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handoutMasterIdLst>
    <p:handoutMasterId r:id="rId17"/>
  </p:handoutMasterIdLst>
  <p:sldIdLst>
    <p:sldId id="267" r:id="rId6"/>
    <p:sldId id="257" r:id="rId7"/>
    <p:sldId id="264" r:id="rId8"/>
    <p:sldId id="271" r:id="rId9"/>
    <p:sldId id="272" r:id="rId10"/>
    <p:sldId id="273" r:id="rId11"/>
    <p:sldId id="269" r:id="rId12"/>
    <p:sldId id="274" r:id="rId13"/>
    <p:sldId id="275" r:id="rId14"/>
    <p:sldId id="270" r:id="rId15"/>
    <p:sldId id="266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7D286-3F38-4967-9FFC-966908498E47}" v="105" dt="2024-09-19T22:50:20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1"/>
    <p:restoredTop sz="94660"/>
  </p:normalViewPr>
  <p:slideViewPr>
    <p:cSldViewPr>
      <p:cViewPr varScale="1">
        <p:scale>
          <a:sx n="142" d="100"/>
          <a:sy n="142" d="100"/>
        </p:scale>
        <p:origin x="1098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gio Avila" userId="ad1a3b2d297cc573" providerId="LiveId" clId="{01D7D286-3F38-4967-9FFC-966908498E47}"/>
    <pc:docChg chg="undo custSel addSld delSld modSld">
      <pc:chgData name="Sergio Avila" userId="ad1a3b2d297cc573" providerId="LiveId" clId="{01D7D286-3F38-4967-9FFC-966908498E47}" dt="2024-09-19T22:51:17.717" v="1371" actId="14100"/>
      <pc:docMkLst>
        <pc:docMk/>
      </pc:docMkLst>
      <pc:sldChg chg="modSp mod">
        <pc:chgData name="Sergio Avila" userId="ad1a3b2d297cc573" providerId="LiveId" clId="{01D7D286-3F38-4967-9FFC-966908498E47}" dt="2024-09-19T22:49:35.479" v="1354" actId="20577"/>
        <pc:sldMkLst>
          <pc:docMk/>
          <pc:sldMk cId="0" sldId="257"/>
        </pc:sldMkLst>
        <pc:spChg chg="mod">
          <ac:chgData name="Sergio Avila" userId="ad1a3b2d297cc573" providerId="LiveId" clId="{01D7D286-3F38-4967-9FFC-966908498E47}" dt="2024-09-19T22:02:31.482" v="189" actId="20577"/>
          <ac:spMkLst>
            <pc:docMk/>
            <pc:sldMk cId="0" sldId="257"/>
            <ac:spMk id="4098" creationId="{AC4EB6BC-90AD-71C2-8A5F-8E71EAA09DC9}"/>
          </ac:spMkLst>
        </pc:spChg>
        <pc:spChg chg="mod">
          <ac:chgData name="Sergio Avila" userId="ad1a3b2d297cc573" providerId="LiveId" clId="{01D7D286-3F38-4967-9FFC-966908498E47}" dt="2024-09-19T22:49:35.479" v="1354" actId="20577"/>
          <ac:spMkLst>
            <pc:docMk/>
            <pc:sldMk cId="0" sldId="257"/>
            <ac:spMk id="4099" creationId="{B645C225-99AE-E9C9-F201-8A48132D7CBF}"/>
          </ac:spMkLst>
        </pc:spChg>
      </pc:sldChg>
      <pc:sldChg chg="addSp delSp modSp mod">
        <pc:chgData name="Sergio Avila" userId="ad1a3b2d297cc573" providerId="LiveId" clId="{01D7D286-3F38-4967-9FFC-966908498E47}" dt="2024-09-19T22:22:01.722" v="590" actId="2710"/>
        <pc:sldMkLst>
          <pc:docMk/>
          <pc:sldMk cId="0" sldId="264"/>
        </pc:sldMkLst>
        <pc:spChg chg="mod">
          <ac:chgData name="Sergio Avila" userId="ad1a3b2d297cc573" providerId="LiveId" clId="{01D7D286-3F38-4967-9FFC-966908498E47}" dt="2024-09-19T21:59:47.756" v="154" actId="20577"/>
          <ac:spMkLst>
            <pc:docMk/>
            <pc:sldMk cId="0" sldId="264"/>
            <ac:spMk id="3" creationId="{4DCFF1DB-26ED-7730-F2FD-1E492B80D8F2}"/>
          </ac:spMkLst>
        </pc:spChg>
        <pc:spChg chg="del">
          <ac:chgData name="Sergio Avila" userId="ad1a3b2d297cc573" providerId="LiveId" clId="{01D7D286-3F38-4967-9FFC-966908498E47}" dt="2024-09-19T22:02:39.538" v="190" actId="478"/>
          <ac:spMkLst>
            <pc:docMk/>
            <pc:sldMk cId="0" sldId="264"/>
            <ac:spMk id="4" creationId="{4AFD4C68-8228-AD8C-FEFF-DE3FC1A0F47D}"/>
          </ac:spMkLst>
        </pc:spChg>
        <pc:spChg chg="add del mod">
          <ac:chgData name="Sergio Avila" userId="ad1a3b2d297cc573" providerId="LiveId" clId="{01D7D286-3F38-4967-9FFC-966908498E47}" dt="2024-09-19T22:04:32.497" v="225" actId="478"/>
          <ac:spMkLst>
            <pc:docMk/>
            <pc:sldMk cId="0" sldId="264"/>
            <ac:spMk id="7" creationId="{BB551518-51EC-0C5F-5258-A2D6B1B78CFE}"/>
          </ac:spMkLst>
        </pc:spChg>
        <pc:spChg chg="add mod">
          <ac:chgData name="Sergio Avila" userId="ad1a3b2d297cc573" providerId="LiveId" clId="{01D7D286-3F38-4967-9FFC-966908498E47}" dt="2024-09-19T22:22:01.722" v="590" actId="2710"/>
          <ac:spMkLst>
            <pc:docMk/>
            <pc:sldMk cId="0" sldId="264"/>
            <ac:spMk id="8" creationId="{D16B2F2C-CAD5-EB7E-7F96-FAB3A9E56CED}"/>
          </ac:spMkLst>
        </pc:spChg>
        <pc:picChg chg="add mod">
          <ac:chgData name="Sergio Avila" userId="ad1a3b2d297cc573" providerId="LiveId" clId="{01D7D286-3F38-4967-9FFC-966908498E47}" dt="2024-09-19T22:05:37.028" v="365" actId="1035"/>
          <ac:picMkLst>
            <pc:docMk/>
            <pc:sldMk cId="0" sldId="264"/>
            <ac:picMk id="5" creationId="{22CFB68A-5E4D-BE4A-65A6-BE940629A40D}"/>
          </ac:picMkLst>
        </pc:picChg>
      </pc:sldChg>
      <pc:sldChg chg="addSp modSp mod">
        <pc:chgData name="Sergio Avila" userId="ad1a3b2d297cc573" providerId="LiveId" clId="{01D7D286-3F38-4967-9FFC-966908498E47}" dt="2024-09-19T22:51:17.717" v="1371" actId="14100"/>
        <pc:sldMkLst>
          <pc:docMk/>
          <pc:sldMk cId="0" sldId="266"/>
        </pc:sldMkLst>
        <pc:spChg chg="mod ord">
          <ac:chgData name="Sergio Avila" userId="ad1a3b2d297cc573" providerId="LiveId" clId="{01D7D286-3F38-4967-9FFC-966908498E47}" dt="2024-09-19T22:51:09.945" v="1369" actId="20577"/>
          <ac:spMkLst>
            <pc:docMk/>
            <pc:sldMk cId="0" sldId="266"/>
            <ac:spMk id="3" creationId="{8025BF8E-F1AB-F812-EA94-D7BB00FAA763}"/>
          </ac:spMkLst>
        </pc:spChg>
        <pc:spChg chg="mod">
          <ac:chgData name="Sergio Avila" userId="ad1a3b2d297cc573" providerId="LiveId" clId="{01D7D286-3F38-4967-9FFC-966908498E47}" dt="2024-09-19T22:48:19.911" v="1230" actId="20577"/>
          <ac:spMkLst>
            <pc:docMk/>
            <pc:sldMk cId="0" sldId="266"/>
            <ac:spMk id="4" creationId="{710889E7-5392-7F65-553A-405C53540063}"/>
          </ac:spMkLst>
        </pc:spChg>
        <pc:spChg chg="mod">
          <ac:chgData name="Sergio Avila" userId="ad1a3b2d297cc573" providerId="LiveId" clId="{01D7D286-3F38-4967-9FFC-966908498E47}" dt="2024-09-19T22:48:57.881" v="1351" actId="20577"/>
          <ac:spMkLst>
            <pc:docMk/>
            <pc:sldMk cId="0" sldId="266"/>
            <ac:spMk id="9219" creationId="{F4811F46-629D-E2A1-5849-682B76C37DDC}"/>
          </ac:spMkLst>
        </pc:spChg>
        <pc:picChg chg="add mod">
          <ac:chgData name="Sergio Avila" userId="ad1a3b2d297cc573" providerId="LiveId" clId="{01D7D286-3F38-4967-9FFC-966908498E47}" dt="2024-09-19T22:51:17.717" v="1371" actId="14100"/>
          <ac:picMkLst>
            <pc:docMk/>
            <pc:sldMk cId="0" sldId="266"/>
            <ac:picMk id="5" creationId="{BFC03AD7-235B-8608-E8ED-0E8D59BE4303}"/>
          </ac:picMkLst>
        </pc:picChg>
      </pc:sldChg>
      <pc:sldChg chg="modSp mod">
        <pc:chgData name="Sergio Avila" userId="ad1a3b2d297cc573" providerId="LiveId" clId="{01D7D286-3F38-4967-9FFC-966908498E47}" dt="2024-09-19T21:55:57.176" v="27" actId="20577"/>
        <pc:sldMkLst>
          <pc:docMk/>
          <pc:sldMk cId="1242594031" sldId="267"/>
        </pc:sldMkLst>
        <pc:spChg chg="mod">
          <ac:chgData name="Sergio Avila" userId="ad1a3b2d297cc573" providerId="LiveId" clId="{01D7D286-3F38-4967-9FFC-966908498E47}" dt="2024-09-19T21:55:57.176" v="27" actId="20577"/>
          <ac:spMkLst>
            <pc:docMk/>
            <pc:sldMk cId="1242594031" sldId="267"/>
            <ac:spMk id="3" creationId="{91651C37-27C5-FB62-F738-B0AD79B7F075}"/>
          </ac:spMkLst>
        </pc:spChg>
      </pc:sldChg>
      <pc:sldChg chg="addSp delSp modSp del mod">
        <pc:chgData name="Sergio Avila" userId="ad1a3b2d297cc573" providerId="LiveId" clId="{01D7D286-3F38-4967-9FFC-966908498E47}" dt="2024-09-19T22:18:00.271" v="534" actId="47"/>
        <pc:sldMkLst>
          <pc:docMk/>
          <pc:sldMk cId="3782106334" sldId="268"/>
        </pc:sldMkLst>
        <pc:spChg chg="mod">
          <ac:chgData name="Sergio Avila" userId="ad1a3b2d297cc573" providerId="LiveId" clId="{01D7D286-3F38-4967-9FFC-966908498E47}" dt="2024-09-19T22:08:05.495" v="395" actId="20577"/>
          <ac:spMkLst>
            <pc:docMk/>
            <pc:sldMk cId="3782106334" sldId="268"/>
            <ac:spMk id="3" creationId="{7BD3AD57-39F8-BB58-AE8E-15BB38FFA7AB}"/>
          </ac:spMkLst>
        </pc:spChg>
        <pc:spChg chg="del mod">
          <ac:chgData name="Sergio Avila" userId="ad1a3b2d297cc573" providerId="LiveId" clId="{01D7D286-3F38-4967-9FFC-966908498E47}" dt="2024-09-19T22:10:01.594" v="407" actId="478"/>
          <ac:spMkLst>
            <pc:docMk/>
            <pc:sldMk cId="3782106334" sldId="268"/>
            <ac:spMk id="7" creationId="{2DCD0BE3-A064-54BC-D3B0-4342149AF53E}"/>
          </ac:spMkLst>
        </pc:spChg>
        <pc:spChg chg="add mod">
          <ac:chgData name="Sergio Avila" userId="ad1a3b2d297cc573" providerId="LiveId" clId="{01D7D286-3F38-4967-9FFC-966908498E47}" dt="2024-09-19T22:16:02.021" v="525" actId="14100"/>
          <ac:spMkLst>
            <pc:docMk/>
            <pc:sldMk cId="3782106334" sldId="268"/>
            <ac:spMk id="12" creationId="{C69D6D57-D304-9DD9-19F1-85ABBC284E47}"/>
          </ac:spMkLst>
        </pc:spChg>
        <pc:picChg chg="add del mod">
          <ac:chgData name="Sergio Avila" userId="ad1a3b2d297cc573" providerId="LiveId" clId="{01D7D286-3F38-4967-9FFC-966908498E47}" dt="2024-09-19T22:10:41.958" v="417" actId="478"/>
          <ac:picMkLst>
            <pc:docMk/>
            <pc:sldMk cId="3782106334" sldId="268"/>
            <ac:picMk id="4" creationId="{B8C24620-97F1-F3C9-FF36-D0196C1171AF}"/>
          </ac:picMkLst>
        </pc:picChg>
        <pc:picChg chg="add del mod">
          <ac:chgData name="Sergio Avila" userId="ad1a3b2d297cc573" providerId="LiveId" clId="{01D7D286-3F38-4967-9FFC-966908498E47}" dt="2024-09-19T22:10:50.715" v="422" actId="1076"/>
          <ac:picMkLst>
            <pc:docMk/>
            <pc:sldMk cId="3782106334" sldId="268"/>
            <ac:picMk id="5" creationId="{6B89AE45-BDEB-157D-1855-340AE5D4EA55}"/>
          </ac:picMkLst>
        </pc:picChg>
        <pc:picChg chg="del">
          <ac:chgData name="Sergio Avila" userId="ad1a3b2d297cc573" providerId="LiveId" clId="{01D7D286-3F38-4967-9FFC-966908498E47}" dt="2024-09-19T22:07:27.362" v="366" actId="478"/>
          <ac:picMkLst>
            <pc:docMk/>
            <pc:sldMk cId="3782106334" sldId="268"/>
            <ac:picMk id="6" creationId="{2380529B-28D4-04DE-6115-CBD0EFA2ECAA}"/>
          </ac:picMkLst>
        </pc:picChg>
        <pc:picChg chg="add mod">
          <ac:chgData name="Sergio Avila" userId="ad1a3b2d297cc573" providerId="LiveId" clId="{01D7D286-3F38-4967-9FFC-966908498E47}" dt="2024-09-19T22:09:52.490" v="402"/>
          <ac:picMkLst>
            <pc:docMk/>
            <pc:sldMk cId="3782106334" sldId="268"/>
            <ac:picMk id="8" creationId="{68032AC9-D68C-5BBB-7D38-D5700A6EA3EE}"/>
          </ac:picMkLst>
        </pc:picChg>
        <pc:picChg chg="add del mod">
          <ac:chgData name="Sergio Avila" userId="ad1a3b2d297cc573" providerId="LiveId" clId="{01D7D286-3F38-4967-9FFC-966908498E47}" dt="2024-09-19T22:10:22.100" v="412" actId="478"/>
          <ac:picMkLst>
            <pc:docMk/>
            <pc:sldMk cId="3782106334" sldId="268"/>
            <ac:picMk id="9" creationId="{1B1C2231-1378-8DE3-FF78-3D2F6BDA8C96}"/>
          </ac:picMkLst>
        </pc:picChg>
        <pc:picChg chg="add mod">
          <ac:chgData name="Sergio Avila" userId="ad1a3b2d297cc573" providerId="LiveId" clId="{01D7D286-3F38-4967-9FFC-966908498E47}" dt="2024-09-19T22:10:52.478" v="423" actId="1076"/>
          <ac:picMkLst>
            <pc:docMk/>
            <pc:sldMk cId="3782106334" sldId="268"/>
            <ac:picMk id="10" creationId="{4714871C-9CE3-D9F7-CBDA-91F59A4EACDB}"/>
          </ac:picMkLst>
        </pc:picChg>
        <pc:picChg chg="add mod">
          <ac:chgData name="Sergio Avila" userId="ad1a3b2d297cc573" providerId="LiveId" clId="{01D7D286-3F38-4967-9FFC-966908498E47}" dt="2024-09-19T22:16:04.989" v="530" actId="1036"/>
          <ac:picMkLst>
            <pc:docMk/>
            <pc:sldMk cId="3782106334" sldId="268"/>
            <ac:picMk id="11" creationId="{0249146E-896C-6F5D-D30D-615ADBC55F7C}"/>
          </ac:picMkLst>
        </pc:picChg>
      </pc:sldChg>
      <pc:sldChg chg="addSp delSp modSp mod">
        <pc:chgData name="Sergio Avila" userId="ad1a3b2d297cc573" providerId="LiveId" clId="{01D7D286-3F38-4967-9FFC-966908498E47}" dt="2024-09-19T22:36:22.167" v="824" actId="20577"/>
        <pc:sldMkLst>
          <pc:docMk/>
          <pc:sldMk cId="3736667811" sldId="269"/>
        </pc:sldMkLst>
        <pc:spChg chg="mod">
          <ac:chgData name="Sergio Avila" userId="ad1a3b2d297cc573" providerId="LiveId" clId="{01D7D286-3F38-4967-9FFC-966908498E47}" dt="2024-09-19T22:28:20.251" v="732" actId="20577"/>
          <ac:spMkLst>
            <pc:docMk/>
            <pc:sldMk cId="3736667811" sldId="269"/>
            <ac:spMk id="3" creationId="{B9637DA5-9DEF-8963-C418-53C1B57DA057}"/>
          </ac:spMkLst>
        </pc:spChg>
        <pc:spChg chg="mod">
          <ac:chgData name="Sergio Avila" userId="ad1a3b2d297cc573" providerId="LiveId" clId="{01D7D286-3F38-4967-9FFC-966908498E47}" dt="2024-09-19T22:36:22.167" v="824" actId="20577"/>
          <ac:spMkLst>
            <pc:docMk/>
            <pc:sldMk cId="3736667811" sldId="269"/>
            <ac:spMk id="5" creationId="{4DB76F0F-D77D-753A-ACC2-4C6104D4A3B0}"/>
          </ac:spMkLst>
        </pc:spChg>
        <pc:graphicFrameChg chg="del">
          <ac:chgData name="Sergio Avila" userId="ad1a3b2d297cc573" providerId="LiveId" clId="{01D7D286-3F38-4967-9FFC-966908498E47}" dt="2024-09-19T22:28:23.169" v="733" actId="478"/>
          <ac:graphicFrameMkLst>
            <pc:docMk/>
            <pc:sldMk cId="3736667811" sldId="269"/>
            <ac:graphicFrameMk id="4" creationId="{13A943EC-524C-FC2C-708C-5DA281F6D86D}"/>
          </ac:graphicFrameMkLst>
        </pc:graphicFrameChg>
        <pc:picChg chg="add del mod">
          <ac:chgData name="Sergio Avila" userId="ad1a3b2d297cc573" providerId="LiveId" clId="{01D7D286-3F38-4967-9FFC-966908498E47}" dt="2024-09-19T22:35:29.069" v="799" actId="478"/>
          <ac:picMkLst>
            <pc:docMk/>
            <pc:sldMk cId="3736667811" sldId="269"/>
            <ac:picMk id="6" creationId="{3F990FB7-499F-F431-5D47-90D1FBC5B807}"/>
          </ac:picMkLst>
        </pc:picChg>
        <pc:picChg chg="add del mod">
          <ac:chgData name="Sergio Avila" userId="ad1a3b2d297cc573" providerId="LiveId" clId="{01D7D286-3F38-4967-9FFC-966908498E47}" dt="2024-09-19T22:33:01.580" v="781" actId="478"/>
          <ac:picMkLst>
            <pc:docMk/>
            <pc:sldMk cId="3736667811" sldId="269"/>
            <ac:picMk id="7" creationId="{4A88F4CA-B717-7199-A63D-2F9C93E0EC93}"/>
          </ac:picMkLst>
        </pc:picChg>
        <pc:picChg chg="add mod">
          <ac:chgData name="Sergio Avila" userId="ad1a3b2d297cc573" providerId="LiveId" clId="{01D7D286-3F38-4967-9FFC-966908498E47}" dt="2024-09-19T22:33:43.130" v="796" actId="1035"/>
          <ac:picMkLst>
            <pc:docMk/>
            <pc:sldMk cId="3736667811" sldId="269"/>
            <ac:picMk id="8" creationId="{55895215-9075-44EA-DD13-1B503B777C84}"/>
          </ac:picMkLst>
        </pc:picChg>
        <pc:picChg chg="add mod">
          <ac:chgData name="Sergio Avila" userId="ad1a3b2d297cc573" providerId="LiveId" clId="{01D7D286-3F38-4967-9FFC-966908498E47}" dt="2024-09-19T22:36:01.764" v="811" actId="1037"/>
          <ac:picMkLst>
            <pc:docMk/>
            <pc:sldMk cId="3736667811" sldId="269"/>
            <ac:picMk id="9" creationId="{FBD730BE-50C1-BBF2-9415-E29395614499}"/>
          </ac:picMkLst>
        </pc:picChg>
      </pc:sldChg>
      <pc:sldChg chg="delSp modSp mod">
        <pc:chgData name="Sergio Avila" userId="ad1a3b2d297cc573" providerId="LiveId" clId="{01D7D286-3F38-4967-9FFC-966908498E47}" dt="2024-09-19T22:47:48.473" v="1219" actId="20577"/>
        <pc:sldMkLst>
          <pc:docMk/>
          <pc:sldMk cId="413839484" sldId="270"/>
        </pc:sldMkLst>
        <pc:spChg chg="mod">
          <ac:chgData name="Sergio Avila" userId="ad1a3b2d297cc573" providerId="LiveId" clId="{01D7D286-3F38-4967-9FFC-966908498E47}" dt="2024-09-19T22:45:11.819" v="1119" actId="20577"/>
          <ac:spMkLst>
            <pc:docMk/>
            <pc:sldMk cId="413839484" sldId="270"/>
            <ac:spMk id="3" creationId="{58F55350-C504-F2B1-2631-41CC230E8CFE}"/>
          </ac:spMkLst>
        </pc:spChg>
        <pc:spChg chg="mod">
          <ac:chgData name="Sergio Avila" userId="ad1a3b2d297cc573" providerId="LiveId" clId="{01D7D286-3F38-4967-9FFC-966908498E47}" dt="2024-09-19T22:47:48.473" v="1219" actId="20577"/>
          <ac:spMkLst>
            <pc:docMk/>
            <pc:sldMk cId="413839484" sldId="270"/>
            <ac:spMk id="7" creationId="{176323A1-4C44-D5E2-0668-0B716DB22D13}"/>
          </ac:spMkLst>
        </pc:spChg>
        <pc:graphicFrameChg chg="del">
          <ac:chgData name="Sergio Avila" userId="ad1a3b2d297cc573" providerId="LiveId" clId="{01D7D286-3F38-4967-9FFC-966908498E47}" dt="2024-09-19T22:45:25.988" v="1122" actId="478"/>
          <ac:graphicFrameMkLst>
            <pc:docMk/>
            <pc:sldMk cId="413839484" sldId="270"/>
            <ac:graphicFrameMk id="6" creationId="{341BFCC5-6B28-5B3A-AD81-7EE342165190}"/>
          </ac:graphicFrameMkLst>
        </pc:graphicFrameChg>
      </pc:sldChg>
      <pc:sldChg chg="modSp add mod">
        <pc:chgData name="Sergio Avila" userId="ad1a3b2d297cc573" providerId="LiveId" clId="{01D7D286-3F38-4967-9FFC-966908498E47}" dt="2024-09-19T22:17:55.064" v="533" actId="1076"/>
        <pc:sldMkLst>
          <pc:docMk/>
          <pc:sldMk cId="2043049037" sldId="271"/>
        </pc:sldMkLst>
        <pc:spChg chg="mod">
          <ac:chgData name="Sergio Avila" userId="ad1a3b2d297cc573" providerId="LiveId" clId="{01D7D286-3F38-4967-9FFC-966908498E47}" dt="2024-09-19T22:17:55.064" v="533" actId="1076"/>
          <ac:spMkLst>
            <pc:docMk/>
            <pc:sldMk cId="2043049037" sldId="271"/>
            <ac:spMk id="12" creationId="{C69D6D57-D304-9DD9-19F1-85ABBC284E47}"/>
          </ac:spMkLst>
        </pc:spChg>
        <pc:picChg chg="mod">
          <ac:chgData name="Sergio Avila" userId="ad1a3b2d297cc573" providerId="LiveId" clId="{01D7D286-3F38-4967-9FFC-966908498E47}" dt="2024-09-19T22:17:48.760" v="532" actId="1076"/>
          <ac:picMkLst>
            <pc:docMk/>
            <pc:sldMk cId="2043049037" sldId="271"/>
            <ac:picMk id="11" creationId="{0249146E-896C-6F5D-D30D-615ADBC55F7C}"/>
          </ac:picMkLst>
        </pc:picChg>
      </pc:sldChg>
      <pc:sldChg chg="addSp delSp modSp add mod">
        <pc:chgData name="Sergio Avila" userId="ad1a3b2d297cc573" providerId="LiveId" clId="{01D7D286-3F38-4967-9FFC-966908498E47}" dt="2024-09-19T22:25:11.174" v="631" actId="1076"/>
        <pc:sldMkLst>
          <pc:docMk/>
          <pc:sldMk cId="1394743461" sldId="272"/>
        </pc:sldMkLst>
        <pc:spChg chg="mod">
          <ac:chgData name="Sergio Avila" userId="ad1a3b2d297cc573" providerId="LiveId" clId="{01D7D286-3F38-4967-9FFC-966908498E47}" dt="2024-09-19T22:25:11.174" v="631" actId="1076"/>
          <ac:spMkLst>
            <pc:docMk/>
            <pc:sldMk cId="1394743461" sldId="272"/>
            <ac:spMk id="12" creationId="{C69D6D57-D304-9DD9-19F1-85ABBC284E47}"/>
          </ac:spMkLst>
        </pc:spChg>
        <pc:picChg chg="add del mod ord">
          <ac:chgData name="Sergio Avila" userId="ad1a3b2d297cc573" providerId="LiveId" clId="{01D7D286-3F38-4967-9FFC-966908498E47}" dt="2024-09-19T22:20:43.298" v="575" actId="478"/>
          <ac:picMkLst>
            <pc:docMk/>
            <pc:sldMk cId="1394743461" sldId="272"/>
            <ac:picMk id="4" creationId="{FF7DF4BE-DAEA-D1A1-FC86-64AA615CDD27}"/>
          </ac:picMkLst>
        </pc:picChg>
        <pc:picChg chg="del">
          <ac:chgData name="Sergio Avila" userId="ad1a3b2d297cc573" providerId="LiveId" clId="{01D7D286-3F38-4967-9FFC-966908498E47}" dt="2024-09-19T22:18:07.097" v="536" actId="478"/>
          <ac:picMkLst>
            <pc:docMk/>
            <pc:sldMk cId="1394743461" sldId="272"/>
            <ac:picMk id="5" creationId="{6B89AE45-BDEB-157D-1855-340AE5D4EA55}"/>
          </ac:picMkLst>
        </pc:picChg>
        <pc:picChg chg="add mod">
          <ac:chgData name="Sergio Avila" userId="ad1a3b2d297cc573" providerId="LiveId" clId="{01D7D286-3F38-4967-9FFC-966908498E47}" dt="2024-09-19T22:21:34.167" v="586" actId="1076"/>
          <ac:picMkLst>
            <pc:docMk/>
            <pc:sldMk cId="1394743461" sldId="272"/>
            <ac:picMk id="6" creationId="{C71043C1-0147-E508-ED52-33C7480F2FE2}"/>
          </ac:picMkLst>
        </pc:picChg>
        <pc:picChg chg="add mod">
          <ac:chgData name="Sergio Avila" userId="ad1a3b2d297cc573" providerId="LiveId" clId="{01D7D286-3F38-4967-9FFC-966908498E47}" dt="2024-09-19T22:25:07.053" v="630" actId="1076"/>
          <ac:picMkLst>
            <pc:docMk/>
            <pc:sldMk cId="1394743461" sldId="272"/>
            <ac:picMk id="7" creationId="{A71EDF62-664A-71DC-D26A-C909564CFC45}"/>
          </ac:picMkLst>
        </pc:picChg>
        <pc:picChg chg="add mod">
          <ac:chgData name="Sergio Avila" userId="ad1a3b2d297cc573" providerId="LiveId" clId="{01D7D286-3F38-4967-9FFC-966908498E47}" dt="2024-09-19T22:21:36.281" v="588" actId="1035"/>
          <ac:picMkLst>
            <pc:docMk/>
            <pc:sldMk cId="1394743461" sldId="272"/>
            <ac:picMk id="8" creationId="{0441C97F-61CF-69FB-56AC-A4FB70A674FD}"/>
          </ac:picMkLst>
        </pc:picChg>
        <pc:picChg chg="del">
          <ac:chgData name="Sergio Avila" userId="ad1a3b2d297cc573" providerId="LiveId" clId="{01D7D286-3F38-4967-9FFC-966908498E47}" dt="2024-09-19T22:18:08.700" v="537" actId="478"/>
          <ac:picMkLst>
            <pc:docMk/>
            <pc:sldMk cId="1394743461" sldId="272"/>
            <ac:picMk id="10" creationId="{4714871C-9CE3-D9F7-CBDA-91F59A4EACDB}"/>
          </ac:picMkLst>
        </pc:picChg>
        <pc:picChg chg="del">
          <ac:chgData name="Sergio Avila" userId="ad1a3b2d297cc573" providerId="LiveId" clId="{01D7D286-3F38-4967-9FFC-966908498E47}" dt="2024-09-19T22:18:29.613" v="544" actId="478"/>
          <ac:picMkLst>
            <pc:docMk/>
            <pc:sldMk cId="1394743461" sldId="272"/>
            <ac:picMk id="11" creationId="{0249146E-896C-6F5D-D30D-615ADBC55F7C}"/>
          </ac:picMkLst>
        </pc:picChg>
      </pc:sldChg>
      <pc:sldChg chg="addSp delSp modSp add mod">
        <pc:chgData name="Sergio Avila" userId="ad1a3b2d297cc573" providerId="LiveId" clId="{01D7D286-3F38-4967-9FFC-966908498E47}" dt="2024-09-19T22:26:54.192" v="723" actId="1038"/>
        <pc:sldMkLst>
          <pc:docMk/>
          <pc:sldMk cId="3052577547" sldId="273"/>
        </pc:sldMkLst>
        <pc:spChg chg="mod">
          <ac:chgData name="Sergio Avila" userId="ad1a3b2d297cc573" providerId="LiveId" clId="{01D7D286-3F38-4967-9FFC-966908498E47}" dt="2024-09-19T22:26:32.301" v="713" actId="20577"/>
          <ac:spMkLst>
            <pc:docMk/>
            <pc:sldMk cId="3052577547" sldId="273"/>
            <ac:spMk id="12" creationId="{C69D6D57-D304-9DD9-19F1-85ABBC284E47}"/>
          </ac:spMkLst>
        </pc:spChg>
        <pc:picChg chg="add mod ord">
          <ac:chgData name="Sergio Avila" userId="ad1a3b2d297cc573" providerId="LiveId" clId="{01D7D286-3F38-4967-9FFC-966908498E47}" dt="2024-09-19T22:26:54.192" v="723" actId="1038"/>
          <ac:picMkLst>
            <pc:docMk/>
            <pc:sldMk cId="3052577547" sldId="273"/>
            <ac:picMk id="4" creationId="{ECBFEF43-68E6-631B-5891-78D0D8E03F86}"/>
          </ac:picMkLst>
        </pc:picChg>
        <pc:picChg chg="add mod">
          <ac:chgData name="Sergio Avila" userId="ad1a3b2d297cc573" providerId="LiveId" clId="{01D7D286-3F38-4967-9FFC-966908498E47}" dt="2024-09-19T22:26:51.314" v="721" actId="1038"/>
          <ac:picMkLst>
            <pc:docMk/>
            <pc:sldMk cId="3052577547" sldId="273"/>
            <ac:picMk id="5" creationId="{68B0D07C-F599-F5FA-96B4-38510B17A2BC}"/>
          </ac:picMkLst>
        </pc:picChg>
        <pc:picChg chg="del">
          <ac:chgData name="Sergio Avila" userId="ad1a3b2d297cc573" providerId="LiveId" clId="{01D7D286-3F38-4967-9FFC-966908498E47}" dt="2024-09-19T22:22:23.775" v="594" actId="478"/>
          <ac:picMkLst>
            <pc:docMk/>
            <pc:sldMk cId="3052577547" sldId="273"/>
            <ac:picMk id="6" creationId="{C71043C1-0147-E508-ED52-33C7480F2FE2}"/>
          </ac:picMkLst>
        </pc:picChg>
        <pc:picChg chg="del">
          <ac:chgData name="Sergio Avila" userId="ad1a3b2d297cc573" providerId="LiveId" clId="{01D7D286-3F38-4967-9FFC-966908498E47}" dt="2024-09-19T22:22:20.808" v="592" actId="478"/>
          <ac:picMkLst>
            <pc:docMk/>
            <pc:sldMk cId="3052577547" sldId="273"/>
            <ac:picMk id="7" creationId="{A71EDF62-664A-71DC-D26A-C909564CFC45}"/>
          </ac:picMkLst>
        </pc:picChg>
        <pc:picChg chg="del">
          <ac:chgData name="Sergio Avila" userId="ad1a3b2d297cc573" providerId="LiveId" clId="{01D7D286-3F38-4967-9FFC-966908498E47}" dt="2024-09-19T22:22:22.239" v="593" actId="478"/>
          <ac:picMkLst>
            <pc:docMk/>
            <pc:sldMk cId="3052577547" sldId="273"/>
            <ac:picMk id="8" creationId="{0441C97F-61CF-69FB-56AC-A4FB70A674FD}"/>
          </ac:picMkLst>
        </pc:picChg>
      </pc:sldChg>
      <pc:sldChg chg="addSp delSp modSp add mod">
        <pc:chgData name="Sergio Avila" userId="ad1a3b2d297cc573" providerId="LiveId" clId="{01D7D286-3F38-4967-9FFC-966908498E47}" dt="2024-09-19T22:42:59.965" v="1088" actId="20577"/>
        <pc:sldMkLst>
          <pc:docMk/>
          <pc:sldMk cId="496921496" sldId="274"/>
        </pc:sldMkLst>
        <pc:spChg chg="mod">
          <ac:chgData name="Sergio Avila" userId="ad1a3b2d297cc573" providerId="LiveId" clId="{01D7D286-3F38-4967-9FFC-966908498E47}" dt="2024-09-19T22:42:59.965" v="1088" actId="20577"/>
          <ac:spMkLst>
            <pc:docMk/>
            <pc:sldMk cId="496921496" sldId="274"/>
            <ac:spMk id="5" creationId="{4DB76F0F-D77D-753A-ACC2-4C6104D4A3B0}"/>
          </ac:spMkLst>
        </pc:spChg>
        <pc:picChg chg="add mod">
          <ac:chgData name="Sergio Avila" userId="ad1a3b2d297cc573" providerId="LiveId" clId="{01D7D286-3F38-4967-9FFC-966908498E47}" dt="2024-09-19T22:37:58.274" v="835" actId="1076"/>
          <ac:picMkLst>
            <pc:docMk/>
            <pc:sldMk cId="496921496" sldId="274"/>
            <ac:picMk id="4" creationId="{74276560-73A9-12C6-5BF6-15453DBFC19E}"/>
          </ac:picMkLst>
        </pc:picChg>
        <pc:picChg chg="del">
          <ac:chgData name="Sergio Avila" userId="ad1a3b2d297cc573" providerId="LiveId" clId="{01D7D286-3F38-4967-9FFC-966908498E47}" dt="2024-09-19T22:32:35.190" v="779" actId="478"/>
          <ac:picMkLst>
            <pc:docMk/>
            <pc:sldMk cId="496921496" sldId="274"/>
            <ac:picMk id="6" creationId="{3F990FB7-499F-F431-5D47-90D1FBC5B807}"/>
          </ac:picMkLst>
        </pc:picChg>
        <pc:picChg chg="del">
          <ac:chgData name="Sergio Avila" userId="ad1a3b2d297cc573" providerId="LiveId" clId="{01D7D286-3F38-4967-9FFC-966908498E47}" dt="2024-09-19T22:32:36.747" v="780" actId="478"/>
          <ac:picMkLst>
            <pc:docMk/>
            <pc:sldMk cId="496921496" sldId="274"/>
            <ac:picMk id="7" creationId="{4A88F4CA-B717-7199-A63D-2F9C93E0EC93}"/>
          </ac:picMkLst>
        </pc:picChg>
        <pc:picChg chg="add mod">
          <ac:chgData name="Sergio Avila" userId="ad1a3b2d297cc573" providerId="LiveId" clId="{01D7D286-3F38-4967-9FFC-966908498E47}" dt="2024-09-19T22:37:59.660" v="836" actId="1038"/>
          <ac:picMkLst>
            <pc:docMk/>
            <pc:sldMk cId="496921496" sldId="274"/>
            <ac:picMk id="8" creationId="{2A872AA5-2BA3-B6AA-D110-0A3F5940ECC1}"/>
          </ac:picMkLst>
        </pc:picChg>
      </pc:sldChg>
      <pc:sldChg chg="addSp delSp modSp add mod">
        <pc:chgData name="Sergio Avila" userId="ad1a3b2d297cc573" providerId="LiveId" clId="{01D7D286-3F38-4967-9FFC-966908498E47}" dt="2024-09-19T22:44:00.449" v="1095" actId="1035"/>
        <pc:sldMkLst>
          <pc:docMk/>
          <pc:sldMk cId="2785118699" sldId="275"/>
        </pc:sldMkLst>
        <pc:spChg chg="mod">
          <ac:chgData name="Sergio Avila" userId="ad1a3b2d297cc573" providerId="LiveId" clId="{01D7D286-3F38-4967-9FFC-966908498E47}" dt="2024-09-19T22:44:00.449" v="1095" actId="1035"/>
          <ac:spMkLst>
            <pc:docMk/>
            <pc:sldMk cId="2785118699" sldId="275"/>
            <ac:spMk id="5" creationId="{4DB76F0F-D77D-753A-ACC2-4C6104D4A3B0}"/>
          </ac:spMkLst>
        </pc:spChg>
        <pc:spChg chg="add del mod">
          <ac:chgData name="Sergio Avila" userId="ad1a3b2d297cc573" providerId="LiveId" clId="{01D7D286-3F38-4967-9FFC-966908498E47}" dt="2024-09-19T22:41:20.095" v="1070" actId="478"/>
          <ac:spMkLst>
            <pc:docMk/>
            <pc:sldMk cId="2785118699" sldId="275"/>
            <ac:spMk id="10" creationId="{04123B43-8605-8491-3F83-833CF63F924F}"/>
          </ac:spMkLst>
        </pc:spChg>
        <pc:spChg chg="add mod">
          <ac:chgData name="Sergio Avila" userId="ad1a3b2d297cc573" providerId="LiveId" clId="{01D7D286-3F38-4967-9FFC-966908498E47}" dt="2024-09-19T22:43:24.046" v="1089" actId="255"/>
          <ac:spMkLst>
            <pc:docMk/>
            <pc:sldMk cId="2785118699" sldId="275"/>
            <ac:spMk id="11" creationId="{60DDE172-E2F5-5E68-B8EF-70EFB8C2C19B}"/>
          </ac:spMkLst>
        </pc:spChg>
        <pc:picChg chg="del">
          <ac:chgData name="Sergio Avila" userId="ad1a3b2d297cc573" providerId="LiveId" clId="{01D7D286-3F38-4967-9FFC-966908498E47}" dt="2024-09-19T22:38:31.913" v="854" actId="478"/>
          <ac:picMkLst>
            <pc:docMk/>
            <pc:sldMk cId="2785118699" sldId="275"/>
            <ac:picMk id="4" creationId="{74276560-73A9-12C6-5BF6-15453DBFC19E}"/>
          </ac:picMkLst>
        </pc:picChg>
        <pc:picChg chg="add mod">
          <ac:chgData name="Sergio Avila" userId="ad1a3b2d297cc573" providerId="LiveId" clId="{01D7D286-3F38-4967-9FFC-966908498E47}" dt="2024-09-19T22:43:57.495" v="1093" actId="1076"/>
          <ac:picMkLst>
            <pc:docMk/>
            <pc:sldMk cId="2785118699" sldId="275"/>
            <ac:picMk id="6" creationId="{788574C9-856D-9946-D0FF-45F02670383F}"/>
          </ac:picMkLst>
        </pc:picChg>
        <pc:picChg chg="add mod">
          <ac:chgData name="Sergio Avila" userId="ad1a3b2d297cc573" providerId="LiveId" clId="{01D7D286-3F38-4967-9FFC-966908498E47}" dt="2024-09-19T22:43:46.391" v="1091" actId="1076"/>
          <ac:picMkLst>
            <pc:docMk/>
            <pc:sldMk cId="2785118699" sldId="275"/>
            <ac:picMk id="7" creationId="{1D5AB4AA-1636-F45B-90E9-193ED75FEC86}"/>
          </ac:picMkLst>
        </pc:picChg>
        <pc:picChg chg="del">
          <ac:chgData name="Sergio Avila" userId="ad1a3b2d297cc573" providerId="LiveId" clId="{01D7D286-3F38-4967-9FFC-966908498E47}" dt="2024-09-19T22:38:33.371" v="855" actId="478"/>
          <ac:picMkLst>
            <pc:docMk/>
            <pc:sldMk cId="2785118699" sldId="275"/>
            <ac:picMk id="8" creationId="{2A872AA5-2BA3-B6AA-D110-0A3F5940ECC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" y="2427734"/>
            <a:ext cx="91440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Analytical Model for a Wind Turbine with a </a:t>
            </a:r>
          </a:p>
          <a:p>
            <a:pPr algn="ctr" eaLnBrk="1" hangingPunct="1">
              <a:buFontTx/>
              <a:buNone/>
            </a:pPr>
            <a:r>
              <a:rPr lang="en-US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Doubly-Fed Induction Generator</a:t>
            </a:r>
          </a:p>
          <a:p>
            <a:pPr algn="ctr" eaLnBrk="1" hangingPunct="1">
              <a:buFontTx/>
              <a:buNone/>
            </a:pPr>
            <a:r>
              <a:rPr lang="en-US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 Emulating Electrical Faults in the </a:t>
            </a:r>
          </a:p>
          <a:p>
            <a:pPr algn="ctr" eaLnBrk="1" hangingPunct="1">
              <a:buFontTx/>
              <a:buNone/>
            </a:pPr>
            <a:r>
              <a:rPr lang="en-US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Rotor and Stator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0" y="976388"/>
            <a:ext cx="91440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rgbClr val="32ADFF"/>
                </a:solidFill>
                <a:ea typeface="MS PGothic" panose="020B0600070205080204" pitchFamily="34" charset="-128"/>
              </a:rPr>
              <a:t>Modelo analítico para uma turbina eólica</a:t>
            </a:r>
          </a:p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rgbClr val="32ADFF"/>
                </a:solidFill>
                <a:ea typeface="MS PGothic" panose="020B0600070205080204" pitchFamily="34" charset="-128"/>
              </a:rPr>
              <a:t>com um gerador de indução duplamente excitado </a:t>
            </a:r>
          </a:p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rgbClr val="32ADFF"/>
                </a:solidFill>
                <a:ea typeface="MS PGothic" panose="020B0600070205080204" pitchFamily="34" charset="-128"/>
              </a:rPr>
              <a:t>emulando falhas elétricas no rotor e estator</a:t>
            </a:r>
            <a:endParaRPr lang="en-US" altLang="pt-BR" sz="2800" b="1" dirty="0">
              <a:solidFill>
                <a:srgbClr val="32ADFF"/>
              </a:solidFill>
              <a:ea typeface="MS PGothic" panose="020B0600070205080204" pitchFamily="34" charset="-128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0" y="3809354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R. V. Rocha, R. N. </a:t>
            </a:r>
            <a:r>
              <a:rPr lang="pt-BR" alt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Tominaga</a:t>
            </a: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, </a:t>
            </a:r>
            <a:r>
              <a:rPr lang="pt-BR" altLang="pt-BR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S. L. Avila</a:t>
            </a: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, R. M. </a:t>
            </a:r>
            <a:r>
              <a:rPr lang="pt-BR" alt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Monaro</a:t>
            </a: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, M. B. C. Salles, B. S. Carmo</a:t>
            </a:r>
            <a:endParaRPr lang="en-US" altLang="pt-BR" sz="18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  <a:p>
            <a:pPr algn="ctr" eaLnBrk="1" hangingPunct="1">
              <a:buFontTx/>
              <a:buNone/>
            </a:pP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USP –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InnovaPower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–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TotalEnergies</a:t>
            </a:r>
            <a:endParaRPr lang="en-US" altLang="pt-BR" sz="18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Motivação</a:t>
            </a:r>
          </a:p>
        </p:txBody>
      </p:sp>
      <p:pic>
        <p:nvPicPr>
          <p:cNvPr id="5" name="image14.png" descr="Diagrama&#10;&#10;Descrição gerada automaticamente">
            <a:extLst>
              <a:ext uri="{FF2B5EF4-FFF2-40B4-BE49-F238E27FC236}">
                <a16:creationId xmlns:a16="http://schemas.microsoft.com/office/drawing/2014/main" id="{22CFB68A-5E4D-BE4A-65A6-BE940629A4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2399" y="1779662"/>
            <a:ext cx="7806308" cy="2952000"/>
          </a:xfrm>
          <a:prstGeom prst="rect">
            <a:avLst/>
          </a:prstGeom>
          <a:ln/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D16B2F2C-CAD5-EB7E-7F96-FAB3A9E56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5553" y="1106755"/>
            <a:ext cx="44456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Monitoramento e diagnóstico por assinatura de corrente elétrica (MCSA)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</a:p>
        </p:txBody>
      </p:sp>
      <p:pic>
        <p:nvPicPr>
          <p:cNvPr id="5" name="image15.png" descr="Texto, Carta&#10;&#10;Descrição gerada automaticamente">
            <a:extLst>
              <a:ext uri="{FF2B5EF4-FFF2-40B4-BE49-F238E27FC236}">
                <a16:creationId xmlns:a16="http://schemas.microsoft.com/office/drawing/2014/main" id="{6B89AE45-BDEB-157D-1855-340AE5D4EA55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79512" y="2923522"/>
            <a:ext cx="3206587" cy="1800200"/>
          </a:xfrm>
          <a:prstGeom prst="rect">
            <a:avLst/>
          </a:prstGeom>
          <a:ln/>
        </p:spPr>
      </p:pic>
      <p:pic>
        <p:nvPicPr>
          <p:cNvPr id="10" name="image19.png" descr="Gráfico&#10;&#10;Descrição gerada automaticamente com confiança média">
            <a:extLst>
              <a:ext uri="{FF2B5EF4-FFF2-40B4-BE49-F238E27FC236}">
                <a16:creationId xmlns:a16="http://schemas.microsoft.com/office/drawing/2014/main" id="{4714871C-9CE3-D9F7-CBDA-91F59A4EACDB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11560" y="1923678"/>
            <a:ext cx="1966056" cy="881492"/>
          </a:xfrm>
          <a:prstGeom prst="rect">
            <a:avLst/>
          </a:prstGeom>
          <a:ln/>
        </p:spPr>
      </p:pic>
      <p:pic>
        <p:nvPicPr>
          <p:cNvPr id="11" name="image20.png">
            <a:extLst>
              <a:ext uri="{FF2B5EF4-FFF2-40B4-BE49-F238E27FC236}">
                <a16:creationId xmlns:a16="http://schemas.microsoft.com/office/drawing/2014/main" id="{0249146E-896C-6F5D-D30D-615ADBC55F7C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5148064" y="2805170"/>
            <a:ext cx="3505165" cy="1568582"/>
          </a:xfrm>
          <a:prstGeom prst="rect">
            <a:avLst/>
          </a:prstGeom>
          <a:ln/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C69D6D57-D304-9DD9-19F1-85ABBC284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1052567"/>
            <a:ext cx="53285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Exemplo: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Ocorrendo um curto-circuito entre as espiras da fase </a:t>
            </a:r>
            <a:r>
              <a:rPr lang="pt-BR" altLang="pt-BR" sz="1600" b="1" i="1" dirty="0">
                <a:solidFill>
                  <a:srgbClr val="595959"/>
                </a:solidFill>
                <a:ea typeface="MS PGothic" panose="020B0600070205080204" pitchFamily="34" charset="-128"/>
              </a:rPr>
              <a:t>a </a:t>
            </a: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do estator, este enrolamento se divide em duas partes, uma que permanece operando, transportada pela corrente </a:t>
            </a:r>
            <a:r>
              <a:rPr lang="pt-BR" altLang="pt-BR" sz="1600" b="1" i="1" dirty="0">
                <a:solidFill>
                  <a:srgbClr val="595959"/>
                </a:solidFill>
                <a:ea typeface="MS PGothic" panose="020B0600070205080204" pitchFamily="34" charset="-128"/>
              </a:rPr>
              <a:t>i</a:t>
            </a:r>
            <a:r>
              <a:rPr lang="pt-BR" altLang="pt-BR" sz="1600" b="1" i="1" baseline="-25000" dirty="0">
                <a:solidFill>
                  <a:srgbClr val="595959"/>
                </a:solidFill>
                <a:ea typeface="MS PGothic" panose="020B0600070205080204" pitchFamily="34" charset="-128"/>
              </a:rPr>
              <a:t>as</a:t>
            </a: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e outra pela corrente de falta </a:t>
            </a:r>
            <a:r>
              <a:rPr lang="pt-BR" altLang="pt-BR" sz="1600" b="1" i="1" dirty="0">
                <a:solidFill>
                  <a:srgbClr val="595959"/>
                </a:solidFill>
                <a:ea typeface="MS PGothic" panose="020B0600070205080204" pitchFamily="34" charset="-128"/>
              </a:rPr>
              <a:t>i</a:t>
            </a:r>
            <a:r>
              <a:rPr lang="pt-BR" altLang="pt-BR" sz="1600" b="1" i="1" baseline="-25000" dirty="0">
                <a:solidFill>
                  <a:srgbClr val="595959"/>
                </a:solidFill>
                <a:ea typeface="MS PGothic" panose="020B0600070205080204" pitchFamily="34" charset="-128"/>
              </a:rPr>
              <a:t>fault</a:t>
            </a: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3049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C69D6D57-D304-9DD9-19F1-85ABBC284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672153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Exemplo:  curto-circuito entre as espiras da fase </a:t>
            </a:r>
            <a:r>
              <a:rPr lang="pt-BR" altLang="pt-BR" sz="1600" b="1" i="1" dirty="0">
                <a:solidFill>
                  <a:srgbClr val="595959"/>
                </a:solidFill>
                <a:ea typeface="MS PGothic" panose="020B0600070205080204" pitchFamily="34" charset="-128"/>
              </a:rPr>
              <a:t>a </a:t>
            </a: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do estator.</a:t>
            </a:r>
          </a:p>
        </p:txBody>
      </p:sp>
      <p:pic>
        <p:nvPicPr>
          <p:cNvPr id="6" name="image22.png">
            <a:extLst>
              <a:ext uri="{FF2B5EF4-FFF2-40B4-BE49-F238E27FC236}">
                <a16:creationId xmlns:a16="http://schemas.microsoft.com/office/drawing/2014/main" id="{C71043C1-0147-E508-ED52-33C7480F2F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523"/>
          <a:stretch>
            <a:fillRect/>
          </a:stretch>
        </p:blipFill>
        <p:spPr>
          <a:xfrm>
            <a:off x="4259659" y="2298332"/>
            <a:ext cx="4770000" cy="2340319"/>
          </a:xfrm>
          <a:prstGeom prst="rect">
            <a:avLst/>
          </a:prstGeom>
          <a:ln/>
        </p:spPr>
      </p:pic>
      <p:pic>
        <p:nvPicPr>
          <p:cNvPr id="7" name="image19.png" descr="Gráfico&#10;&#10;Descrição gerada automaticamente com confiança média">
            <a:extLst>
              <a:ext uri="{FF2B5EF4-FFF2-40B4-BE49-F238E27FC236}">
                <a16:creationId xmlns:a16="http://schemas.microsoft.com/office/drawing/2014/main" id="{A71EDF62-664A-71DC-D26A-C909564CFC45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588224" y="915566"/>
            <a:ext cx="1966056" cy="881492"/>
          </a:xfrm>
          <a:prstGeom prst="rect">
            <a:avLst/>
          </a:prstGeom>
          <a:ln/>
        </p:spPr>
      </p:pic>
      <p:pic>
        <p:nvPicPr>
          <p:cNvPr id="8" name="image23.png">
            <a:extLst>
              <a:ext uri="{FF2B5EF4-FFF2-40B4-BE49-F238E27FC236}">
                <a16:creationId xmlns:a16="http://schemas.microsoft.com/office/drawing/2014/main" id="{0441C97F-61CF-69FB-56AC-A4FB70A674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4341" y="2283718"/>
            <a:ext cx="4639778" cy="23400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39474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C69D6D57-D304-9DD9-19F1-85ABBC284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824" y="1229866"/>
            <a:ext cx="61561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DFIG: (a) gerador para conversor, (b) conversor para rede. </a:t>
            </a:r>
          </a:p>
        </p:txBody>
      </p:sp>
      <p:pic>
        <p:nvPicPr>
          <p:cNvPr id="5" name="image25.png" descr="Diagrama&#10;&#10;Descrição gerada automaticamente">
            <a:extLst>
              <a:ext uri="{FF2B5EF4-FFF2-40B4-BE49-F238E27FC236}">
                <a16:creationId xmlns:a16="http://schemas.microsoft.com/office/drawing/2014/main" id="{68B0D07C-F599-F5FA-96B4-38510B17A2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738" y="1851670"/>
            <a:ext cx="4839294" cy="2880000"/>
          </a:xfrm>
          <a:prstGeom prst="rect">
            <a:avLst/>
          </a:prstGeom>
          <a:ln/>
        </p:spPr>
      </p:pic>
      <p:pic>
        <p:nvPicPr>
          <p:cNvPr id="4" name="image29.png" descr="Diagrama, Esquemático&#10;&#10;Descrição gerada automaticamente">
            <a:extLst>
              <a:ext uri="{FF2B5EF4-FFF2-40B4-BE49-F238E27FC236}">
                <a16:creationId xmlns:a16="http://schemas.microsoft.com/office/drawing/2014/main" id="{ECBFEF43-68E6-631B-5891-78D0D8E03F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34234" y="1851990"/>
            <a:ext cx="4274270" cy="28800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052577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C074-E7EF-EDDB-6F7B-C95A20F8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786D4D-E3DE-9018-23D7-6379434C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B9637DA5-9DEF-8963-C418-53C1B57DA057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Validação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B76F0F-D77D-753A-ACC2-4C6104D4A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966" y="1060589"/>
            <a:ext cx="41349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 err="1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Modelo</a:t>
            </a:r>
            <a:r>
              <a:rPr lang="en-US" altLang="pt-BR" sz="1600" b="1" dirty="0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x Simulink			Torque!</a:t>
            </a:r>
          </a:p>
        </p:txBody>
      </p:sp>
      <p:pic>
        <p:nvPicPr>
          <p:cNvPr id="8" name="image6.png" descr="Interface gráfica do usuário&#10;&#10;Descrição gerada automaticamente">
            <a:extLst>
              <a:ext uri="{FF2B5EF4-FFF2-40B4-BE49-F238E27FC236}">
                <a16:creationId xmlns:a16="http://schemas.microsoft.com/office/drawing/2014/main" id="{55895215-9075-44EA-DD13-1B503B777C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88024" y="1707654"/>
            <a:ext cx="4134959" cy="3060000"/>
          </a:xfrm>
          <a:prstGeom prst="rect">
            <a:avLst/>
          </a:prstGeom>
          <a:ln/>
        </p:spPr>
      </p:pic>
      <p:pic>
        <p:nvPicPr>
          <p:cNvPr id="9" name="image10.png" descr="Gráfico&#10;&#10;Descrição gerada automaticamente">
            <a:extLst>
              <a:ext uri="{FF2B5EF4-FFF2-40B4-BE49-F238E27FC236}">
                <a16:creationId xmlns:a16="http://schemas.microsoft.com/office/drawing/2014/main" id="{FBD730BE-50C1-BBF2-9415-E293956144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95536" y="1743998"/>
            <a:ext cx="4204707" cy="30600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736667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C074-E7EF-EDDB-6F7B-C95A20F8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786D4D-E3DE-9018-23D7-6379434C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B9637DA5-9DEF-8963-C418-53C1B57DA057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Validação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B76F0F-D77D-753A-ACC2-4C6104D4A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966" y="1060589"/>
            <a:ext cx="32652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Experimental – </a:t>
            </a:r>
            <a:r>
              <a:rPr lang="en-US" altLang="pt-BR" sz="1600" b="1" dirty="0" err="1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InnovaPower</a:t>
            </a:r>
            <a:r>
              <a:rPr lang="en-US" altLang="pt-BR" sz="1600" b="1" dirty="0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– USP </a:t>
            </a:r>
          </a:p>
        </p:txBody>
      </p:sp>
      <p:pic>
        <p:nvPicPr>
          <p:cNvPr id="4" name="image28.jpg">
            <a:extLst>
              <a:ext uri="{FF2B5EF4-FFF2-40B4-BE49-F238E27FC236}">
                <a16:creationId xmlns:a16="http://schemas.microsoft.com/office/drawing/2014/main" id="{74276560-73A9-12C6-5BF6-15453DBFC1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56" r="9220" b="4660"/>
          <a:stretch>
            <a:fillRect/>
          </a:stretch>
        </p:blipFill>
        <p:spPr>
          <a:xfrm>
            <a:off x="157808" y="1902479"/>
            <a:ext cx="4677750" cy="2520000"/>
          </a:xfrm>
          <a:prstGeom prst="rect">
            <a:avLst/>
          </a:prstGeom>
          <a:ln/>
        </p:spPr>
      </p:pic>
      <p:pic>
        <p:nvPicPr>
          <p:cNvPr id="8" name="image27.png">
            <a:extLst>
              <a:ext uri="{FF2B5EF4-FFF2-40B4-BE49-F238E27FC236}">
                <a16:creationId xmlns:a16="http://schemas.microsoft.com/office/drawing/2014/main" id="{2A872AA5-2BA3-B6AA-D110-0A3F5940EC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20953" y="1563638"/>
            <a:ext cx="4015543" cy="28800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96921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C074-E7EF-EDDB-6F7B-C95A20F8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786D4D-E3DE-9018-23D7-6379434C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B9637DA5-9DEF-8963-C418-53C1B57DA057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Validação</a:t>
            </a:r>
          </a:p>
        </p:txBody>
      </p:sp>
      <p:pic>
        <p:nvPicPr>
          <p:cNvPr id="6" name="image39.png">
            <a:extLst>
              <a:ext uri="{FF2B5EF4-FFF2-40B4-BE49-F238E27FC236}">
                <a16:creationId xmlns:a16="http://schemas.microsoft.com/office/drawing/2014/main" id="{788574C9-856D-9946-D0FF-45F026703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55" t="5585" r="5230" b="4182"/>
          <a:stretch>
            <a:fillRect/>
          </a:stretch>
        </p:blipFill>
        <p:spPr>
          <a:xfrm>
            <a:off x="649243" y="1411992"/>
            <a:ext cx="4034905" cy="2880000"/>
          </a:xfrm>
          <a:prstGeom prst="rect">
            <a:avLst/>
          </a:prstGeom>
          <a:ln/>
        </p:spPr>
      </p:pic>
      <p:pic>
        <p:nvPicPr>
          <p:cNvPr id="7" name="image36.png">
            <a:extLst>
              <a:ext uri="{FF2B5EF4-FFF2-40B4-BE49-F238E27FC236}">
                <a16:creationId xmlns:a16="http://schemas.microsoft.com/office/drawing/2014/main" id="{1D5AB4AA-1636-F45B-90E9-193ED75FEC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24" t="5119" r="6913" b="5112"/>
          <a:stretch>
            <a:fillRect/>
          </a:stretch>
        </p:blipFill>
        <p:spPr>
          <a:xfrm>
            <a:off x="4929892" y="1399143"/>
            <a:ext cx="3973968" cy="2880000"/>
          </a:xfrm>
          <a:prstGeom prst="rect">
            <a:avLst/>
          </a:prstGeom>
          <a:ln/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60DDE172-E2F5-5E68-B8EF-70EFB8C2C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274" y="4250000"/>
            <a:ext cx="77768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Resultados (a) experimentais e (b) por simulação das correntes </a:t>
            </a:r>
            <a:r>
              <a:rPr lang="pt-BR" altLang="pt-BR" sz="1400" b="1" dirty="0" err="1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dq</a:t>
            </a:r>
            <a:r>
              <a:rPr lang="pt-BR" altLang="pt-BR" sz="1400" b="1" dirty="0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do estator durante um curto-circuito envolvendo 13% das espiras no enrolamento da fase b. 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3584715-176C-4E89-8C6D-B09E2DB3A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966" y="1060589"/>
            <a:ext cx="32652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b="1" dirty="0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Experimental – </a:t>
            </a:r>
            <a:r>
              <a:rPr lang="en-US" altLang="pt-BR" sz="1600" b="1" dirty="0" err="1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InnovaPower</a:t>
            </a:r>
            <a:r>
              <a:rPr lang="en-US" altLang="pt-BR" sz="1600" b="1" dirty="0">
                <a:solidFill>
                  <a:srgbClr val="595959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– USP </a:t>
            </a:r>
          </a:p>
        </p:txBody>
      </p:sp>
    </p:spTree>
    <p:extLst>
      <p:ext uri="{BB962C8B-B14F-4D97-AF65-F5344CB8AC3E}">
        <p14:creationId xmlns:p14="http://schemas.microsoft.com/office/powerpoint/2010/main" val="2785118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F906A-5809-7850-2F3E-E3749A7D9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D4DFFB7-E1F6-9D01-2420-2242573C8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58F55350-C504-F2B1-2631-41CC230E8CFE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176323A1-4C44-D5E2-0668-0B716DB2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919610"/>
            <a:ext cx="864096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O </a:t>
            </a:r>
            <a:r>
              <a:rPr lang="en-US" altLang="pt-BR" sz="16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modelo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6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analítico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6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proposto</a:t>
            </a:r>
            <a:r>
              <a:rPr lang="en-US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aproxima corretamente o comportamento de um gerador real sob condições de falha elétrica;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Através da simulação de um sistema de equações é possível gerar dados para treinar e testar algoritmos de detecção e diagnóstico de falhas;</a:t>
            </a: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pt-BR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1600" b="1" dirty="0">
                <a:solidFill>
                  <a:srgbClr val="595959"/>
                </a:solidFill>
                <a:ea typeface="MS PGothic" panose="020B0600070205080204" pitchFamily="34" charset="-128"/>
              </a:rPr>
              <a:t>Trabalhos futuros visam o uso de ferramentas de I.A. para identificação de falhas elétricas baseadas na análise de assinatura de corrente elétrica (MCSA) e o desenvolvimento de uma estrutura avançada de manutenção preditiva.</a:t>
            </a:r>
            <a:endParaRPr lang="en-US" altLang="pt-BR" sz="16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839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36" y="3396060"/>
            <a:ext cx="189507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Sérgio Avila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slavila@gmail.com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Obrigado!!!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5" name="Imagem 4" descr="Foto em preto e branco de homem sorrindo&#10;&#10;Descrição gerada automaticamente">
            <a:extLst>
              <a:ext uri="{FF2B5EF4-FFF2-40B4-BE49-F238E27FC236}">
                <a16:creationId xmlns:a16="http://schemas.microsoft.com/office/drawing/2014/main" id="{BFC03AD7-235B-8608-E8ED-0E8D59BE4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067694"/>
            <a:ext cx="1296144" cy="19475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1908175" y="2066925"/>
            <a:ext cx="1944688" cy="1944688"/>
          </a:xfrm>
          <a:prstGeom prst="rect">
            <a:avLst/>
          </a:prstGeom>
          <a:noFill/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C611BB73-3612-918C-5BE0-7F1529E31664}"/>
              </a:ext>
            </a:extLst>
          </p:cNvPr>
          <p:cNvSpPr txBox="1">
            <a:spLocks/>
          </p:cNvSpPr>
          <p:nvPr/>
        </p:nvSpPr>
        <p:spPr bwMode="auto">
          <a:xfrm>
            <a:off x="4427984" y="2211710"/>
            <a:ext cx="4464496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R. V. Rocha, R. N. </a:t>
            </a:r>
            <a:r>
              <a:rPr lang="pt-BR" alt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Tominaga</a:t>
            </a: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, </a:t>
            </a:r>
            <a:r>
              <a:rPr lang="pt-BR" altLang="pt-BR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S. L. Avila</a:t>
            </a: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, 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R. M. </a:t>
            </a:r>
            <a:r>
              <a:rPr lang="pt-BR" altLang="pt-B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Monaro</a:t>
            </a:r>
            <a:r>
              <a:rPr lang="pt-BR" alt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, M. B. C. Salles, B. S. Carmo</a:t>
            </a:r>
            <a:endParaRPr lang="en-US" altLang="pt-BR" sz="18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USP –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InnovaPower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–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TotalEnergies</a:t>
            </a:r>
            <a:endParaRPr lang="en-US" altLang="pt-BR" sz="18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3.xml><?xml version="1.0" encoding="utf-8"?>
<ds:datastoreItem xmlns:ds="http://schemas.openxmlformats.org/officeDocument/2006/customXml" ds:itemID="{3B8E86FA-3C4A-4F17-A65C-41F67E6C787C}"/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349</Words>
  <Application>Microsoft Office PowerPoint</Application>
  <PresentationFormat>Apresentação na tela (16:9)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Rockwell</vt:lpstr>
      <vt:lpstr>Wingdings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Sergio Avila</cp:lastModifiedBy>
  <cp:revision>53</cp:revision>
  <dcterms:created xsi:type="dcterms:W3CDTF">2011-10-17T18:04:32Z</dcterms:created>
  <dcterms:modified xsi:type="dcterms:W3CDTF">2024-09-23T20:21:49Z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xd_Signature">
    <vt:bool>false</vt:bool>
  </property>
</Properties>
</file>