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20"/>
  </p:handoutMasterIdLst>
  <p:sldIdLst>
    <p:sldId id="267" r:id="rId6"/>
    <p:sldId id="257" r:id="rId7"/>
    <p:sldId id="264" r:id="rId8"/>
    <p:sldId id="268" r:id="rId9"/>
    <p:sldId id="272" r:id="rId10"/>
    <p:sldId id="274" r:id="rId11"/>
    <p:sldId id="271" r:id="rId12"/>
    <p:sldId id="275" r:id="rId13"/>
    <p:sldId id="269" r:id="rId14"/>
    <p:sldId id="277" r:id="rId15"/>
    <p:sldId id="276" r:id="rId16"/>
    <p:sldId id="270" r:id="rId17"/>
    <p:sldId id="279" r:id="rId18"/>
    <p:sldId id="280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A41755-9990-483E-90BF-E56633EB1C1A}" v="68" dt="2024-09-30T11:38:17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4660"/>
  </p:normalViewPr>
  <p:slideViewPr>
    <p:cSldViewPr>
      <p:cViewPr varScale="1">
        <p:scale>
          <a:sx n="103" d="100"/>
          <a:sy n="103" d="100"/>
        </p:scale>
        <p:origin x="1181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ticia Frata" userId="ab05cd81-0d02-482f-87a0-1c5e9c639bcf" providerId="ADAL" clId="{2A72CE2F-39F2-4A99-BE9A-7509109E5686}"/>
    <pc:docChg chg="undo custSel addSld delSld modSld sldOrd">
      <pc:chgData name="Leticia Frata" userId="ab05cd81-0d02-482f-87a0-1c5e9c639bcf" providerId="ADAL" clId="{2A72CE2F-39F2-4A99-BE9A-7509109E5686}" dt="2024-09-26T23:13:36.340" v="503" actId="1076"/>
      <pc:docMkLst>
        <pc:docMk/>
      </pc:docMkLst>
      <pc:sldChg chg="modSp mod">
        <pc:chgData name="Leticia Frata" userId="ab05cd81-0d02-482f-87a0-1c5e9c639bcf" providerId="ADAL" clId="{2A72CE2F-39F2-4A99-BE9A-7509109E5686}" dt="2024-09-26T22:55:13.119" v="353" actId="20577"/>
        <pc:sldMkLst>
          <pc:docMk/>
          <pc:sldMk cId="0" sldId="257"/>
        </pc:sldMkLst>
        <pc:spChg chg="mod">
          <ac:chgData name="Leticia Frata" userId="ab05cd81-0d02-482f-87a0-1c5e9c639bcf" providerId="ADAL" clId="{2A72CE2F-39F2-4A99-BE9A-7509109E5686}" dt="2024-09-26T22:55:13.119" v="353" actId="20577"/>
          <ac:spMkLst>
            <pc:docMk/>
            <pc:sldMk cId="0" sldId="257"/>
            <ac:spMk id="4098" creationId="{AC4EB6BC-90AD-71C2-8A5F-8E71EAA09DC9}"/>
          </ac:spMkLst>
        </pc:spChg>
      </pc:sldChg>
      <pc:sldChg chg="modSp mod">
        <pc:chgData name="Leticia Frata" userId="ab05cd81-0d02-482f-87a0-1c5e9c639bcf" providerId="ADAL" clId="{2A72CE2F-39F2-4A99-BE9A-7509109E5686}" dt="2024-09-26T15:24:55.297" v="74" actId="20577"/>
        <pc:sldMkLst>
          <pc:docMk/>
          <pc:sldMk cId="0" sldId="264"/>
        </pc:sldMkLst>
        <pc:spChg chg="mod">
          <ac:chgData name="Leticia Frata" userId="ab05cd81-0d02-482f-87a0-1c5e9c639bcf" providerId="ADAL" clId="{2A72CE2F-39F2-4A99-BE9A-7509109E5686}" dt="2024-09-26T15:24:55.297" v="74" actId="20577"/>
          <ac:spMkLst>
            <pc:docMk/>
            <pc:sldMk cId="0" sldId="264"/>
            <ac:spMk id="4" creationId="{4AFD4C68-8228-AD8C-FEFF-DE3FC1A0F47D}"/>
          </ac:spMkLst>
        </pc:spChg>
      </pc:sldChg>
      <pc:sldChg chg="modSp mod">
        <pc:chgData name="Leticia Frata" userId="ab05cd81-0d02-482f-87a0-1c5e9c639bcf" providerId="ADAL" clId="{2A72CE2F-39F2-4A99-BE9A-7509109E5686}" dt="2024-09-26T22:55:22.609" v="365" actId="20577"/>
        <pc:sldMkLst>
          <pc:docMk/>
          <pc:sldMk cId="1242594031" sldId="267"/>
        </pc:sldMkLst>
        <pc:spChg chg="mod">
          <ac:chgData name="Leticia Frata" userId="ab05cd81-0d02-482f-87a0-1c5e9c639bcf" providerId="ADAL" clId="{2A72CE2F-39F2-4A99-BE9A-7509109E5686}" dt="2024-09-26T22:55:22.609" v="365" actId="20577"/>
          <ac:spMkLst>
            <pc:docMk/>
            <pc:sldMk cId="1242594031" sldId="267"/>
            <ac:spMk id="3" creationId="{91651C37-27C5-FB62-F738-B0AD79B7F075}"/>
          </ac:spMkLst>
        </pc:spChg>
      </pc:sldChg>
      <pc:sldChg chg="delSp modSp mod">
        <pc:chgData name="Leticia Frata" userId="ab05cd81-0d02-482f-87a0-1c5e9c639bcf" providerId="ADAL" clId="{2A72CE2F-39F2-4A99-BE9A-7509109E5686}" dt="2024-09-26T23:13:36.340" v="503" actId="1076"/>
        <pc:sldMkLst>
          <pc:docMk/>
          <pc:sldMk cId="3782106334" sldId="268"/>
        </pc:sldMkLst>
        <pc:spChg chg="mod">
          <ac:chgData name="Leticia Frata" userId="ab05cd81-0d02-482f-87a0-1c5e9c639bcf" providerId="ADAL" clId="{2A72CE2F-39F2-4A99-BE9A-7509109E5686}" dt="2024-09-26T23:13:30.405" v="502" actId="123"/>
          <ac:spMkLst>
            <pc:docMk/>
            <pc:sldMk cId="3782106334" sldId="268"/>
            <ac:spMk id="7" creationId="{2DCD0BE3-A064-54BC-D3B0-4342149AF53E}"/>
          </ac:spMkLst>
        </pc:spChg>
        <pc:spChg chg="del">
          <ac:chgData name="Leticia Frata" userId="ab05cd81-0d02-482f-87a0-1c5e9c639bcf" providerId="ADAL" clId="{2A72CE2F-39F2-4A99-BE9A-7509109E5686}" dt="2024-09-26T19:53:00.901" v="328" actId="478"/>
          <ac:spMkLst>
            <pc:docMk/>
            <pc:sldMk cId="3782106334" sldId="268"/>
            <ac:spMk id="8" creationId="{BB9088DB-0549-6E23-C3F4-DD0C845E4A2A}"/>
          </ac:spMkLst>
        </pc:spChg>
        <pc:picChg chg="mod">
          <ac:chgData name="Leticia Frata" userId="ab05cd81-0d02-482f-87a0-1c5e9c639bcf" providerId="ADAL" clId="{2A72CE2F-39F2-4A99-BE9A-7509109E5686}" dt="2024-09-26T23:13:36.340" v="503" actId="1076"/>
          <ac:picMkLst>
            <pc:docMk/>
            <pc:sldMk cId="3782106334" sldId="268"/>
            <ac:picMk id="5" creationId="{2AA0C303-57A1-48F0-0971-7B78B48C13A6}"/>
          </ac:picMkLst>
        </pc:picChg>
      </pc:sldChg>
      <pc:sldChg chg="modSp mod">
        <pc:chgData name="Leticia Frata" userId="ab05cd81-0d02-482f-87a0-1c5e9c639bcf" providerId="ADAL" clId="{2A72CE2F-39F2-4A99-BE9A-7509109E5686}" dt="2024-09-26T14:35:21.919" v="36" actId="20577"/>
        <pc:sldMkLst>
          <pc:docMk/>
          <pc:sldMk cId="3736667811" sldId="269"/>
        </pc:sldMkLst>
        <pc:spChg chg="mod">
          <ac:chgData name="Leticia Frata" userId="ab05cd81-0d02-482f-87a0-1c5e9c639bcf" providerId="ADAL" clId="{2A72CE2F-39F2-4A99-BE9A-7509109E5686}" dt="2024-09-26T14:35:21.919" v="36" actId="20577"/>
          <ac:spMkLst>
            <pc:docMk/>
            <pc:sldMk cId="3736667811" sldId="269"/>
            <ac:spMk id="3" creationId="{B9637DA5-9DEF-8963-C418-53C1B57DA057}"/>
          </ac:spMkLst>
        </pc:spChg>
      </pc:sldChg>
      <pc:sldChg chg="addSp delSp modSp mod">
        <pc:chgData name="Leticia Frata" userId="ab05cd81-0d02-482f-87a0-1c5e9c639bcf" providerId="ADAL" clId="{2A72CE2F-39F2-4A99-BE9A-7509109E5686}" dt="2024-09-26T18:50:51.551" v="137" actId="20577"/>
        <pc:sldMkLst>
          <pc:docMk/>
          <pc:sldMk cId="413839484" sldId="270"/>
        </pc:sldMkLst>
        <pc:spChg chg="mod">
          <ac:chgData name="Leticia Frata" userId="ab05cd81-0d02-482f-87a0-1c5e9c639bcf" providerId="ADAL" clId="{2A72CE2F-39F2-4A99-BE9A-7509109E5686}" dt="2024-09-26T18:50:51.551" v="137" actId="20577"/>
          <ac:spMkLst>
            <pc:docMk/>
            <pc:sldMk cId="413839484" sldId="270"/>
            <ac:spMk id="3" creationId="{58F55350-C504-F2B1-2631-41CC230E8CFE}"/>
          </ac:spMkLst>
        </pc:spChg>
        <pc:spChg chg="del mod">
          <ac:chgData name="Leticia Frata" userId="ab05cd81-0d02-482f-87a0-1c5e9c639bcf" providerId="ADAL" clId="{2A72CE2F-39F2-4A99-BE9A-7509109E5686}" dt="2024-09-26T18:48:47.912" v="118" actId="478"/>
          <ac:spMkLst>
            <pc:docMk/>
            <pc:sldMk cId="413839484" sldId="270"/>
            <ac:spMk id="7" creationId="{176323A1-4C44-D5E2-0668-0B716DB22D13}"/>
          </ac:spMkLst>
        </pc:spChg>
        <pc:spChg chg="add mod">
          <ac:chgData name="Leticia Frata" userId="ab05cd81-0d02-482f-87a0-1c5e9c639bcf" providerId="ADAL" clId="{2A72CE2F-39F2-4A99-BE9A-7509109E5686}" dt="2024-09-26T18:49:40.091" v="127" actId="1076"/>
          <ac:spMkLst>
            <pc:docMk/>
            <pc:sldMk cId="413839484" sldId="270"/>
            <ac:spMk id="8" creationId="{52849876-A443-8C94-7325-97979FD6123B}"/>
          </ac:spMkLst>
        </pc:spChg>
        <pc:graphicFrameChg chg="del">
          <ac:chgData name="Leticia Frata" userId="ab05cd81-0d02-482f-87a0-1c5e9c639bcf" providerId="ADAL" clId="{2A72CE2F-39F2-4A99-BE9A-7509109E5686}" dt="2024-09-26T14:35:57.216" v="68" actId="478"/>
          <ac:graphicFrameMkLst>
            <pc:docMk/>
            <pc:sldMk cId="413839484" sldId="270"/>
            <ac:graphicFrameMk id="6" creationId="{341BFCC5-6B28-5B3A-AD81-7EE342165190}"/>
          </ac:graphicFrameMkLst>
        </pc:graphicFrameChg>
        <pc:picChg chg="add mod">
          <ac:chgData name="Leticia Frata" userId="ab05cd81-0d02-482f-87a0-1c5e9c639bcf" providerId="ADAL" clId="{2A72CE2F-39F2-4A99-BE9A-7509109E5686}" dt="2024-09-26T18:48:55.215" v="122" actId="1076"/>
          <ac:picMkLst>
            <pc:docMk/>
            <pc:sldMk cId="413839484" sldId="270"/>
            <ac:picMk id="5" creationId="{C84E6001-3AA0-91EB-2AE8-A899B9838F16}"/>
          </ac:picMkLst>
        </pc:picChg>
      </pc:sldChg>
      <pc:sldChg chg="modSp mod ord">
        <pc:chgData name="Leticia Frata" userId="ab05cd81-0d02-482f-87a0-1c5e9c639bcf" providerId="ADAL" clId="{2A72CE2F-39F2-4A99-BE9A-7509109E5686}" dt="2024-09-26T23:09:43.258" v="411" actId="20578"/>
        <pc:sldMkLst>
          <pc:docMk/>
          <pc:sldMk cId="3296684299" sldId="271"/>
        </pc:sldMkLst>
        <pc:spChg chg="mod">
          <ac:chgData name="Leticia Frata" userId="ab05cd81-0d02-482f-87a0-1c5e9c639bcf" providerId="ADAL" clId="{2A72CE2F-39F2-4A99-BE9A-7509109E5686}" dt="2024-09-26T14:33:51.016" v="19" actId="14100"/>
          <ac:spMkLst>
            <pc:docMk/>
            <pc:sldMk cId="3296684299" sldId="271"/>
            <ac:spMk id="9" creationId="{0147A1DE-0B48-F428-8585-9626B542E654}"/>
          </ac:spMkLst>
        </pc:spChg>
        <pc:picChg chg="mod">
          <ac:chgData name="Leticia Frata" userId="ab05cd81-0d02-482f-87a0-1c5e9c639bcf" providerId="ADAL" clId="{2A72CE2F-39F2-4A99-BE9A-7509109E5686}" dt="2024-09-26T14:33:44.478" v="18" actId="1076"/>
          <ac:picMkLst>
            <pc:docMk/>
            <pc:sldMk cId="3296684299" sldId="271"/>
            <ac:picMk id="5" creationId="{F6EB3927-C4B3-845F-DD2C-CA18482FD5F0}"/>
          </ac:picMkLst>
        </pc:picChg>
      </pc:sldChg>
      <pc:sldChg chg="delSp modSp mod">
        <pc:chgData name="Leticia Frata" userId="ab05cd81-0d02-482f-87a0-1c5e9c639bcf" providerId="ADAL" clId="{2A72CE2F-39F2-4A99-BE9A-7509109E5686}" dt="2024-09-26T22:58:21.589" v="406" actId="1076"/>
        <pc:sldMkLst>
          <pc:docMk/>
          <pc:sldMk cId="348106789" sldId="272"/>
        </pc:sldMkLst>
        <pc:spChg chg="mod">
          <ac:chgData name="Leticia Frata" userId="ab05cd81-0d02-482f-87a0-1c5e9c639bcf" providerId="ADAL" clId="{2A72CE2F-39F2-4A99-BE9A-7509109E5686}" dt="2024-09-26T22:58:21.589" v="406" actId="1076"/>
          <ac:spMkLst>
            <pc:docMk/>
            <pc:sldMk cId="348106789" sldId="272"/>
            <ac:spMk id="3" creationId="{7BD3AD57-39F8-BB58-AE8E-15BB38FFA7AB}"/>
          </ac:spMkLst>
        </pc:spChg>
        <pc:spChg chg="mod">
          <ac:chgData name="Leticia Frata" userId="ab05cd81-0d02-482f-87a0-1c5e9c639bcf" providerId="ADAL" clId="{2A72CE2F-39F2-4A99-BE9A-7509109E5686}" dt="2024-09-26T22:58:18.279" v="405" actId="1076"/>
          <ac:spMkLst>
            <pc:docMk/>
            <pc:sldMk cId="348106789" sldId="272"/>
            <ac:spMk id="7" creationId="{2DCD0BE3-A064-54BC-D3B0-4342149AF53E}"/>
          </ac:spMkLst>
        </pc:spChg>
        <pc:spChg chg="del">
          <ac:chgData name="Leticia Frata" userId="ab05cd81-0d02-482f-87a0-1c5e9c639bcf" providerId="ADAL" clId="{2A72CE2F-39F2-4A99-BE9A-7509109E5686}" dt="2024-09-26T19:53:04.411" v="329" actId="478"/>
          <ac:spMkLst>
            <pc:docMk/>
            <pc:sldMk cId="348106789" sldId="272"/>
            <ac:spMk id="12" creationId="{1EB2A642-BCB1-FCCC-805A-DF00800AF469}"/>
          </ac:spMkLst>
        </pc:spChg>
        <pc:graphicFrameChg chg="mod">
          <ac:chgData name="Leticia Frata" userId="ab05cd81-0d02-482f-87a0-1c5e9c639bcf" providerId="ADAL" clId="{2A72CE2F-39F2-4A99-BE9A-7509109E5686}" dt="2024-09-26T22:58:14.214" v="404" actId="14100"/>
          <ac:graphicFrameMkLst>
            <pc:docMk/>
            <pc:sldMk cId="348106789" sldId="272"/>
            <ac:graphicFrameMk id="15" creationId="{283184EE-68B7-2D1C-7A56-22B8475FE44D}"/>
          </ac:graphicFrameMkLst>
        </pc:graphicFrameChg>
        <pc:picChg chg="del">
          <ac:chgData name="Leticia Frata" userId="ab05cd81-0d02-482f-87a0-1c5e9c639bcf" providerId="ADAL" clId="{2A72CE2F-39F2-4A99-BE9A-7509109E5686}" dt="2024-09-26T22:55:43.375" v="367" actId="478"/>
          <ac:picMkLst>
            <pc:docMk/>
            <pc:sldMk cId="348106789" sldId="272"/>
            <ac:picMk id="11" creationId="{D19AA576-2A4C-458C-9483-63FA703E4CA9}"/>
          </ac:picMkLst>
        </pc:picChg>
      </pc:sldChg>
      <pc:sldChg chg="delSp modSp mod">
        <pc:chgData name="Leticia Frata" userId="ab05cd81-0d02-482f-87a0-1c5e9c639bcf" providerId="ADAL" clId="{2A72CE2F-39F2-4A99-BE9A-7509109E5686}" dt="2024-09-26T19:53:15.503" v="330" actId="1076"/>
        <pc:sldMkLst>
          <pc:docMk/>
          <pc:sldMk cId="2347789425" sldId="273"/>
        </pc:sldMkLst>
        <pc:spChg chg="mod">
          <ac:chgData name="Leticia Frata" userId="ab05cd81-0d02-482f-87a0-1c5e9c639bcf" providerId="ADAL" clId="{2A72CE2F-39F2-4A99-BE9A-7509109E5686}" dt="2024-09-26T19:38:44.785" v="319" actId="20577"/>
          <ac:spMkLst>
            <pc:docMk/>
            <pc:sldMk cId="2347789425" sldId="273"/>
            <ac:spMk id="7" creationId="{2DCD0BE3-A064-54BC-D3B0-4342149AF53E}"/>
          </ac:spMkLst>
        </pc:spChg>
        <pc:spChg chg="del">
          <ac:chgData name="Leticia Frata" userId="ab05cd81-0d02-482f-87a0-1c5e9c639bcf" providerId="ADAL" clId="{2A72CE2F-39F2-4A99-BE9A-7509109E5686}" dt="2024-09-26T19:52:35.860" v="322" actId="478"/>
          <ac:spMkLst>
            <pc:docMk/>
            <pc:sldMk cId="2347789425" sldId="273"/>
            <ac:spMk id="10" creationId="{8BE5CC59-22CA-2E1C-9952-F97FF3CA8BA7}"/>
          </ac:spMkLst>
        </pc:spChg>
        <pc:spChg chg="del">
          <ac:chgData name="Leticia Frata" userId="ab05cd81-0d02-482f-87a0-1c5e9c639bcf" providerId="ADAL" clId="{2A72CE2F-39F2-4A99-BE9A-7509109E5686}" dt="2024-09-26T19:52:34.239" v="321" actId="478"/>
          <ac:spMkLst>
            <pc:docMk/>
            <pc:sldMk cId="2347789425" sldId="273"/>
            <ac:spMk id="12" creationId="{72065F0C-20D3-A46F-A9BB-5712F5DB1C60}"/>
          </ac:spMkLst>
        </pc:spChg>
        <pc:picChg chg="mod">
          <ac:chgData name="Leticia Frata" userId="ab05cd81-0d02-482f-87a0-1c5e9c639bcf" providerId="ADAL" clId="{2A72CE2F-39F2-4A99-BE9A-7509109E5686}" dt="2024-09-26T19:53:15.503" v="330" actId="1076"/>
          <ac:picMkLst>
            <pc:docMk/>
            <pc:sldMk cId="2347789425" sldId="273"/>
            <ac:picMk id="5" creationId="{1756CE1C-E184-629A-F5C7-ABE844CE10AD}"/>
          </ac:picMkLst>
        </pc:picChg>
        <pc:picChg chg="mod">
          <ac:chgData name="Leticia Frata" userId="ab05cd81-0d02-482f-87a0-1c5e9c639bcf" providerId="ADAL" clId="{2A72CE2F-39F2-4A99-BE9A-7509109E5686}" dt="2024-09-26T19:53:15.503" v="330" actId="1076"/>
          <ac:picMkLst>
            <pc:docMk/>
            <pc:sldMk cId="2347789425" sldId="273"/>
            <ac:picMk id="8" creationId="{D68651E2-20D6-7EC7-2132-8E8B75353348}"/>
          </ac:picMkLst>
        </pc:picChg>
      </pc:sldChg>
      <pc:sldChg chg="delSp ord">
        <pc:chgData name="Leticia Frata" userId="ab05cd81-0d02-482f-87a0-1c5e9c639bcf" providerId="ADAL" clId="{2A72CE2F-39F2-4A99-BE9A-7509109E5686}" dt="2024-09-26T19:52:28.394" v="320" actId="478"/>
        <pc:sldMkLst>
          <pc:docMk/>
          <pc:sldMk cId="3416004337" sldId="274"/>
        </pc:sldMkLst>
        <pc:spChg chg="del">
          <ac:chgData name="Leticia Frata" userId="ab05cd81-0d02-482f-87a0-1c5e9c639bcf" providerId="ADAL" clId="{2A72CE2F-39F2-4A99-BE9A-7509109E5686}" dt="2024-09-26T19:52:28.394" v="320" actId="478"/>
          <ac:spMkLst>
            <pc:docMk/>
            <pc:sldMk cId="3416004337" sldId="274"/>
            <ac:spMk id="8" creationId="{38CC59DD-1131-5228-F91A-B6323128E8E5}"/>
          </ac:spMkLst>
        </pc:spChg>
      </pc:sldChg>
      <pc:sldChg chg="modSp mod">
        <pc:chgData name="Leticia Frata" userId="ab05cd81-0d02-482f-87a0-1c5e9c639bcf" providerId="ADAL" clId="{2A72CE2F-39F2-4A99-BE9A-7509109E5686}" dt="2024-09-26T14:35:05.109" v="26" actId="20577"/>
        <pc:sldMkLst>
          <pc:docMk/>
          <pc:sldMk cId="2975695996" sldId="275"/>
        </pc:sldMkLst>
        <pc:spChg chg="mod">
          <ac:chgData name="Leticia Frata" userId="ab05cd81-0d02-482f-87a0-1c5e9c639bcf" providerId="ADAL" clId="{2A72CE2F-39F2-4A99-BE9A-7509109E5686}" dt="2024-09-26T14:35:05.109" v="26" actId="20577"/>
          <ac:spMkLst>
            <pc:docMk/>
            <pc:sldMk cId="2975695996" sldId="275"/>
            <ac:spMk id="6" creationId="{72F9F55A-6CFE-32E0-67FB-12DE48EC5CDF}"/>
          </ac:spMkLst>
        </pc:spChg>
      </pc:sldChg>
      <pc:sldChg chg="modSp mod">
        <pc:chgData name="Leticia Frata" userId="ab05cd81-0d02-482f-87a0-1c5e9c639bcf" providerId="ADAL" clId="{2A72CE2F-39F2-4A99-BE9A-7509109E5686}" dt="2024-09-26T14:35:28.344" v="48" actId="20577"/>
        <pc:sldMkLst>
          <pc:docMk/>
          <pc:sldMk cId="852450276" sldId="276"/>
        </pc:sldMkLst>
        <pc:spChg chg="mod">
          <ac:chgData name="Leticia Frata" userId="ab05cd81-0d02-482f-87a0-1c5e9c639bcf" providerId="ADAL" clId="{2A72CE2F-39F2-4A99-BE9A-7509109E5686}" dt="2024-09-26T14:35:28.344" v="48" actId="20577"/>
          <ac:spMkLst>
            <pc:docMk/>
            <pc:sldMk cId="852450276" sldId="276"/>
            <ac:spMk id="3" creationId="{B9637DA5-9DEF-8963-C418-53C1B57DA057}"/>
          </ac:spMkLst>
        </pc:spChg>
      </pc:sldChg>
      <pc:sldChg chg="modSp mod ord">
        <pc:chgData name="Leticia Frata" userId="ab05cd81-0d02-482f-87a0-1c5e9c639bcf" providerId="ADAL" clId="{2A72CE2F-39F2-4A99-BE9A-7509109E5686}" dt="2024-09-26T18:47:19.993" v="117"/>
        <pc:sldMkLst>
          <pc:docMk/>
          <pc:sldMk cId="2449177966" sldId="277"/>
        </pc:sldMkLst>
        <pc:spChg chg="mod">
          <ac:chgData name="Leticia Frata" userId="ab05cd81-0d02-482f-87a0-1c5e9c639bcf" providerId="ADAL" clId="{2A72CE2F-39F2-4A99-BE9A-7509109E5686}" dt="2024-09-26T14:35:33.951" v="58" actId="20577"/>
          <ac:spMkLst>
            <pc:docMk/>
            <pc:sldMk cId="2449177966" sldId="277"/>
            <ac:spMk id="3" creationId="{B9637DA5-9DEF-8963-C418-53C1B57DA057}"/>
          </ac:spMkLst>
        </pc:spChg>
      </pc:sldChg>
      <pc:sldChg chg="addSp delSp modSp add del mod">
        <pc:chgData name="Leticia Frata" userId="ab05cd81-0d02-482f-87a0-1c5e9c639bcf" providerId="ADAL" clId="{2A72CE2F-39F2-4A99-BE9A-7509109E5686}" dt="2024-09-26T18:54:23.775" v="291" actId="47"/>
        <pc:sldMkLst>
          <pc:docMk/>
          <pc:sldMk cId="1544236640" sldId="278"/>
        </pc:sldMkLst>
        <pc:spChg chg="mod">
          <ac:chgData name="Leticia Frata" userId="ab05cd81-0d02-482f-87a0-1c5e9c639bcf" providerId="ADAL" clId="{2A72CE2F-39F2-4A99-BE9A-7509109E5686}" dt="2024-09-26T18:50:59.230" v="147" actId="20577"/>
          <ac:spMkLst>
            <pc:docMk/>
            <pc:sldMk cId="1544236640" sldId="278"/>
            <ac:spMk id="3" creationId="{58F55350-C504-F2B1-2631-41CC230E8CFE}"/>
          </ac:spMkLst>
        </pc:spChg>
        <pc:spChg chg="add del mod">
          <ac:chgData name="Leticia Frata" userId="ab05cd81-0d02-482f-87a0-1c5e9c639bcf" providerId="ADAL" clId="{2A72CE2F-39F2-4A99-BE9A-7509109E5686}" dt="2024-09-26T18:51:58.750" v="168"/>
          <ac:spMkLst>
            <pc:docMk/>
            <pc:sldMk cId="1544236640" sldId="278"/>
            <ac:spMk id="6" creationId="{9B6EF2A2-BC42-B61A-0C79-0A66F816F9F3}"/>
          </ac:spMkLst>
        </pc:spChg>
        <pc:spChg chg="del">
          <ac:chgData name="Leticia Frata" userId="ab05cd81-0d02-482f-87a0-1c5e9c639bcf" providerId="ADAL" clId="{2A72CE2F-39F2-4A99-BE9A-7509109E5686}" dt="2024-09-26T18:51:05.279" v="149" actId="478"/>
          <ac:spMkLst>
            <pc:docMk/>
            <pc:sldMk cId="1544236640" sldId="278"/>
            <ac:spMk id="8" creationId="{52849876-A443-8C94-7325-97979FD6123B}"/>
          </ac:spMkLst>
        </pc:spChg>
        <pc:picChg chg="del">
          <ac:chgData name="Leticia Frata" userId="ab05cd81-0d02-482f-87a0-1c5e9c639bcf" providerId="ADAL" clId="{2A72CE2F-39F2-4A99-BE9A-7509109E5686}" dt="2024-09-26T18:51:02.203" v="148" actId="478"/>
          <ac:picMkLst>
            <pc:docMk/>
            <pc:sldMk cId="1544236640" sldId="278"/>
            <ac:picMk id="5" creationId="{C84E6001-3AA0-91EB-2AE8-A899B9838F16}"/>
          </ac:picMkLst>
        </pc:picChg>
      </pc:sldChg>
      <pc:sldChg chg="addSp delSp modSp add mod ord">
        <pc:chgData name="Leticia Frata" userId="ab05cd81-0d02-482f-87a0-1c5e9c639bcf" providerId="ADAL" clId="{2A72CE2F-39F2-4A99-BE9A-7509109E5686}" dt="2024-09-26T18:54:19.589" v="290" actId="20577"/>
        <pc:sldMkLst>
          <pc:docMk/>
          <pc:sldMk cId="3535178806" sldId="279"/>
        </pc:sldMkLst>
        <pc:spChg chg="mod">
          <ac:chgData name="Leticia Frata" userId="ab05cd81-0d02-482f-87a0-1c5e9c639bcf" providerId="ADAL" clId="{2A72CE2F-39F2-4A99-BE9A-7509109E5686}" dt="2024-09-26T18:51:52.208" v="165" actId="20577"/>
          <ac:spMkLst>
            <pc:docMk/>
            <pc:sldMk cId="3535178806" sldId="279"/>
            <ac:spMk id="3" creationId="{4DCFF1DB-26ED-7730-F2FD-1E492B80D8F2}"/>
          </ac:spMkLst>
        </pc:spChg>
        <pc:spChg chg="add del mod">
          <ac:chgData name="Leticia Frata" userId="ab05cd81-0d02-482f-87a0-1c5e9c639bcf" providerId="ADAL" clId="{2A72CE2F-39F2-4A99-BE9A-7509109E5686}" dt="2024-09-26T18:54:19.589" v="290" actId="20577"/>
          <ac:spMkLst>
            <pc:docMk/>
            <pc:sldMk cId="3535178806" sldId="279"/>
            <ac:spMk id="4" creationId="{4AFD4C68-8228-AD8C-FEFF-DE3FC1A0F47D}"/>
          </ac:spMkLst>
        </pc:spChg>
      </pc:sldChg>
    </pc:docChg>
  </pc:docChgLst>
  <pc:docChgLst>
    <pc:chgData name="Leticia Frata" userId="ab05cd81-0d02-482f-87a0-1c5e9c639bcf" providerId="ADAL" clId="{99A41755-9990-483E-90BF-E56633EB1C1A}"/>
    <pc:docChg chg="undo custSel delSld modSld sldOrd">
      <pc:chgData name="Leticia Frata" userId="ab05cd81-0d02-482f-87a0-1c5e9c639bcf" providerId="ADAL" clId="{99A41755-9990-483E-90BF-E56633EB1C1A}" dt="2024-09-30T11:38:17.663" v="235" actId="20577"/>
      <pc:docMkLst>
        <pc:docMk/>
      </pc:docMkLst>
      <pc:sldChg chg="modSp mod">
        <pc:chgData name="Leticia Frata" userId="ab05cd81-0d02-482f-87a0-1c5e9c639bcf" providerId="ADAL" clId="{99A41755-9990-483E-90BF-E56633EB1C1A}" dt="2024-09-26T23:35:37.202" v="42" actId="1076"/>
        <pc:sldMkLst>
          <pc:docMk/>
          <pc:sldMk cId="0" sldId="257"/>
        </pc:sldMkLst>
        <pc:spChg chg="mod">
          <ac:chgData name="Leticia Frata" userId="ab05cd81-0d02-482f-87a0-1c5e9c639bcf" providerId="ADAL" clId="{99A41755-9990-483E-90BF-E56633EB1C1A}" dt="2024-09-26T23:34:50.950" v="19" actId="20577"/>
          <ac:spMkLst>
            <pc:docMk/>
            <pc:sldMk cId="0" sldId="257"/>
            <ac:spMk id="4099" creationId="{B645C225-99AE-E9C9-F201-8A48132D7CBF}"/>
          </ac:spMkLst>
        </pc:spChg>
        <pc:cxnChg chg="mod">
          <ac:chgData name="Leticia Frata" userId="ab05cd81-0d02-482f-87a0-1c5e9c639bcf" providerId="ADAL" clId="{99A41755-9990-483E-90BF-E56633EB1C1A}" dt="2024-09-26T23:35:37.202" v="42" actId="1076"/>
          <ac:cxnSpMkLst>
            <pc:docMk/>
            <pc:sldMk cId="0" sldId="257"/>
            <ac:cxnSpMk id="4" creationId="{1CC9EC86-3AA5-910A-259F-A8ABE80C97CF}"/>
          </ac:cxnSpMkLst>
        </pc:cxnChg>
      </pc:sldChg>
      <pc:sldChg chg="modSp mod">
        <pc:chgData name="Leticia Frata" userId="ab05cd81-0d02-482f-87a0-1c5e9c639bcf" providerId="ADAL" clId="{99A41755-9990-483E-90BF-E56633EB1C1A}" dt="2024-09-28T14:00:06.726" v="87" actId="20577"/>
        <pc:sldMkLst>
          <pc:docMk/>
          <pc:sldMk cId="0" sldId="264"/>
        </pc:sldMkLst>
        <pc:spChg chg="mod">
          <ac:chgData name="Leticia Frata" userId="ab05cd81-0d02-482f-87a0-1c5e9c639bcf" providerId="ADAL" clId="{99A41755-9990-483E-90BF-E56633EB1C1A}" dt="2024-09-28T14:00:06.726" v="87" actId="20577"/>
          <ac:spMkLst>
            <pc:docMk/>
            <pc:sldMk cId="0" sldId="264"/>
            <ac:spMk id="5" creationId="{B1286143-DF10-1BAA-5F4B-E8A197B4A3B1}"/>
          </ac:spMkLst>
        </pc:spChg>
      </pc:sldChg>
      <pc:sldChg chg="addSp modSp mod">
        <pc:chgData name="Leticia Frata" userId="ab05cd81-0d02-482f-87a0-1c5e9c639bcf" providerId="ADAL" clId="{99A41755-9990-483E-90BF-E56633EB1C1A}" dt="2024-09-30T11:37:53.857" v="233" actId="1076"/>
        <pc:sldMkLst>
          <pc:docMk/>
          <pc:sldMk cId="413839484" sldId="270"/>
        </pc:sldMkLst>
        <pc:spChg chg="add mod">
          <ac:chgData name="Leticia Frata" userId="ab05cd81-0d02-482f-87a0-1c5e9c639bcf" providerId="ADAL" clId="{99A41755-9990-483E-90BF-E56633EB1C1A}" dt="2024-09-30T11:37:43.744" v="231" actId="1076"/>
          <ac:spMkLst>
            <pc:docMk/>
            <pc:sldMk cId="413839484" sldId="270"/>
            <ac:spMk id="4" creationId="{B1E7ACBA-A6D5-AC55-7E26-17CCF4779ABF}"/>
          </ac:spMkLst>
        </pc:spChg>
        <pc:spChg chg="add mod">
          <ac:chgData name="Leticia Frata" userId="ab05cd81-0d02-482f-87a0-1c5e9c639bcf" providerId="ADAL" clId="{99A41755-9990-483E-90BF-E56633EB1C1A}" dt="2024-09-30T11:37:53.857" v="233" actId="1076"/>
          <ac:spMkLst>
            <pc:docMk/>
            <pc:sldMk cId="413839484" sldId="270"/>
            <ac:spMk id="6" creationId="{ED61A25C-498E-46DD-FAB7-3B4E523E5C45}"/>
          </ac:spMkLst>
        </pc:spChg>
      </pc:sldChg>
      <pc:sldChg chg="addSp delSp modSp mod">
        <pc:chgData name="Leticia Frata" userId="ab05cd81-0d02-482f-87a0-1c5e9c639bcf" providerId="ADAL" clId="{99A41755-9990-483E-90BF-E56633EB1C1A}" dt="2024-09-28T19:44:15.592" v="146" actId="1076"/>
        <pc:sldMkLst>
          <pc:docMk/>
          <pc:sldMk cId="3296684299" sldId="271"/>
        </pc:sldMkLst>
        <pc:spChg chg="add del mod">
          <ac:chgData name="Leticia Frata" userId="ab05cd81-0d02-482f-87a0-1c5e9c639bcf" providerId="ADAL" clId="{99A41755-9990-483E-90BF-E56633EB1C1A}" dt="2024-09-27T12:54:57.235" v="54" actId="478"/>
          <ac:spMkLst>
            <pc:docMk/>
            <pc:sldMk cId="3296684299" sldId="271"/>
            <ac:spMk id="7" creationId="{E90A6995-0F25-9C59-FB41-B1C45271A7B4}"/>
          </ac:spMkLst>
        </pc:spChg>
        <pc:spChg chg="mod ord">
          <ac:chgData name="Leticia Frata" userId="ab05cd81-0d02-482f-87a0-1c5e9c639bcf" providerId="ADAL" clId="{99A41755-9990-483E-90BF-E56633EB1C1A}" dt="2024-09-28T19:44:11.072" v="145" actId="1076"/>
          <ac:spMkLst>
            <pc:docMk/>
            <pc:sldMk cId="3296684299" sldId="271"/>
            <ac:spMk id="9" creationId="{0147A1DE-0B48-F428-8585-9626B542E654}"/>
          </ac:spMkLst>
        </pc:spChg>
        <pc:picChg chg="del">
          <ac:chgData name="Leticia Frata" userId="ab05cd81-0d02-482f-87a0-1c5e9c639bcf" providerId="ADAL" clId="{99A41755-9990-483E-90BF-E56633EB1C1A}" dt="2024-09-27T12:53:57.854" v="43" actId="478"/>
          <ac:picMkLst>
            <pc:docMk/>
            <pc:sldMk cId="3296684299" sldId="271"/>
            <ac:picMk id="4" creationId="{B3C6925B-0A02-7229-297F-DF09D81E36E0}"/>
          </ac:picMkLst>
        </pc:picChg>
        <pc:picChg chg="add del mod">
          <ac:chgData name="Leticia Frata" userId="ab05cd81-0d02-482f-87a0-1c5e9c639bcf" providerId="ADAL" clId="{99A41755-9990-483E-90BF-E56633EB1C1A}" dt="2024-09-27T12:54:43.103" v="49" actId="478"/>
          <ac:picMkLst>
            <pc:docMk/>
            <pc:sldMk cId="3296684299" sldId="271"/>
            <ac:picMk id="6" creationId="{00332D28-4D7E-7A09-21A0-0D8C48B7DA82}"/>
          </ac:picMkLst>
        </pc:picChg>
        <pc:picChg chg="add del mod">
          <ac:chgData name="Leticia Frata" userId="ab05cd81-0d02-482f-87a0-1c5e9c639bcf" providerId="ADAL" clId="{99A41755-9990-483E-90BF-E56633EB1C1A}" dt="2024-09-27T12:56:48.044" v="55" actId="478"/>
          <ac:picMkLst>
            <pc:docMk/>
            <pc:sldMk cId="3296684299" sldId="271"/>
            <ac:picMk id="1026" creationId="{273A1EEC-515D-CE6B-BE80-BB591E2C2491}"/>
          </ac:picMkLst>
        </pc:picChg>
        <pc:picChg chg="add mod">
          <ac:chgData name="Leticia Frata" userId="ab05cd81-0d02-482f-87a0-1c5e9c639bcf" providerId="ADAL" clId="{99A41755-9990-483E-90BF-E56633EB1C1A}" dt="2024-09-28T19:44:15.592" v="146" actId="1076"/>
          <ac:picMkLst>
            <pc:docMk/>
            <pc:sldMk cId="3296684299" sldId="271"/>
            <ac:picMk id="1028" creationId="{8D3C2215-62AC-5F85-FC35-EA9A6D7926EE}"/>
          </ac:picMkLst>
        </pc:picChg>
      </pc:sldChg>
      <pc:sldChg chg="modSp mod">
        <pc:chgData name="Leticia Frata" userId="ab05cd81-0d02-482f-87a0-1c5e9c639bcf" providerId="ADAL" clId="{99A41755-9990-483E-90BF-E56633EB1C1A}" dt="2024-09-30T11:38:17.663" v="235" actId="20577"/>
        <pc:sldMkLst>
          <pc:docMk/>
          <pc:sldMk cId="348106789" sldId="272"/>
        </pc:sldMkLst>
        <pc:spChg chg="mod">
          <ac:chgData name="Leticia Frata" userId="ab05cd81-0d02-482f-87a0-1c5e9c639bcf" providerId="ADAL" clId="{99A41755-9990-483E-90BF-E56633EB1C1A}" dt="2024-09-29T13:48:39.940" v="148" actId="20577"/>
          <ac:spMkLst>
            <pc:docMk/>
            <pc:sldMk cId="348106789" sldId="272"/>
            <ac:spMk id="7" creationId="{2DCD0BE3-A064-54BC-D3B0-4342149AF53E}"/>
          </ac:spMkLst>
        </pc:spChg>
        <pc:graphicFrameChg chg="mod">
          <ac:chgData name="Leticia Frata" userId="ab05cd81-0d02-482f-87a0-1c5e9c639bcf" providerId="ADAL" clId="{99A41755-9990-483E-90BF-E56633EB1C1A}" dt="2024-09-30T11:38:17.663" v="235" actId="20577"/>
          <ac:graphicFrameMkLst>
            <pc:docMk/>
            <pc:sldMk cId="348106789" sldId="272"/>
            <ac:graphicFrameMk id="15" creationId="{283184EE-68B7-2D1C-7A56-22B8475FE44D}"/>
          </ac:graphicFrameMkLst>
        </pc:graphicFrameChg>
      </pc:sldChg>
      <pc:sldChg chg="del">
        <pc:chgData name="Leticia Frata" userId="ab05cd81-0d02-482f-87a0-1c5e9c639bcf" providerId="ADAL" clId="{99A41755-9990-483E-90BF-E56633EB1C1A}" dt="2024-09-29T14:15:35.282" v="151" actId="47"/>
        <pc:sldMkLst>
          <pc:docMk/>
          <pc:sldMk cId="2347789425" sldId="273"/>
        </pc:sldMkLst>
      </pc:sldChg>
      <pc:sldChg chg="modSp mod ord">
        <pc:chgData name="Leticia Frata" userId="ab05cd81-0d02-482f-87a0-1c5e9c639bcf" providerId="ADAL" clId="{99A41755-9990-483E-90BF-E56633EB1C1A}" dt="2024-09-29T14:16:42.154" v="157" actId="1076"/>
        <pc:sldMkLst>
          <pc:docMk/>
          <pc:sldMk cId="3416004337" sldId="274"/>
        </pc:sldMkLst>
        <pc:spChg chg="mod">
          <ac:chgData name="Leticia Frata" userId="ab05cd81-0d02-482f-87a0-1c5e9c639bcf" providerId="ADAL" clId="{99A41755-9990-483E-90BF-E56633EB1C1A}" dt="2024-09-29T14:16:42.154" v="157" actId="1076"/>
          <ac:spMkLst>
            <pc:docMk/>
            <pc:sldMk cId="3416004337" sldId="274"/>
            <ac:spMk id="7" creationId="{2DCD0BE3-A064-54BC-D3B0-4342149AF53E}"/>
          </ac:spMkLst>
        </pc:spChg>
      </pc:sldChg>
      <pc:sldChg chg="modSp mod">
        <pc:chgData name="Leticia Frata" userId="ab05cd81-0d02-482f-87a0-1c5e9c639bcf" providerId="ADAL" clId="{99A41755-9990-483E-90BF-E56633EB1C1A}" dt="2024-09-29T14:41:27.202" v="193" actId="20577"/>
        <pc:sldMkLst>
          <pc:docMk/>
          <pc:sldMk cId="2975695996" sldId="275"/>
        </pc:sldMkLst>
        <pc:spChg chg="mod">
          <ac:chgData name="Leticia Frata" userId="ab05cd81-0d02-482f-87a0-1c5e9c639bcf" providerId="ADAL" clId="{99A41755-9990-483E-90BF-E56633EB1C1A}" dt="2024-09-29T14:38:52.060" v="181" actId="20577"/>
          <ac:spMkLst>
            <pc:docMk/>
            <pc:sldMk cId="2975695996" sldId="275"/>
            <ac:spMk id="3" creationId="{7BD3AD57-39F8-BB58-AE8E-15BB38FFA7AB}"/>
          </ac:spMkLst>
        </pc:spChg>
        <pc:spChg chg="mod">
          <ac:chgData name="Leticia Frata" userId="ab05cd81-0d02-482f-87a0-1c5e9c639bcf" providerId="ADAL" clId="{99A41755-9990-483E-90BF-E56633EB1C1A}" dt="2024-09-29T14:41:27.202" v="193" actId="20577"/>
          <ac:spMkLst>
            <pc:docMk/>
            <pc:sldMk cId="2975695996" sldId="275"/>
            <ac:spMk id="6" creationId="{72F9F55A-6CFE-32E0-67FB-12DE48EC5CDF}"/>
          </ac:spMkLst>
        </pc:spChg>
      </pc:sldChg>
      <pc:sldChg chg="modSp mod">
        <pc:chgData name="Leticia Frata" userId="ab05cd81-0d02-482f-87a0-1c5e9c639bcf" providerId="ADAL" clId="{99A41755-9990-483E-90BF-E56633EB1C1A}" dt="2024-09-26T23:35:23.022" v="41" actId="20577"/>
        <pc:sldMkLst>
          <pc:docMk/>
          <pc:sldMk cId="0" sldId="280"/>
        </pc:sldMkLst>
        <pc:spChg chg="mod">
          <ac:chgData name="Leticia Frata" userId="ab05cd81-0d02-482f-87a0-1c5e9c639bcf" providerId="ADAL" clId="{99A41755-9990-483E-90BF-E56633EB1C1A}" dt="2024-09-26T23:35:23.022" v="41" actId="20577"/>
          <ac:spMkLst>
            <pc:docMk/>
            <pc:sldMk cId="0" sldId="280"/>
            <ac:spMk id="9219" creationId="{F4811F46-629D-E2A1-5849-682B76C37DD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567991-4023-41EB-900A-009789BA23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16F8BE-62CC-4718-AB6C-096F9BA9F136}">
      <dgm:prSet custT="1"/>
      <dgm:spPr/>
      <dgm:t>
        <a:bodyPr/>
        <a:lstStyle/>
        <a:p>
          <a:r>
            <a:rPr lang="pt-BR" sz="1800" b="1"/>
            <a:t>Geração Solar</a:t>
          </a:r>
          <a:endParaRPr lang="en-US" sz="1800"/>
        </a:p>
      </dgm:t>
    </dgm:pt>
    <dgm:pt modelId="{6C00EE80-4306-48BE-A3EA-E1733631CB80}" type="parTrans" cxnId="{5399D010-B493-492C-810A-9E15040C3475}">
      <dgm:prSet/>
      <dgm:spPr/>
      <dgm:t>
        <a:bodyPr/>
        <a:lstStyle/>
        <a:p>
          <a:endParaRPr lang="en-US" sz="1800"/>
        </a:p>
      </dgm:t>
    </dgm:pt>
    <dgm:pt modelId="{30A8CFA1-05A3-4918-BA7B-80C57F6BA36D}" type="sibTrans" cxnId="{5399D010-B493-492C-810A-9E15040C3475}">
      <dgm:prSet/>
      <dgm:spPr/>
      <dgm:t>
        <a:bodyPr/>
        <a:lstStyle/>
        <a:p>
          <a:endParaRPr lang="en-US" sz="1800"/>
        </a:p>
      </dgm:t>
    </dgm:pt>
    <dgm:pt modelId="{188BDF0E-71AB-4A0F-BDAB-1FE8602CBB30}">
      <dgm:prSet custT="1"/>
      <dgm:spPr/>
      <dgm:t>
        <a:bodyPr/>
        <a:lstStyle/>
        <a:p>
          <a:r>
            <a:rPr lang="pt-BR" sz="1800" b="0" dirty="0"/>
            <a:t>Irradiação Solar</a:t>
          </a:r>
          <a:r>
            <a:rPr lang="pt-BR" sz="1800" dirty="0"/>
            <a:t>.</a:t>
          </a:r>
          <a:endParaRPr lang="en-US" sz="1800" dirty="0"/>
        </a:p>
      </dgm:t>
    </dgm:pt>
    <dgm:pt modelId="{78D13353-C9A4-42F3-96A6-CF4BFE7D176D}" type="parTrans" cxnId="{2131F47D-D4E1-4F6A-A49F-6202EAB301E7}">
      <dgm:prSet/>
      <dgm:spPr/>
      <dgm:t>
        <a:bodyPr/>
        <a:lstStyle/>
        <a:p>
          <a:endParaRPr lang="en-US" sz="1800"/>
        </a:p>
      </dgm:t>
    </dgm:pt>
    <dgm:pt modelId="{6DAF6F39-1EDB-4399-991D-3F1A0FE4B203}" type="sibTrans" cxnId="{2131F47D-D4E1-4F6A-A49F-6202EAB301E7}">
      <dgm:prSet/>
      <dgm:spPr/>
      <dgm:t>
        <a:bodyPr/>
        <a:lstStyle/>
        <a:p>
          <a:endParaRPr lang="en-US" sz="1800"/>
        </a:p>
      </dgm:t>
    </dgm:pt>
    <dgm:pt modelId="{8409CCED-C3FD-49E4-874E-6686C28F9464}">
      <dgm:prSet custT="1"/>
      <dgm:spPr/>
      <dgm:t>
        <a:bodyPr/>
        <a:lstStyle/>
        <a:p>
          <a:r>
            <a:rPr lang="pt-BR" sz="1800" dirty="0"/>
            <a:t>Temperatura.</a:t>
          </a:r>
          <a:endParaRPr lang="en-US" sz="1800" dirty="0"/>
        </a:p>
      </dgm:t>
    </dgm:pt>
    <dgm:pt modelId="{7301C5E2-B579-4EDA-AB87-B11803700A55}" type="parTrans" cxnId="{A8F83387-9FC1-4FA8-A5C2-93C826AD9FF6}">
      <dgm:prSet/>
      <dgm:spPr/>
      <dgm:t>
        <a:bodyPr/>
        <a:lstStyle/>
        <a:p>
          <a:endParaRPr lang="en-US" sz="1800"/>
        </a:p>
      </dgm:t>
    </dgm:pt>
    <dgm:pt modelId="{F1C10986-5682-4462-B75B-F5ED36CC866C}" type="sibTrans" cxnId="{A8F83387-9FC1-4FA8-A5C2-93C826AD9FF6}">
      <dgm:prSet/>
      <dgm:spPr/>
      <dgm:t>
        <a:bodyPr/>
        <a:lstStyle/>
        <a:p>
          <a:endParaRPr lang="en-US" sz="1800"/>
        </a:p>
      </dgm:t>
    </dgm:pt>
    <dgm:pt modelId="{FED5F194-7BD4-4F01-B3A8-636CDEC06E39}">
      <dgm:prSet custT="1"/>
      <dgm:spPr/>
      <dgm:t>
        <a:bodyPr/>
        <a:lstStyle/>
        <a:p>
          <a:r>
            <a:rPr lang="pt-BR" sz="1800" dirty="0"/>
            <a:t>Padrões regionais de cobertura de nuvens.</a:t>
          </a:r>
          <a:endParaRPr lang="en-US" sz="1800" dirty="0"/>
        </a:p>
      </dgm:t>
    </dgm:pt>
    <dgm:pt modelId="{F15878C0-158D-45E9-8185-C0C58ACF6900}" type="parTrans" cxnId="{12F29EC1-B239-46E3-A116-A7C5827DB3C7}">
      <dgm:prSet/>
      <dgm:spPr/>
      <dgm:t>
        <a:bodyPr/>
        <a:lstStyle/>
        <a:p>
          <a:endParaRPr lang="en-US" sz="1800"/>
        </a:p>
      </dgm:t>
    </dgm:pt>
    <dgm:pt modelId="{36800FB8-6AEF-4561-BE46-6EBE1CFA6556}" type="sibTrans" cxnId="{12F29EC1-B239-46E3-A116-A7C5827DB3C7}">
      <dgm:prSet/>
      <dgm:spPr/>
      <dgm:t>
        <a:bodyPr/>
        <a:lstStyle/>
        <a:p>
          <a:endParaRPr lang="en-US" sz="1800"/>
        </a:p>
      </dgm:t>
    </dgm:pt>
    <dgm:pt modelId="{09403568-19C7-47BE-9DB6-846F1E0F5D35}">
      <dgm:prSet custT="1"/>
      <dgm:spPr/>
      <dgm:t>
        <a:bodyPr/>
        <a:lstStyle/>
        <a:p>
          <a:r>
            <a:rPr lang="pt-BR" sz="1800" b="1"/>
            <a:t>Geração Eólica</a:t>
          </a:r>
          <a:endParaRPr lang="en-US" sz="1800"/>
        </a:p>
      </dgm:t>
    </dgm:pt>
    <dgm:pt modelId="{BC220A44-2268-4264-8F74-66DD88FFAFF6}" type="parTrans" cxnId="{F75FC541-53C9-432C-A3C0-D12A5541A35C}">
      <dgm:prSet/>
      <dgm:spPr/>
      <dgm:t>
        <a:bodyPr/>
        <a:lstStyle/>
        <a:p>
          <a:endParaRPr lang="en-US" sz="1800"/>
        </a:p>
      </dgm:t>
    </dgm:pt>
    <dgm:pt modelId="{3C35CA3E-C6A7-46E6-8D3F-D41889A396A1}" type="sibTrans" cxnId="{F75FC541-53C9-432C-A3C0-D12A5541A35C}">
      <dgm:prSet/>
      <dgm:spPr/>
      <dgm:t>
        <a:bodyPr/>
        <a:lstStyle/>
        <a:p>
          <a:endParaRPr lang="en-US" sz="1800"/>
        </a:p>
      </dgm:t>
    </dgm:pt>
    <dgm:pt modelId="{CACDE751-1D1D-497B-9548-8862F9C223F4}">
      <dgm:prSet custT="1"/>
      <dgm:spPr/>
      <dgm:t>
        <a:bodyPr/>
        <a:lstStyle/>
        <a:p>
          <a:r>
            <a:rPr lang="pt-BR" sz="1800" dirty="0"/>
            <a:t>Aquecimento diferencial da Terra.</a:t>
          </a:r>
          <a:endParaRPr lang="en-US" sz="1800" dirty="0"/>
        </a:p>
      </dgm:t>
    </dgm:pt>
    <dgm:pt modelId="{31D4B3E3-1DF4-442F-8592-7AC226173F2A}" type="parTrans" cxnId="{1DBA590A-062F-4582-9E7E-C856DF9C1321}">
      <dgm:prSet/>
      <dgm:spPr/>
      <dgm:t>
        <a:bodyPr/>
        <a:lstStyle/>
        <a:p>
          <a:endParaRPr lang="en-US" sz="1800"/>
        </a:p>
      </dgm:t>
    </dgm:pt>
    <dgm:pt modelId="{08C135E2-B6EA-484D-AEF2-09754A65596F}" type="sibTrans" cxnId="{1DBA590A-062F-4582-9E7E-C856DF9C1321}">
      <dgm:prSet/>
      <dgm:spPr/>
      <dgm:t>
        <a:bodyPr/>
        <a:lstStyle/>
        <a:p>
          <a:endParaRPr lang="en-US" sz="1800"/>
        </a:p>
      </dgm:t>
    </dgm:pt>
    <dgm:pt modelId="{6A963B54-F755-4D5C-B115-730F6DE97643}">
      <dgm:prSet custT="1"/>
      <dgm:spPr/>
      <dgm:t>
        <a:bodyPr/>
        <a:lstStyle/>
        <a:p>
          <a:r>
            <a:rPr lang="pt-BR" sz="1800" dirty="0"/>
            <a:t>Forças de Coriolis.</a:t>
          </a:r>
          <a:endParaRPr lang="en-US" sz="1800" dirty="0"/>
        </a:p>
      </dgm:t>
    </dgm:pt>
    <dgm:pt modelId="{185B477B-A304-4BDE-98A4-436533C448F0}" type="parTrans" cxnId="{8BA8BCB3-2BB7-4EC2-BC1D-87528C8A7172}">
      <dgm:prSet/>
      <dgm:spPr/>
      <dgm:t>
        <a:bodyPr/>
        <a:lstStyle/>
        <a:p>
          <a:endParaRPr lang="en-US" sz="1800"/>
        </a:p>
      </dgm:t>
    </dgm:pt>
    <dgm:pt modelId="{F213509D-C05C-4C73-A01E-D2E31DB6749C}" type="sibTrans" cxnId="{8BA8BCB3-2BB7-4EC2-BC1D-87528C8A7172}">
      <dgm:prSet/>
      <dgm:spPr/>
      <dgm:t>
        <a:bodyPr/>
        <a:lstStyle/>
        <a:p>
          <a:endParaRPr lang="en-US" sz="1800"/>
        </a:p>
      </dgm:t>
    </dgm:pt>
    <dgm:pt modelId="{E89F7754-2FBE-4489-91BB-1D9064177CD3}">
      <dgm:prSet custT="1"/>
      <dgm:spPr/>
      <dgm:t>
        <a:bodyPr/>
        <a:lstStyle/>
        <a:p>
          <a:r>
            <a:rPr lang="pt-BR" sz="1800" dirty="0"/>
            <a:t>Forças inerciais do vento.</a:t>
          </a:r>
          <a:endParaRPr lang="en-US" sz="1800" dirty="0"/>
        </a:p>
      </dgm:t>
    </dgm:pt>
    <dgm:pt modelId="{30AF12DA-5A91-454D-A33C-874332A47FA2}" type="parTrans" cxnId="{96BAC2B3-1A7F-4898-9B3C-7D14001E52A2}">
      <dgm:prSet/>
      <dgm:spPr/>
      <dgm:t>
        <a:bodyPr/>
        <a:lstStyle/>
        <a:p>
          <a:endParaRPr lang="en-US" sz="1800"/>
        </a:p>
      </dgm:t>
    </dgm:pt>
    <dgm:pt modelId="{9D39ED99-283E-4497-9B6A-2E575F816365}" type="sibTrans" cxnId="{96BAC2B3-1A7F-4898-9B3C-7D14001E52A2}">
      <dgm:prSet/>
      <dgm:spPr/>
      <dgm:t>
        <a:bodyPr/>
        <a:lstStyle/>
        <a:p>
          <a:endParaRPr lang="en-US" sz="1800"/>
        </a:p>
      </dgm:t>
    </dgm:pt>
    <dgm:pt modelId="{70E6154B-48C8-4DB8-A8FB-139FD5ED5E7B}" type="pres">
      <dgm:prSet presAssocID="{B0567991-4023-41EB-900A-009789BA23CE}" presName="vert0" presStyleCnt="0">
        <dgm:presLayoutVars>
          <dgm:dir/>
          <dgm:animOne val="branch"/>
          <dgm:animLvl val="lvl"/>
        </dgm:presLayoutVars>
      </dgm:prSet>
      <dgm:spPr/>
    </dgm:pt>
    <dgm:pt modelId="{EDFF23E7-C555-4260-BEA9-7146AEDC1DBF}" type="pres">
      <dgm:prSet presAssocID="{F816F8BE-62CC-4718-AB6C-096F9BA9F136}" presName="thickLine" presStyleLbl="alignNode1" presStyleIdx="0" presStyleCnt="2"/>
      <dgm:spPr/>
    </dgm:pt>
    <dgm:pt modelId="{27D3E1FF-BF55-4955-A9DF-5FCB022D2D23}" type="pres">
      <dgm:prSet presAssocID="{F816F8BE-62CC-4718-AB6C-096F9BA9F136}" presName="horz1" presStyleCnt="0"/>
      <dgm:spPr/>
    </dgm:pt>
    <dgm:pt modelId="{47597E05-E0B6-4343-B7CA-E45B27C92E24}" type="pres">
      <dgm:prSet presAssocID="{F816F8BE-62CC-4718-AB6C-096F9BA9F136}" presName="tx1" presStyleLbl="revTx" presStyleIdx="0" presStyleCnt="8"/>
      <dgm:spPr/>
    </dgm:pt>
    <dgm:pt modelId="{34317E42-340C-4B0E-A990-12347D7AEC95}" type="pres">
      <dgm:prSet presAssocID="{F816F8BE-62CC-4718-AB6C-096F9BA9F136}" presName="vert1" presStyleCnt="0"/>
      <dgm:spPr/>
    </dgm:pt>
    <dgm:pt modelId="{2BF8D2E6-F243-4CF6-8366-D66BBEF63BB8}" type="pres">
      <dgm:prSet presAssocID="{188BDF0E-71AB-4A0F-BDAB-1FE8602CBB30}" presName="vertSpace2a" presStyleCnt="0"/>
      <dgm:spPr/>
    </dgm:pt>
    <dgm:pt modelId="{B022B717-5E36-4ACE-AC18-084FEC093C01}" type="pres">
      <dgm:prSet presAssocID="{188BDF0E-71AB-4A0F-BDAB-1FE8602CBB30}" presName="horz2" presStyleCnt="0"/>
      <dgm:spPr/>
    </dgm:pt>
    <dgm:pt modelId="{60C4A1A5-2703-4F03-9B59-A8C86EFB7F42}" type="pres">
      <dgm:prSet presAssocID="{188BDF0E-71AB-4A0F-BDAB-1FE8602CBB30}" presName="horzSpace2" presStyleCnt="0"/>
      <dgm:spPr/>
    </dgm:pt>
    <dgm:pt modelId="{93991AB2-146E-4061-AD68-2B3CA293E084}" type="pres">
      <dgm:prSet presAssocID="{188BDF0E-71AB-4A0F-BDAB-1FE8602CBB30}" presName="tx2" presStyleLbl="revTx" presStyleIdx="1" presStyleCnt="8"/>
      <dgm:spPr/>
    </dgm:pt>
    <dgm:pt modelId="{328337EC-8DD9-4203-82CD-A53153010D39}" type="pres">
      <dgm:prSet presAssocID="{188BDF0E-71AB-4A0F-BDAB-1FE8602CBB30}" presName="vert2" presStyleCnt="0"/>
      <dgm:spPr/>
    </dgm:pt>
    <dgm:pt modelId="{8413F55B-EF5B-4042-B167-C55C05DCBF46}" type="pres">
      <dgm:prSet presAssocID="{188BDF0E-71AB-4A0F-BDAB-1FE8602CBB30}" presName="thinLine2b" presStyleLbl="callout" presStyleIdx="0" presStyleCnt="6"/>
      <dgm:spPr/>
    </dgm:pt>
    <dgm:pt modelId="{AAFE737B-333C-4936-B1D3-992440EE1C7D}" type="pres">
      <dgm:prSet presAssocID="{188BDF0E-71AB-4A0F-BDAB-1FE8602CBB30}" presName="vertSpace2b" presStyleCnt="0"/>
      <dgm:spPr/>
    </dgm:pt>
    <dgm:pt modelId="{DCA4C19B-A26C-4378-8EE9-612086103A4E}" type="pres">
      <dgm:prSet presAssocID="{8409CCED-C3FD-49E4-874E-6686C28F9464}" presName="horz2" presStyleCnt="0"/>
      <dgm:spPr/>
    </dgm:pt>
    <dgm:pt modelId="{38AD76C9-0158-4F82-9F0E-066AA1E1AB30}" type="pres">
      <dgm:prSet presAssocID="{8409CCED-C3FD-49E4-874E-6686C28F9464}" presName="horzSpace2" presStyleCnt="0"/>
      <dgm:spPr/>
    </dgm:pt>
    <dgm:pt modelId="{C23F7431-3094-48EF-BF86-4B8755D49028}" type="pres">
      <dgm:prSet presAssocID="{8409CCED-C3FD-49E4-874E-6686C28F9464}" presName="tx2" presStyleLbl="revTx" presStyleIdx="2" presStyleCnt="8"/>
      <dgm:spPr/>
    </dgm:pt>
    <dgm:pt modelId="{E2457747-FB87-418B-B8EA-890F66C1D1E8}" type="pres">
      <dgm:prSet presAssocID="{8409CCED-C3FD-49E4-874E-6686C28F9464}" presName="vert2" presStyleCnt="0"/>
      <dgm:spPr/>
    </dgm:pt>
    <dgm:pt modelId="{9002CD47-FCF5-4CE8-B7DD-B0000AA04166}" type="pres">
      <dgm:prSet presAssocID="{8409CCED-C3FD-49E4-874E-6686C28F9464}" presName="thinLine2b" presStyleLbl="callout" presStyleIdx="1" presStyleCnt="6"/>
      <dgm:spPr/>
    </dgm:pt>
    <dgm:pt modelId="{D8C10D7B-BB5C-4020-BA8B-2F19CEE4C010}" type="pres">
      <dgm:prSet presAssocID="{8409CCED-C3FD-49E4-874E-6686C28F9464}" presName="vertSpace2b" presStyleCnt="0"/>
      <dgm:spPr/>
    </dgm:pt>
    <dgm:pt modelId="{A31D4D8A-8700-49F1-95C5-F870B622323B}" type="pres">
      <dgm:prSet presAssocID="{FED5F194-7BD4-4F01-B3A8-636CDEC06E39}" presName="horz2" presStyleCnt="0"/>
      <dgm:spPr/>
    </dgm:pt>
    <dgm:pt modelId="{2520E5B6-9290-4DBF-BCC6-9A92A0541363}" type="pres">
      <dgm:prSet presAssocID="{FED5F194-7BD4-4F01-B3A8-636CDEC06E39}" presName="horzSpace2" presStyleCnt="0"/>
      <dgm:spPr/>
    </dgm:pt>
    <dgm:pt modelId="{B4477691-013E-4F86-8DB0-AF818B25AB48}" type="pres">
      <dgm:prSet presAssocID="{FED5F194-7BD4-4F01-B3A8-636CDEC06E39}" presName="tx2" presStyleLbl="revTx" presStyleIdx="3" presStyleCnt="8"/>
      <dgm:spPr/>
    </dgm:pt>
    <dgm:pt modelId="{1397974F-EDF8-4806-A69F-44E7EC70FD6C}" type="pres">
      <dgm:prSet presAssocID="{FED5F194-7BD4-4F01-B3A8-636CDEC06E39}" presName="vert2" presStyleCnt="0"/>
      <dgm:spPr/>
    </dgm:pt>
    <dgm:pt modelId="{C38B634D-88E5-476B-AC02-468A41C10215}" type="pres">
      <dgm:prSet presAssocID="{FED5F194-7BD4-4F01-B3A8-636CDEC06E39}" presName="thinLine2b" presStyleLbl="callout" presStyleIdx="2" presStyleCnt="6"/>
      <dgm:spPr/>
    </dgm:pt>
    <dgm:pt modelId="{7D69C2EC-10DE-4C7B-8571-2F470817343B}" type="pres">
      <dgm:prSet presAssocID="{FED5F194-7BD4-4F01-B3A8-636CDEC06E39}" presName="vertSpace2b" presStyleCnt="0"/>
      <dgm:spPr/>
    </dgm:pt>
    <dgm:pt modelId="{B80A1F89-0BAC-4C76-B85B-5A76832003A3}" type="pres">
      <dgm:prSet presAssocID="{09403568-19C7-47BE-9DB6-846F1E0F5D35}" presName="thickLine" presStyleLbl="alignNode1" presStyleIdx="1" presStyleCnt="2"/>
      <dgm:spPr/>
    </dgm:pt>
    <dgm:pt modelId="{2BC3DB69-A126-4E2F-90B9-C6DD0E5EEDED}" type="pres">
      <dgm:prSet presAssocID="{09403568-19C7-47BE-9DB6-846F1E0F5D35}" presName="horz1" presStyleCnt="0"/>
      <dgm:spPr/>
    </dgm:pt>
    <dgm:pt modelId="{BE8CA648-D083-402F-B098-E3E9BCC57C91}" type="pres">
      <dgm:prSet presAssocID="{09403568-19C7-47BE-9DB6-846F1E0F5D35}" presName="tx1" presStyleLbl="revTx" presStyleIdx="4" presStyleCnt="8"/>
      <dgm:spPr/>
    </dgm:pt>
    <dgm:pt modelId="{C2374177-E8DE-4E40-A475-49F0CAE9D17B}" type="pres">
      <dgm:prSet presAssocID="{09403568-19C7-47BE-9DB6-846F1E0F5D35}" presName="vert1" presStyleCnt="0"/>
      <dgm:spPr/>
    </dgm:pt>
    <dgm:pt modelId="{B5B69675-E03B-4D82-9F1A-3F9D8AE84B84}" type="pres">
      <dgm:prSet presAssocID="{CACDE751-1D1D-497B-9548-8862F9C223F4}" presName="vertSpace2a" presStyleCnt="0"/>
      <dgm:spPr/>
    </dgm:pt>
    <dgm:pt modelId="{9DC8CBFC-7D87-4970-B8C5-878E6BE1614A}" type="pres">
      <dgm:prSet presAssocID="{CACDE751-1D1D-497B-9548-8862F9C223F4}" presName="horz2" presStyleCnt="0"/>
      <dgm:spPr/>
    </dgm:pt>
    <dgm:pt modelId="{A754D790-BF33-442A-954E-7B9F44FF1475}" type="pres">
      <dgm:prSet presAssocID="{CACDE751-1D1D-497B-9548-8862F9C223F4}" presName="horzSpace2" presStyleCnt="0"/>
      <dgm:spPr/>
    </dgm:pt>
    <dgm:pt modelId="{D619ADA6-64D5-4010-BAE3-1303F9647353}" type="pres">
      <dgm:prSet presAssocID="{CACDE751-1D1D-497B-9548-8862F9C223F4}" presName="tx2" presStyleLbl="revTx" presStyleIdx="5" presStyleCnt="8"/>
      <dgm:spPr/>
    </dgm:pt>
    <dgm:pt modelId="{60C8E413-C29B-4B63-ABBE-D0A6E6A59A00}" type="pres">
      <dgm:prSet presAssocID="{CACDE751-1D1D-497B-9548-8862F9C223F4}" presName="vert2" presStyleCnt="0"/>
      <dgm:spPr/>
    </dgm:pt>
    <dgm:pt modelId="{83E46DB5-31DA-4BE4-8FDC-6ECAD6F985E9}" type="pres">
      <dgm:prSet presAssocID="{CACDE751-1D1D-497B-9548-8862F9C223F4}" presName="thinLine2b" presStyleLbl="callout" presStyleIdx="3" presStyleCnt="6"/>
      <dgm:spPr/>
    </dgm:pt>
    <dgm:pt modelId="{959293F7-D9DC-497B-8BC8-2A4467DBF3F2}" type="pres">
      <dgm:prSet presAssocID="{CACDE751-1D1D-497B-9548-8862F9C223F4}" presName="vertSpace2b" presStyleCnt="0"/>
      <dgm:spPr/>
    </dgm:pt>
    <dgm:pt modelId="{15EBE707-30F6-496B-91E2-187ABB53F7D1}" type="pres">
      <dgm:prSet presAssocID="{6A963B54-F755-4D5C-B115-730F6DE97643}" presName="horz2" presStyleCnt="0"/>
      <dgm:spPr/>
    </dgm:pt>
    <dgm:pt modelId="{5B4B6B04-02E7-4911-B368-BDC64AFD2357}" type="pres">
      <dgm:prSet presAssocID="{6A963B54-F755-4D5C-B115-730F6DE97643}" presName="horzSpace2" presStyleCnt="0"/>
      <dgm:spPr/>
    </dgm:pt>
    <dgm:pt modelId="{489F3C0A-FD2E-4F56-BFEB-896DF0BB3F74}" type="pres">
      <dgm:prSet presAssocID="{6A963B54-F755-4D5C-B115-730F6DE97643}" presName="tx2" presStyleLbl="revTx" presStyleIdx="6" presStyleCnt="8"/>
      <dgm:spPr/>
    </dgm:pt>
    <dgm:pt modelId="{AC1EAE20-03B8-4E3B-99BC-8364A00982B3}" type="pres">
      <dgm:prSet presAssocID="{6A963B54-F755-4D5C-B115-730F6DE97643}" presName="vert2" presStyleCnt="0"/>
      <dgm:spPr/>
    </dgm:pt>
    <dgm:pt modelId="{7B5B14A2-47BB-40E9-B11D-F6347E9BC763}" type="pres">
      <dgm:prSet presAssocID="{6A963B54-F755-4D5C-B115-730F6DE97643}" presName="thinLine2b" presStyleLbl="callout" presStyleIdx="4" presStyleCnt="6"/>
      <dgm:spPr/>
    </dgm:pt>
    <dgm:pt modelId="{7B8C5B93-340D-4CDB-8585-573C86FCE583}" type="pres">
      <dgm:prSet presAssocID="{6A963B54-F755-4D5C-B115-730F6DE97643}" presName="vertSpace2b" presStyleCnt="0"/>
      <dgm:spPr/>
    </dgm:pt>
    <dgm:pt modelId="{8216E91E-4BFA-4D93-B3D1-6458FD21B93D}" type="pres">
      <dgm:prSet presAssocID="{E89F7754-2FBE-4489-91BB-1D9064177CD3}" presName="horz2" presStyleCnt="0"/>
      <dgm:spPr/>
    </dgm:pt>
    <dgm:pt modelId="{A3DE5B3B-A6AA-43D3-83F5-EC2B6E4FEADF}" type="pres">
      <dgm:prSet presAssocID="{E89F7754-2FBE-4489-91BB-1D9064177CD3}" presName="horzSpace2" presStyleCnt="0"/>
      <dgm:spPr/>
    </dgm:pt>
    <dgm:pt modelId="{A3E16041-210A-4FAA-8BAB-F86FD4B32169}" type="pres">
      <dgm:prSet presAssocID="{E89F7754-2FBE-4489-91BB-1D9064177CD3}" presName="tx2" presStyleLbl="revTx" presStyleIdx="7" presStyleCnt="8"/>
      <dgm:spPr/>
    </dgm:pt>
    <dgm:pt modelId="{617DDE46-8839-4D2B-A89A-B3C02F07520F}" type="pres">
      <dgm:prSet presAssocID="{E89F7754-2FBE-4489-91BB-1D9064177CD3}" presName="vert2" presStyleCnt="0"/>
      <dgm:spPr/>
    </dgm:pt>
    <dgm:pt modelId="{956635BC-0B7C-41FC-8321-FEBADC15F7D7}" type="pres">
      <dgm:prSet presAssocID="{E89F7754-2FBE-4489-91BB-1D9064177CD3}" presName="thinLine2b" presStyleLbl="callout" presStyleIdx="5" presStyleCnt="6"/>
      <dgm:spPr/>
    </dgm:pt>
    <dgm:pt modelId="{E9D65BF1-B038-411F-836F-707BA85AF86E}" type="pres">
      <dgm:prSet presAssocID="{E89F7754-2FBE-4489-91BB-1D9064177CD3}" presName="vertSpace2b" presStyleCnt="0"/>
      <dgm:spPr/>
    </dgm:pt>
  </dgm:ptLst>
  <dgm:cxnLst>
    <dgm:cxn modelId="{1DBA590A-062F-4582-9E7E-C856DF9C1321}" srcId="{09403568-19C7-47BE-9DB6-846F1E0F5D35}" destId="{CACDE751-1D1D-497B-9548-8862F9C223F4}" srcOrd="0" destOrd="0" parTransId="{31D4B3E3-1DF4-442F-8592-7AC226173F2A}" sibTransId="{08C135E2-B6EA-484D-AEF2-09754A65596F}"/>
    <dgm:cxn modelId="{5399D010-B493-492C-810A-9E15040C3475}" srcId="{B0567991-4023-41EB-900A-009789BA23CE}" destId="{F816F8BE-62CC-4718-AB6C-096F9BA9F136}" srcOrd="0" destOrd="0" parTransId="{6C00EE80-4306-48BE-A3EA-E1733631CB80}" sibTransId="{30A8CFA1-05A3-4918-BA7B-80C57F6BA36D}"/>
    <dgm:cxn modelId="{ADD31D16-ADD8-47B6-AA8D-85F4B9BC5975}" type="presOf" srcId="{CACDE751-1D1D-497B-9548-8862F9C223F4}" destId="{D619ADA6-64D5-4010-BAE3-1303F9647353}" srcOrd="0" destOrd="0" presId="urn:microsoft.com/office/officeart/2008/layout/LinedList"/>
    <dgm:cxn modelId="{96BF4F3B-F927-43C4-85CD-9A751CCD8317}" type="presOf" srcId="{8409CCED-C3FD-49E4-874E-6686C28F9464}" destId="{C23F7431-3094-48EF-BF86-4B8755D49028}" srcOrd="0" destOrd="0" presId="urn:microsoft.com/office/officeart/2008/layout/LinedList"/>
    <dgm:cxn modelId="{69B3A83D-D0FF-432A-ADC5-C2BF0A50EFA5}" type="presOf" srcId="{E89F7754-2FBE-4489-91BB-1D9064177CD3}" destId="{A3E16041-210A-4FAA-8BAB-F86FD4B32169}" srcOrd="0" destOrd="0" presId="urn:microsoft.com/office/officeart/2008/layout/LinedList"/>
    <dgm:cxn modelId="{F75FC541-53C9-432C-A3C0-D12A5541A35C}" srcId="{B0567991-4023-41EB-900A-009789BA23CE}" destId="{09403568-19C7-47BE-9DB6-846F1E0F5D35}" srcOrd="1" destOrd="0" parTransId="{BC220A44-2268-4264-8F74-66DD88FFAFF6}" sibTransId="{3C35CA3E-C6A7-46E6-8D3F-D41889A396A1}"/>
    <dgm:cxn modelId="{2131F47D-D4E1-4F6A-A49F-6202EAB301E7}" srcId="{F816F8BE-62CC-4718-AB6C-096F9BA9F136}" destId="{188BDF0E-71AB-4A0F-BDAB-1FE8602CBB30}" srcOrd="0" destOrd="0" parTransId="{78D13353-C9A4-42F3-96A6-CF4BFE7D176D}" sibTransId="{6DAF6F39-1EDB-4399-991D-3F1A0FE4B203}"/>
    <dgm:cxn modelId="{A8F83387-9FC1-4FA8-A5C2-93C826AD9FF6}" srcId="{F816F8BE-62CC-4718-AB6C-096F9BA9F136}" destId="{8409CCED-C3FD-49E4-874E-6686C28F9464}" srcOrd="1" destOrd="0" parTransId="{7301C5E2-B579-4EDA-AB87-B11803700A55}" sibTransId="{F1C10986-5682-4462-B75B-F5ED36CC866C}"/>
    <dgm:cxn modelId="{70746F92-00F7-46F2-995E-ED1B78AD23C5}" type="presOf" srcId="{6A963B54-F755-4D5C-B115-730F6DE97643}" destId="{489F3C0A-FD2E-4F56-BFEB-896DF0BB3F74}" srcOrd="0" destOrd="0" presId="urn:microsoft.com/office/officeart/2008/layout/LinedList"/>
    <dgm:cxn modelId="{4F146FA1-93D8-4CC5-B745-CD2C8137A58D}" type="presOf" srcId="{B0567991-4023-41EB-900A-009789BA23CE}" destId="{70E6154B-48C8-4DB8-A8FB-139FD5ED5E7B}" srcOrd="0" destOrd="0" presId="urn:microsoft.com/office/officeart/2008/layout/LinedList"/>
    <dgm:cxn modelId="{8BA8BCB3-2BB7-4EC2-BC1D-87528C8A7172}" srcId="{09403568-19C7-47BE-9DB6-846F1E0F5D35}" destId="{6A963B54-F755-4D5C-B115-730F6DE97643}" srcOrd="1" destOrd="0" parTransId="{185B477B-A304-4BDE-98A4-436533C448F0}" sibTransId="{F213509D-C05C-4C73-A01E-D2E31DB6749C}"/>
    <dgm:cxn modelId="{96BAC2B3-1A7F-4898-9B3C-7D14001E52A2}" srcId="{09403568-19C7-47BE-9DB6-846F1E0F5D35}" destId="{E89F7754-2FBE-4489-91BB-1D9064177CD3}" srcOrd="2" destOrd="0" parTransId="{30AF12DA-5A91-454D-A33C-874332A47FA2}" sibTransId="{9D39ED99-283E-4497-9B6A-2E575F816365}"/>
    <dgm:cxn modelId="{12F29EC1-B239-46E3-A116-A7C5827DB3C7}" srcId="{F816F8BE-62CC-4718-AB6C-096F9BA9F136}" destId="{FED5F194-7BD4-4F01-B3A8-636CDEC06E39}" srcOrd="2" destOrd="0" parTransId="{F15878C0-158D-45E9-8185-C0C58ACF6900}" sibTransId="{36800FB8-6AEF-4561-BE46-6EBE1CFA6556}"/>
    <dgm:cxn modelId="{35C8B0CE-970B-4B15-B934-EB3D2954E992}" type="presOf" srcId="{FED5F194-7BD4-4F01-B3A8-636CDEC06E39}" destId="{B4477691-013E-4F86-8DB0-AF818B25AB48}" srcOrd="0" destOrd="0" presId="urn:microsoft.com/office/officeart/2008/layout/LinedList"/>
    <dgm:cxn modelId="{624E3AD0-C92B-4976-8ADF-1D568A6FCA72}" type="presOf" srcId="{F816F8BE-62CC-4718-AB6C-096F9BA9F136}" destId="{47597E05-E0B6-4343-B7CA-E45B27C92E24}" srcOrd="0" destOrd="0" presId="urn:microsoft.com/office/officeart/2008/layout/LinedList"/>
    <dgm:cxn modelId="{10585AE9-1A66-4865-A6AD-4E5D16F2DD7E}" type="presOf" srcId="{188BDF0E-71AB-4A0F-BDAB-1FE8602CBB30}" destId="{93991AB2-146E-4061-AD68-2B3CA293E084}" srcOrd="0" destOrd="0" presId="urn:microsoft.com/office/officeart/2008/layout/LinedList"/>
    <dgm:cxn modelId="{C863F1FC-83AD-4638-A794-E8806A02C14F}" type="presOf" srcId="{09403568-19C7-47BE-9DB6-846F1E0F5D35}" destId="{BE8CA648-D083-402F-B098-E3E9BCC57C91}" srcOrd="0" destOrd="0" presId="urn:microsoft.com/office/officeart/2008/layout/LinedList"/>
    <dgm:cxn modelId="{2AE57BC9-3925-4AE0-9C32-3AA93B796AD0}" type="presParOf" srcId="{70E6154B-48C8-4DB8-A8FB-139FD5ED5E7B}" destId="{EDFF23E7-C555-4260-BEA9-7146AEDC1DBF}" srcOrd="0" destOrd="0" presId="urn:microsoft.com/office/officeart/2008/layout/LinedList"/>
    <dgm:cxn modelId="{023E785C-3DB4-4BE5-A051-DA23794C7DE1}" type="presParOf" srcId="{70E6154B-48C8-4DB8-A8FB-139FD5ED5E7B}" destId="{27D3E1FF-BF55-4955-A9DF-5FCB022D2D23}" srcOrd="1" destOrd="0" presId="urn:microsoft.com/office/officeart/2008/layout/LinedList"/>
    <dgm:cxn modelId="{48555569-4EDF-4253-BF3B-42DDB27DAF0F}" type="presParOf" srcId="{27D3E1FF-BF55-4955-A9DF-5FCB022D2D23}" destId="{47597E05-E0B6-4343-B7CA-E45B27C92E24}" srcOrd="0" destOrd="0" presId="urn:microsoft.com/office/officeart/2008/layout/LinedList"/>
    <dgm:cxn modelId="{94046605-EBD6-405F-92F3-DB87C6C87503}" type="presParOf" srcId="{27D3E1FF-BF55-4955-A9DF-5FCB022D2D23}" destId="{34317E42-340C-4B0E-A990-12347D7AEC95}" srcOrd="1" destOrd="0" presId="urn:microsoft.com/office/officeart/2008/layout/LinedList"/>
    <dgm:cxn modelId="{B9D14DA5-E478-452A-B427-9785E22FBDAF}" type="presParOf" srcId="{34317E42-340C-4B0E-A990-12347D7AEC95}" destId="{2BF8D2E6-F243-4CF6-8366-D66BBEF63BB8}" srcOrd="0" destOrd="0" presId="urn:microsoft.com/office/officeart/2008/layout/LinedList"/>
    <dgm:cxn modelId="{62D2A3F9-CC15-491A-94DF-710BBF1996A2}" type="presParOf" srcId="{34317E42-340C-4B0E-A990-12347D7AEC95}" destId="{B022B717-5E36-4ACE-AC18-084FEC093C01}" srcOrd="1" destOrd="0" presId="urn:microsoft.com/office/officeart/2008/layout/LinedList"/>
    <dgm:cxn modelId="{004AFD9B-FDDB-4451-8BE1-F45A1EC38EFB}" type="presParOf" srcId="{B022B717-5E36-4ACE-AC18-084FEC093C01}" destId="{60C4A1A5-2703-4F03-9B59-A8C86EFB7F42}" srcOrd="0" destOrd="0" presId="urn:microsoft.com/office/officeart/2008/layout/LinedList"/>
    <dgm:cxn modelId="{03FB7767-DAEA-4296-81BC-0C5AF804C760}" type="presParOf" srcId="{B022B717-5E36-4ACE-AC18-084FEC093C01}" destId="{93991AB2-146E-4061-AD68-2B3CA293E084}" srcOrd="1" destOrd="0" presId="urn:microsoft.com/office/officeart/2008/layout/LinedList"/>
    <dgm:cxn modelId="{3BC9A185-C15C-4CA0-A4D5-368E901DBB6B}" type="presParOf" srcId="{B022B717-5E36-4ACE-AC18-084FEC093C01}" destId="{328337EC-8DD9-4203-82CD-A53153010D39}" srcOrd="2" destOrd="0" presId="urn:microsoft.com/office/officeart/2008/layout/LinedList"/>
    <dgm:cxn modelId="{F6BE555C-D226-4599-84DF-31A3D5059DD6}" type="presParOf" srcId="{34317E42-340C-4B0E-A990-12347D7AEC95}" destId="{8413F55B-EF5B-4042-B167-C55C05DCBF46}" srcOrd="2" destOrd="0" presId="urn:microsoft.com/office/officeart/2008/layout/LinedList"/>
    <dgm:cxn modelId="{65221E9D-F695-4B82-B9EE-8F72AFDEC45B}" type="presParOf" srcId="{34317E42-340C-4B0E-A990-12347D7AEC95}" destId="{AAFE737B-333C-4936-B1D3-992440EE1C7D}" srcOrd="3" destOrd="0" presId="urn:microsoft.com/office/officeart/2008/layout/LinedList"/>
    <dgm:cxn modelId="{FDCF1193-DDF7-4FDF-A806-15E3E1D3CBE1}" type="presParOf" srcId="{34317E42-340C-4B0E-A990-12347D7AEC95}" destId="{DCA4C19B-A26C-4378-8EE9-612086103A4E}" srcOrd="4" destOrd="0" presId="urn:microsoft.com/office/officeart/2008/layout/LinedList"/>
    <dgm:cxn modelId="{212A01C5-428F-4087-AD38-8C6FB0F9FEC5}" type="presParOf" srcId="{DCA4C19B-A26C-4378-8EE9-612086103A4E}" destId="{38AD76C9-0158-4F82-9F0E-066AA1E1AB30}" srcOrd="0" destOrd="0" presId="urn:microsoft.com/office/officeart/2008/layout/LinedList"/>
    <dgm:cxn modelId="{B86943F6-4D88-4BED-B827-F5712DFCC2AE}" type="presParOf" srcId="{DCA4C19B-A26C-4378-8EE9-612086103A4E}" destId="{C23F7431-3094-48EF-BF86-4B8755D49028}" srcOrd="1" destOrd="0" presId="urn:microsoft.com/office/officeart/2008/layout/LinedList"/>
    <dgm:cxn modelId="{C98EC2B4-6D0B-48B3-AEDE-05C9216C0C07}" type="presParOf" srcId="{DCA4C19B-A26C-4378-8EE9-612086103A4E}" destId="{E2457747-FB87-418B-B8EA-890F66C1D1E8}" srcOrd="2" destOrd="0" presId="urn:microsoft.com/office/officeart/2008/layout/LinedList"/>
    <dgm:cxn modelId="{E677F27C-9B70-42F4-99C5-67DC38009F1A}" type="presParOf" srcId="{34317E42-340C-4B0E-A990-12347D7AEC95}" destId="{9002CD47-FCF5-4CE8-B7DD-B0000AA04166}" srcOrd="5" destOrd="0" presId="urn:microsoft.com/office/officeart/2008/layout/LinedList"/>
    <dgm:cxn modelId="{106584BB-D6B3-4619-830D-3A9A9C819F25}" type="presParOf" srcId="{34317E42-340C-4B0E-A990-12347D7AEC95}" destId="{D8C10D7B-BB5C-4020-BA8B-2F19CEE4C010}" srcOrd="6" destOrd="0" presId="urn:microsoft.com/office/officeart/2008/layout/LinedList"/>
    <dgm:cxn modelId="{8453793D-1E5C-47DE-A460-AF5B7B252F06}" type="presParOf" srcId="{34317E42-340C-4B0E-A990-12347D7AEC95}" destId="{A31D4D8A-8700-49F1-95C5-F870B622323B}" srcOrd="7" destOrd="0" presId="urn:microsoft.com/office/officeart/2008/layout/LinedList"/>
    <dgm:cxn modelId="{03A8AF64-6B9D-45FF-8502-4AFC67A69612}" type="presParOf" srcId="{A31D4D8A-8700-49F1-95C5-F870B622323B}" destId="{2520E5B6-9290-4DBF-BCC6-9A92A0541363}" srcOrd="0" destOrd="0" presId="urn:microsoft.com/office/officeart/2008/layout/LinedList"/>
    <dgm:cxn modelId="{808C9044-3A73-4574-BA0F-9B2C669F3E62}" type="presParOf" srcId="{A31D4D8A-8700-49F1-95C5-F870B622323B}" destId="{B4477691-013E-4F86-8DB0-AF818B25AB48}" srcOrd="1" destOrd="0" presId="urn:microsoft.com/office/officeart/2008/layout/LinedList"/>
    <dgm:cxn modelId="{98D928E9-FC08-48F2-9DAB-CF0FB8FE02BC}" type="presParOf" srcId="{A31D4D8A-8700-49F1-95C5-F870B622323B}" destId="{1397974F-EDF8-4806-A69F-44E7EC70FD6C}" srcOrd="2" destOrd="0" presId="urn:microsoft.com/office/officeart/2008/layout/LinedList"/>
    <dgm:cxn modelId="{A35D266E-8042-4FA3-8557-58CBE53818B3}" type="presParOf" srcId="{34317E42-340C-4B0E-A990-12347D7AEC95}" destId="{C38B634D-88E5-476B-AC02-468A41C10215}" srcOrd="8" destOrd="0" presId="urn:microsoft.com/office/officeart/2008/layout/LinedList"/>
    <dgm:cxn modelId="{DC4E70F3-D745-4B0D-84B2-848BA2BAF5BE}" type="presParOf" srcId="{34317E42-340C-4B0E-A990-12347D7AEC95}" destId="{7D69C2EC-10DE-4C7B-8571-2F470817343B}" srcOrd="9" destOrd="0" presId="urn:microsoft.com/office/officeart/2008/layout/LinedList"/>
    <dgm:cxn modelId="{6340E27B-797A-4BCE-B93E-A2C62C8D09A6}" type="presParOf" srcId="{70E6154B-48C8-4DB8-A8FB-139FD5ED5E7B}" destId="{B80A1F89-0BAC-4C76-B85B-5A76832003A3}" srcOrd="2" destOrd="0" presId="urn:microsoft.com/office/officeart/2008/layout/LinedList"/>
    <dgm:cxn modelId="{29CBA501-7308-4628-AFD5-CE01CBC304CF}" type="presParOf" srcId="{70E6154B-48C8-4DB8-A8FB-139FD5ED5E7B}" destId="{2BC3DB69-A126-4E2F-90B9-C6DD0E5EEDED}" srcOrd="3" destOrd="0" presId="urn:microsoft.com/office/officeart/2008/layout/LinedList"/>
    <dgm:cxn modelId="{07C4167D-64C9-4D16-A258-6D92A5EC36C6}" type="presParOf" srcId="{2BC3DB69-A126-4E2F-90B9-C6DD0E5EEDED}" destId="{BE8CA648-D083-402F-B098-E3E9BCC57C91}" srcOrd="0" destOrd="0" presId="urn:microsoft.com/office/officeart/2008/layout/LinedList"/>
    <dgm:cxn modelId="{86B78A60-4AAC-41B4-8C2F-B26979452547}" type="presParOf" srcId="{2BC3DB69-A126-4E2F-90B9-C6DD0E5EEDED}" destId="{C2374177-E8DE-4E40-A475-49F0CAE9D17B}" srcOrd="1" destOrd="0" presId="urn:microsoft.com/office/officeart/2008/layout/LinedList"/>
    <dgm:cxn modelId="{FB10D531-443C-4684-B0D3-CFF90D1E481F}" type="presParOf" srcId="{C2374177-E8DE-4E40-A475-49F0CAE9D17B}" destId="{B5B69675-E03B-4D82-9F1A-3F9D8AE84B84}" srcOrd="0" destOrd="0" presId="urn:microsoft.com/office/officeart/2008/layout/LinedList"/>
    <dgm:cxn modelId="{2E16356D-0278-4021-9B06-EB3EF6FA4CCD}" type="presParOf" srcId="{C2374177-E8DE-4E40-A475-49F0CAE9D17B}" destId="{9DC8CBFC-7D87-4970-B8C5-878E6BE1614A}" srcOrd="1" destOrd="0" presId="urn:microsoft.com/office/officeart/2008/layout/LinedList"/>
    <dgm:cxn modelId="{CA7F4AC6-5959-4C9B-9113-177CD3F32199}" type="presParOf" srcId="{9DC8CBFC-7D87-4970-B8C5-878E6BE1614A}" destId="{A754D790-BF33-442A-954E-7B9F44FF1475}" srcOrd="0" destOrd="0" presId="urn:microsoft.com/office/officeart/2008/layout/LinedList"/>
    <dgm:cxn modelId="{6CAC4181-5C12-4F60-BD7F-CD1661C3327A}" type="presParOf" srcId="{9DC8CBFC-7D87-4970-B8C5-878E6BE1614A}" destId="{D619ADA6-64D5-4010-BAE3-1303F9647353}" srcOrd="1" destOrd="0" presId="urn:microsoft.com/office/officeart/2008/layout/LinedList"/>
    <dgm:cxn modelId="{DB870DA1-0DBB-497A-A8F0-846D149C8F8D}" type="presParOf" srcId="{9DC8CBFC-7D87-4970-B8C5-878E6BE1614A}" destId="{60C8E413-C29B-4B63-ABBE-D0A6E6A59A00}" srcOrd="2" destOrd="0" presId="urn:microsoft.com/office/officeart/2008/layout/LinedList"/>
    <dgm:cxn modelId="{8DA0F955-00EB-429D-86FA-74A45A4A24CB}" type="presParOf" srcId="{C2374177-E8DE-4E40-A475-49F0CAE9D17B}" destId="{83E46DB5-31DA-4BE4-8FDC-6ECAD6F985E9}" srcOrd="2" destOrd="0" presId="urn:microsoft.com/office/officeart/2008/layout/LinedList"/>
    <dgm:cxn modelId="{8FD8D2BA-7125-45BB-845A-F48B13076FEB}" type="presParOf" srcId="{C2374177-E8DE-4E40-A475-49F0CAE9D17B}" destId="{959293F7-D9DC-497B-8BC8-2A4467DBF3F2}" srcOrd="3" destOrd="0" presId="urn:microsoft.com/office/officeart/2008/layout/LinedList"/>
    <dgm:cxn modelId="{D1BDB2F1-20A2-4603-AD73-4986A1086DC0}" type="presParOf" srcId="{C2374177-E8DE-4E40-A475-49F0CAE9D17B}" destId="{15EBE707-30F6-496B-91E2-187ABB53F7D1}" srcOrd="4" destOrd="0" presId="urn:microsoft.com/office/officeart/2008/layout/LinedList"/>
    <dgm:cxn modelId="{DAF2F017-C952-42F2-AD30-CCC8E5226104}" type="presParOf" srcId="{15EBE707-30F6-496B-91E2-187ABB53F7D1}" destId="{5B4B6B04-02E7-4911-B368-BDC64AFD2357}" srcOrd="0" destOrd="0" presId="urn:microsoft.com/office/officeart/2008/layout/LinedList"/>
    <dgm:cxn modelId="{54BFED7F-9BCD-44F8-84C0-F651575EA3F4}" type="presParOf" srcId="{15EBE707-30F6-496B-91E2-187ABB53F7D1}" destId="{489F3C0A-FD2E-4F56-BFEB-896DF0BB3F74}" srcOrd="1" destOrd="0" presId="urn:microsoft.com/office/officeart/2008/layout/LinedList"/>
    <dgm:cxn modelId="{05D608E6-90A6-4B9C-AC16-A7EFBF4E91AC}" type="presParOf" srcId="{15EBE707-30F6-496B-91E2-187ABB53F7D1}" destId="{AC1EAE20-03B8-4E3B-99BC-8364A00982B3}" srcOrd="2" destOrd="0" presId="urn:microsoft.com/office/officeart/2008/layout/LinedList"/>
    <dgm:cxn modelId="{A49253CF-86BD-4B6B-9B9A-1A797933CBB1}" type="presParOf" srcId="{C2374177-E8DE-4E40-A475-49F0CAE9D17B}" destId="{7B5B14A2-47BB-40E9-B11D-F6347E9BC763}" srcOrd="5" destOrd="0" presId="urn:microsoft.com/office/officeart/2008/layout/LinedList"/>
    <dgm:cxn modelId="{64FBF6EC-E47A-4699-9D94-68047FF27296}" type="presParOf" srcId="{C2374177-E8DE-4E40-A475-49F0CAE9D17B}" destId="{7B8C5B93-340D-4CDB-8585-573C86FCE583}" srcOrd="6" destOrd="0" presId="urn:microsoft.com/office/officeart/2008/layout/LinedList"/>
    <dgm:cxn modelId="{A8838BD0-031C-4A07-BEBE-800B586470AF}" type="presParOf" srcId="{C2374177-E8DE-4E40-A475-49F0CAE9D17B}" destId="{8216E91E-4BFA-4D93-B3D1-6458FD21B93D}" srcOrd="7" destOrd="0" presId="urn:microsoft.com/office/officeart/2008/layout/LinedList"/>
    <dgm:cxn modelId="{6843E29C-FDA8-449F-99F9-4F934874C5A3}" type="presParOf" srcId="{8216E91E-4BFA-4D93-B3D1-6458FD21B93D}" destId="{A3DE5B3B-A6AA-43D3-83F5-EC2B6E4FEADF}" srcOrd="0" destOrd="0" presId="urn:microsoft.com/office/officeart/2008/layout/LinedList"/>
    <dgm:cxn modelId="{9029D7E6-9AF5-482B-9B83-BE9B0CA1D4CB}" type="presParOf" srcId="{8216E91E-4BFA-4D93-B3D1-6458FD21B93D}" destId="{A3E16041-210A-4FAA-8BAB-F86FD4B32169}" srcOrd="1" destOrd="0" presId="urn:microsoft.com/office/officeart/2008/layout/LinedList"/>
    <dgm:cxn modelId="{E4C6E378-ACE4-43CC-A6A6-58615F0F601D}" type="presParOf" srcId="{8216E91E-4BFA-4D93-B3D1-6458FD21B93D}" destId="{617DDE46-8839-4D2B-A89A-B3C02F07520F}" srcOrd="2" destOrd="0" presId="urn:microsoft.com/office/officeart/2008/layout/LinedList"/>
    <dgm:cxn modelId="{6CEA9160-75C3-464A-B670-7C7023F35210}" type="presParOf" srcId="{C2374177-E8DE-4E40-A475-49F0CAE9D17B}" destId="{956635BC-0B7C-41FC-8321-FEBADC15F7D7}" srcOrd="8" destOrd="0" presId="urn:microsoft.com/office/officeart/2008/layout/LinedList"/>
    <dgm:cxn modelId="{AD026305-7D5F-4886-AB3F-B04B7B41FB65}" type="presParOf" srcId="{C2374177-E8DE-4E40-A475-49F0CAE9D17B}" destId="{E9D65BF1-B038-411F-836F-707BA85AF86E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F23E7-C555-4260-BEA9-7146AEDC1DBF}">
      <dsp:nvSpPr>
        <dsp:cNvPr id="0" name=""/>
        <dsp:cNvSpPr/>
      </dsp:nvSpPr>
      <dsp:spPr>
        <a:xfrm>
          <a:off x="0" y="0"/>
          <a:ext cx="87129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97E05-E0B6-4343-B7CA-E45B27C92E24}">
      <dsp:nvSpPr>
        <dsp:cNvPr id="0" name=""/>
        <dsp:cNvSpPr/>
      </dsp:nvSpPr>
      <dsp:spPr>
        <a:xfrm>
          <a:off x="0" y="0"/>
          <a:ext cx="1742593" cy="1214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Geração Solar</a:t>
          </a:r>
          <a:endParaRPr lang="en-US" sz="1800" kern="1200"/>
        </a:p>
      </dsp:txBody>
      <dsp:txXfrm>
        <a:off x="0" y="0"/>
        <a:ext cx="1742593" cy="1214545"/>
      </dsp:txXfrm>
    </dsp:sp>
    <dsp:sp modelId="{93991AB2-146E-4061-AD68-2B3CA293E084}">
      <dsp:nvSpPr>
        <dsp:cNvPr id="0" name=""/>
        <dsp:cNvSpPr/>
      </dsp:nvSpPr>
      <dsp:spPr>
        <a:xfrm>
          <a:off x="1873288" y="18977"/>
          <a:ext cx="6839679" cy="37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 dirty="0"/>
            <a:t>Irradiação Solar</a:t>
          </a:r>
          <a:r>
            <a:rPr lang="pt-BR" sz="1800" kern="1200" dirty="0"/>
            <a:t>.</a:t>
          </a:r>
          <a:endParaRPr lang="en-US" sz="1800" kern="1200" dirty="0"/>
        </a:p>
      </dsp:txBody>
      <dsp:txXfrm>
        <a:off x="1873288" y="18977"/>
        <a:ext cx="6839679" cy="379545"/>
      </dsp:txXfrm>
    </dsp:sp>
    <dsp:sp modelId="{8413F55B-EF5B-4042-B167-C55C05DCBF46}">
      <dsp:nvSpPr>
        <dsp:cNvPr id="0" name=""/>
        <dsp:cNvSpPr/>
      </dsp:nvSpPr>
      <dsp:spPr>
        <a:xfrm>
          <a:off x="1742593" y="398522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3F7431-3094-48EF-BF86-4B8755D49028}">
      <dsp:nvSpPr>
        <dsp:cNvPr id="0" name=""/>
        <dsp:cNvSpPr/>
      </dsp:nvSpPr>
      <dsp:spPr>
        <a:xfrm>
          <a:off x="1873288" y="417500"/>
          <a:ext cx="6839679" cy="37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Temperatura.</a:t>
          </a:r>
          <a:endParaRPr lang="en-US" sz="1800" kern="1200" dirty="0"/>
        </a:p>
      </dsp:txBody>
      <dsp:txXfrm>
        <a:off x="1873288" y="417500"/>
        <a:ext cx="6839679" cy="379545"/>
      </dsp:txXfrm>
    </dsp:sp>
    <dsp:sp modelId="{9002CD47-FCF5-4CE8-B7DD-B0000AA04166}">
      <dsp:nvSpPr>
        <dsp:cNvPr id="0" name=""/>
        <dsp:cNvSpPr/>
      </dsp:nvSpPr>
      <dsp:spPr>
        <a:xfrm>
          <a:off x="1742593" y="797045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477691-013E-4F86-8DB0-AF818B25AB48}">
      <dsp:nvSpPr>
        <dsp:cNvPr id="0" name=""/>
        <dsp:cNvSpPr/>
      </dsp:nvSpPr>
      <dsp:spPr>
        <a:xfrm>
          <a:off x="1873288" y="816022"/>
          <a:ext cx="6839679" cy="37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Padrões regionais de cobertura de nuvens.</a:t>
          </a:r>
          <a:endParaRPr lang="en-US" sz="1800" kern="1200" dirty="0"/>
        </a:p>
      </dsp:txBody>
      <dsp:txXfrm>
        <a:off x="1873288" y="816022"/>
        <a:ext cx="6839679" cy="379545"/>
      </dsp:txXfrm>
    </dsp:sp>
    <dsp:sp modelId="{C38B634D-88E5-476B-AC02-468A41C10215}">
      <dsp:nvSpPr>
        <dsp:cNvPr id="0" name=""/>
        <dsp:cNvSpPr/>
      </dsp:nvSpPr>
      <dsp:spPr>
        <a:xfrm>
          <a:off x="1742593" y="1195568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0A1F89-0BAC-4C76-B85B-5A76832003A3}">
      <dsp:nvSpPr>
        <dsp:cNvPr id="0" name=""/>
        <dsp:cNvSpPr/>
      </dsp:nvSpPr>
      <dsp:spPr>
        <a:xfrm>
          <a:off x="0" y="1214545"/>
          <a:ext cx="87129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8CA648-D083-402F-B098-E3E9BCC57C91}">
      <dsp:nvSpPr>
        <dsp:cNvPr id="0" name=""/>
        <dsp:cNvSpPr/>
      </dsp:nvSpPr>
      <dsp:spPr>
        <a:xfrm>
          <a:off x="0" y="1214545"/>
          <a:ext cx="1742593" cy="1214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Geração Eólica</a:t>
          </a:r>
          <a:endParaRPr lang="en-US" sz="1800" kern="1200"/>
        </a:p>
      </dsp:txBody>
      <dsp:txXfrm>
        <a:off x="0" y="1214545"/>
        <a:ext cx="1742593" cy="1214545"/>
      </dsp:txXfrm>
    </dsp:sp>
    <dsp:sp modelId="{D619ADA6-64D5-4010-BAE3-1303F9647353}">
      <dsp:nvSpPr>
        <dsp:cNvPr id="0" name=""/>
        <dsp:cNvSpPr/>
      </dsp:nvSpPr>
      <dsp:spPr>
        <a:xfrm>
          <a:off x="1873288" y="1233522"/>
          <a:ext cx="6839679" cy="37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Aquecimento diferencial da Terra.</a:t>
          </a:r>
          <a:endParaRPr lang="en-US" sz="1800" kern="1200" dirty="0"/>
        </a:p>
      </dsp:txBody>
      <dsp:txXfrm>
        <a:off x="1873288" y="1233522"/>
        <a:ext cx="6839679" cy="379545"/>
      </dsp:txXfrm>
    </dsp:sp>
    <dsp:sp modelId="{83E46DB5-31DA-4BE4-8FDC-6ECAD6F985E9}">
      <dsp:nvSpPr>
        <dsp:cNvPr id="0" name=""/>
        <dsp:cNvSpPr/>
      </dsp:nvSpPr>
      <dsp:spPr>
        <a:xfrm>
          <a:off x="1742593" y="1613068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F3C0A-FD2E-4F56-BFEB-896DF0BB3F74}">
      <dsp:nvSpPr>
        <dsp:cNvPr id="0" name=""/>
        <dsp:cNvSpPr/>
      </dsp:nvSpPr>
      <dsp:spPr>
        <a:xfrm>
          <a:off x="1873288" y="1632045"/>
          <a:ext cx="6839679" cy="37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Forças de Coriolis.</a:t>
          </a:r>
          <a:endParaRPr lang="en-US" sz="1800" kern="1200" dirty="0"/>
        </a:p>
      </dsp:txBody>
      <dsp:txXfrm>
        <a:off x="1873288" y="1632045"/>
        <a:ext cx="6839679" cy="379545"/>
      </dsp:txXfrm>
    </dsp:sp>
    <dsp:sp modelId="{7B5B14A2-47BB-40E9-B11D-F6347E9BC763}">
      <dsp:nvSpPr>
        <dsp:cNvPr id="0" name=""/>
        <dsp:cNvSpPr/>
      </dsp:nvSpPr>
      <dsp:spPr>
        <a:xfrm>
          <a:off x="1742593" y="2011590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E16041-210A-4FAA-8BAB-F86FD4B32169}">
      <dsp:nvSpPr>
        <dsp:cNvPr id="0" name=""/>
        <dsp:cNvSpPr/>
      </dsp:nvSpPr>
      <dsp:spPr>
        <a:xfrm>
          <a:off x="1873288" y="2030568"/>
          <a:ext cx="6839679" cy="37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Forças inerciais do vento.</a:t>
          </a:r>
          <a:endParaRPr lang="en-US" sz="1800" kern="1200" dirty="0"/>
        </a:p>
      </dsp:txBody>
      <dsp:txXfrm>
        <a:off x="1873288" y="2030568"/>
        <a:ext cx="6839679" cy="379545"/>
      </dsp:txXfrm>
    </dsp:sp>
    <dsp:sp modelId="{956635BC-0B7C-41FC-8321-FEBADC15F7D7}">
      <dsp:nvSpPr>
        <dsp:cNvPr id="0" name=""/>
        <dsp:cNvSpPr/>
      </dsp:nvSpPr>
      <dsp:spPr>
        <a:xfrm>
          <a:off x="1742593" y="2410113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682713" y="2283718"/>
            <a:ext cx="5778574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Metodologia para otimizar a instalação de gerações renováveis ​​em Usinas híbridas</a:t>
            </a:r>
            <a:endParaRPr lang="en-US" altLang="pt-BR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550224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Metodologia para otimizar a instalação de gerações renováveis ​​em Usinas híbridas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Leticia Frata – 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Hitachi Energy – Power Consulting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68424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286143-DF10-1BAA-5F4B-E8A197B4A3B1}"/>
              </a:ext>
            </a:extLst>
          </p:cNvPr>
          <p:cNvSpPr txBox="1">
            <a:spLocks/>
          </p:cNvSpPr>
          <p:nvPr/>
        </p:nvSpPr>
        <p:spPr>
          <a:xfrm>
            <a:off x="179388" y="1563638"/>
            <a:ext cx="8785225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Objetivo Principal: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800" dirty="0">
                <a:solidFill>
                  <a:srgbClr val="595959"/>
                </a:solidFill>
              </a:rPr>
              <a:t>Fornecer suporte à tomada de decisão em análises técnicas e econômicas na operação de uma usina híbrida, otimizando os limites do MUST (Montante de Uso do Sistema de Transmissão) contratados.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pt-BR" altLang="pt-BR" sz="900" dirty="0">
              <a:solidFill>
                <a:srgbClr val="595959"/>
              </a:solidFill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800" dirty="0">
                <a:solidFill>
                  <a:srgbClr val="595959"/>
                </a:solidFill>
              </a:rPr>
              <a:t>Quantificar a potência secundária a ser instalada em termos de custo-benefício.</a:t>
            </a:r>
            <a:endParaRPr lang="en-US" altLang="pt-BR" sz="1800" dirty="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Motivação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6" y="1502663"/>
            <a:ext cx="416144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As 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usinas híbridas 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são conhecidas por combinar 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múltiplos ativos de geração 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em uma única usina, incluindo eólica, solar, hidráulica, entre outras fontes integradas.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Esse tipo de instalação se destaca especialmente pelos seguintes fatores: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Redução de custos; e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Aumento da eficiência nas instalações do projeto. 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5" name="Picture 4" descr="Solar panels at sunset">
            <a:extLst>
              <a:ext uri="{FF2B5EF4-FFF2-40B4-BE49-F238E27FC236}">
                <a16:creationId xmlns:a16="http://schemas.microsoft.com/office/drawing/2014/main" id="{2AA0C303-57A1-48F0-0971-7B78B48C1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337" y="1275606"/>
            <a:ext cx="4742250" cy="324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06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324544" y="877152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0" y="1327135"/>
            <a:ext cx="903649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Para avaliar a viabilidade técnica e econômica do projeto é necessário estudar os recursos com bom potencial de geração a partir dos diferentes perfis para geração solar e eólica.</a:t>
            </a:r>
            <a:endParaRPr lang="en-US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graphicFrame>
        <p:nvGraphicFramePr>
          <p:cNvPr id="15" name="TextBox 8">
            <a:extLst>
              <a:ext uri="{FF2B5EF4-FFF2-40B4-BE49-F238E27FC236}">
                <a16:creationId xmlns:a16="http://schemas.microsoft.com/office/drawing/2014/main" id="{283184EE-68B7-2D1C-7A56-22B8475FE4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6660971"/>
              </p:ext>
            </p:extLst>
          </p:nvPr>
        </p:nvGraphicFramePr>
        <p:xfrm>
          <a:off x="124052" y="2283718"/>
          <a:ext cx="8712968" cy="2429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106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7" y="2046210"/>
            <a:ext cx="392403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1800" kern="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 comportamento dos </a:t>
            </a:r>
            <a:r>
              <a:rPr lang="pt-BR" sz="1800" b="1" kern="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recursos energéticos </a:t>
            </a:r>
            <a:r>
              <a:rPr lang="pt-BR" sz="1800" kern="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são considerados como uma curva de geração média de </a:t>
            </a:r>
            <a:r>
              <a:rPr lang="pt-BR" sz="1800" b="1" kern="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12 meses x 24 horas</a:t>
            </a:r>
            <a:r>
              <a:rPr lang="pt-BR" sz="1800" kern="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para o cálculo das </a:t>
            </a:r>
            <a:r>
              <a:rPr lang="pt-BR" sz="1800" b="1" kern="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matrizes energéticas</a:t>
            </a:r>
            <a:r>
              <a:rPr lang="pt-BR" altLang="pt-BR" sz="1800" dirty="0">
                <a:solidFill>
                  <a:srgbClr val="595959"/>
                </a:solidFill>
                <a:ea typeface="MS PGothic" panose="020B0600070205080204" pitchFamily="34" charset="-128"/>
              </a:rPr>
              <a:t>. </a:t>
            </a:r>
            <a:endParaRPr lang="en-US" altLang="pt-BR" sz="1800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325C6B-6140-8411-5B85-1F11B9AFBB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10"/>
          <a:stretch/>
        </p:blipFill>
        <p:spPr>
          <a:xfrm>
            <a:off x="4249453" y="1563637"/>
            <a:ext cx="4822650" cy="244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04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D3C2215-62AC-5F85-FC35-EA9A6D792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7"/>
          <a:stretch/>
        </p:blipFill>
        <p:spPr bwMode="auto">
          <a:xfrm>
            <a:off x="2843808" y="987574"/>
            <a:ext cx="6048672" cy="350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47A1DE-0B48-F428-8585-9626B542E654}"/>
              </a:ext>
            </a:extLst>
          </p:cNvPr>
          <p:cNvSpPr txBox="1"/>
          <p:nvPr/>
        </p:nvSpPr>
        <p:spPr>
          <a:xfrm>
            <a:off x="467544" y="2355726"/>
            <a:ext cx="30929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eaLnBrk="1" hangingPunct="1"/>
            <a:r>
              <a:rPr lang="pt-BR" sz="1800" b="1" dirty="0">
                <a:solidFill>
                  <a:srgbClr val="595959"/>
                </a:solidFill>
              </a:rPr>
              <a:t>Metodologia iterativa para definir a potência adequada de geração solar complementar</a:t>
            </a:r>
          </a:p>
        </p:txBody>
      </p:sp>
    </p:spTree>
    <p:extLst>
      <p:ext uri="{BB962C8B-B14F-4D97-AF65-F5344CB8AC3E}">
        <p14:creationId xmlns:p14="http://schemas.microsoft.com/office/powerpoint/2010/main" val="3296684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F9F55A-6CFE-32E0-67FB-12DE48EC5CDF}"/>
              </a:ext>
            </a:extLst>
          </p:cNvPr>
          <p:cNvSpPr txBox="1"/>
          <p:nvPr/>
        </p:nvSpPr>
        <p:spPr>
          <a:xfrm>
            <a:off x="107504" y="1370930"/>
            <a:ext cx="9001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595959"/>
                </a:solidFill>
              </a:rPr>
              <a:t>Os cálculos realizados no estudo levam em consideração as seguintes variáveis:</a:t>
            </a:r>
          </a:p>
          <a:p>
            <a:endParaRPr lang="pt-BR" sz="1800" dirty="0">
              <a:solidFill>
                <a:srgbClr val="59595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595959"/>
                </a:solidFill>
              </a:rPr>
              <a:t>Potência Instalada da Matriz Principal - (“</a:t>
            </a:r>
            <a:r>
              <a:rPr lang="pt-BR" sz="1800" dirty="0" err="1">
                <a:solidFill>
                  <a:srgbClr val="595959"/>
                </a:solidFill>
              </a:rPr>
              <a:t>Pot_Principal</a:t>
            </a:r>
            <a:r>
              <a:rPr lang="pt-BR" sz="1800" dirty="0">
                <a:solidFill>
                  <a:srgbClr val="595959"/>
                </a:solidFill>
              </a:rPr>
              <a:t>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595959"/>
                </a:solidFill>
              </a:rPr>
              <a:t>Potência Adicional – (“P_Sec”)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595959"/>
                </a:solidFill>
              </a:rPr>
              <a:t>Geração Horária Média (Eólica) – (“</a:t>
            </a:r>
            <a:r>
              <a:rPr lang="pt-BR" sz="1800" dirty="0" err="1">
                <a:solidFill>
                  <a:srgbClr val="595959"/>
                </a:solidFill>
              </a:rPr>
              <a:t>Média_Principal</a:t>
            </a:r>
            <a:r>
              <a:rPr lang="pt-BR" sz="1800" dirty="0">
                <a:solidFill>
                  <a:srgbClr val="595959"/>
                </a:solidFill>
              </a:rPr>
              <a:t>)”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595959"/>
                </a:solidFill>
              </a:rPr>
              <a:t>Geração Horária Média (Solar) – (“</a:t>
            </a:r>
            <a:r>
              <a:rPr lang="pt-BR" sz="1800" dirty="0" err="1">
                <a:solidFill>
                  <a:srgbClr val="595959"/>
                </a:solidFill>
              </a:rPr>
              <a:t>Média_Secundária</a:t>
            </a:r>
            <a:r>
              <a:rPr lang="pt-BR" sz="1800" dirty="0">
                <a:solidFill>
                  <a:srgbClr val="595959"/>
                </a:solidFill>
              </a:rPr>
              <a:t>”)</a:t>
            </a:r>
          </a:p>
          <a:p>
            <a:endParaRPr lang="pt-BR" sz="1800" dirty="0">
              <a:solidFill>
                <a:srgbClr val="595959"/>
              </a:solidFill>
            </a:endParaRPr>
          </a:p>
          <a:p>
            <a:pPr algn="just"/>
            <a:r>
              <a:rPr lang="pt-BR" sz="1800" dirty="0">
                <a:solidFill>
                  <a:srgbClr val="595959"/>
                </a:solidFill>
              </a:rPr>
              <a:t>Considerando as entradas, </a:t>
            </a:r>
            <a:r>
              <a:rPr lang="pt-BR" sz="1800" b="1" dirty="0">
                <a:solidFill>
                  <a:srgbClr val="595959"/>
                </a:solidFill>
              </a:rPr>
              <a:t>1000 cenários são simulados por mês </a:t>
            </a:r>
            <a:r>
              <a:rPr lang="pt-BR" sz="1800" dirty="0">
                <a:solidFill>
                  <a:srgbClr val="595959"/>
                </a:solidFill>
              </a:rPr>
              <a:t>para levar em conta o </a:t>
            </a:r>
            <a:r>
              <a:rPr lang="pt-BR" sz="1800" b="1" dirty="0">
                <a:solidFill>
                  <a:srgbClr val="595959"/>
                </a:solidFill>
              </a:rPr>
              <a:t>desvio padrão da geração</a:t>
            </a:r>
            <a:r>
              <a:rPr lang="pt-BR" sz="1800" dirty="0">
                <a:solidFill>
                  <a:srgbClr val="595959"/>
                </a:solidFill>
              </a:rPr>
              <a:t>. </a:t>
            </a:r>
          </a:p>
          <a:p>
            <a:endParaRPr lang="pt-BR" sz="1800" dirty="0">
              <a:solidFill>
                <a:srgbClr val="595959"/>
              </a:solidFill>
            </a:endParaRPr>
          </a:p>
          <a:p>
            <a:pPr algn="ctr"/>
            <a:r>
              <a:rPr lang="pt-BR" sz="1800" dirty="0">
                <a:solidFill>
                  <a:srgbClr val="595959"/>
                </a:solidFill>
              </a:rPr>
              <a:t>Potência Gerada = </a:t>
            </a:r>
            <a:r>
              <a:rPr lang="pt-BR" sz="1800" dirty="0" err="1">
                <a:solidFill>
                  <a:srgbClr val="595959"/>
                </a:solidFill>
              </a:rPr>
              <a:t>Pot_Principal</a:t>
            </a:r>
            <a:r>
              <a:rPr lang="pt-BR" sz="1800" dirty="0">
                <a:solidFill>
                  <a:srgbClr val="595959"/>
                </a:solidFill>
              </a:rPr>
              <a:t> ∗ </a:t>
            </a:r>
            <a:r>
              <a:rPr lang="pt-BR" sz="1800" dirty="0" err="1">
                <a:solidFill>
                  <a:srgbClr val="595959"/>
                </a:solidFill>
              </a:rPr>
              <a:t>Média_Principal</a:t>
            </a:r>
            <a:r>
              <a:rPr lang="pt-BR" sz="1800" dirty="0">
                <a:solidFill>
                  <a:srgbClr val="595959"/>
                </a:solidFill>
              </a:rPr>
              <a:t> (desvio) + </a:t>
            </a:r>
            <a:br>
              <a:rPr lang="pt-BR" sz="1800" dirty="0">
                <a:solidFill>
                  <a:srgbClr val="595959"/>
                </a:solidFill>
              </a:rPr>
            </a:br>
            <a:r>
              <a:rPr lang="pt-BR" sz="1800" dirty="0">
                <a:solidFill>
                  <a:srgbClr val="595959"/>
                </a:solidFill>
              </a:rPr>
              <a:t>                      </a:t>
            </a:r>
            <a:r>
              <a:rPr lang="pt-BR" sz="1800" dirty="0" err="1">
                <a:solidFill>
                  <a:srgbClr val="595959"/>
                </a:solidFill>
              </a:rPr>
              <a:t>P_Sec</a:t>
            </a:r>
            <a:r>
              <a:rPr lang="pt-BR" sz="1800" dirty="0">
                <a:solidFill>
                  <a:srgbClr val="595959"/>
                </a:solidFill>
              </a:rPr>
              <a:t> ∗ </a:t>
            </a:r>
            <a:r>
              <a:rPr lang="pt-BR" sz="1800" dirty="0" err="1">
                <a:solidFill>
                  <a:srgbClr val="595959"/>
                </a:solidFill>
              </a:rPr>
              <a:t>Média_Secundária</a:t>
            </a:r>
            <a:r>
              <a:rPr lang="pt-BR" sz="1800" dirty="0">
                <a:solidFill>
                  <a:srgbClr val="595959"/>
                </a:solidFill>
              </a:rPr>
              <a:t> (desvio)</a:t>
            </a:r>
          </a:p>
        </p:txBody>
      </p:sp>
    </p:spTree>
    <p:extLst>
      <p:ext uri="{BB962C8B-B14F-4D97-AF65-F5344CB8AC3E}">
        <p14:creationId xmlns:p14="http://schemas.microsoft.com/office/powerpoint/2010/main" val="297569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FC1889-4129-0FFB-E313-F0E7A4815B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2"/>
          <a:stretch/>
        </p:blipFill>
        <p:spPr>
          <a:xfrm>
            <a:off x="3563888" y="843558"/>
            <a:ext cx="5328592" cy="37568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66D7BF-716E-7FD8-9178-2CD1FF37395A}"/>
              </a:ext>
            </a:extLst>
          </p:cNvPr>
          <p:cNvSpPr txBox="1"/>
          <p:nvPr/>
        </p:nvSpPr>
        <p:spPr>
          <a:xfrm>
            <a:off x="323528" y="1923753"/>
            <a:ext cx="28803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595959"/>
                </a:solidFill>
              </a:rPr>
              <a:t>Curva de potência gerada por esta usina híbrida quando a potência solar instalada é de 0 MW</a:t>
            </a:r>
          </a:p>
        </p:txBody>
      </p:sp>
    </p:spTree>
    <p:extLst>
      <p:ext uri="{BB962C8B-B14F-4D97-AF65-F5344CB8AC3E}">
        <p14:creationId xmlns:p14="http://schemas.microsoft.com/office/powerpoint/2010/main" val="373666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6D7BF-716E-7FD8-9178-2CD1FF37395A}"/>
              </a:ext>
            </a:extLst>
          </p:cNvPr>
          <p:cNvSpPr txBox="1"/>
          <p:nvPr/>
        </p:nvSpPr>
        <p:spPr>
          <a:xfrm>
            <a:off x="323528" y="1923753"/>
            <a:ext cx="28803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595959"/>
                </a:solidFill>
              </a:rPr>
              <a:t>Curva de potência gerada por esta usina híbrida quando a potência solar instalada é de 600 MW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0A4B40-EC27-2DDB-D450-B248E8256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038" y="843558"/>
            <a:ext cx="5235394" cy="376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77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6D7BF-716E-7FD8-9178-2CD1FF37395A}"/>
              </a:ext>
            </a:extLst>
          </p:cNvPr>
          <p:cNvSpPr txBox="1"/>
          <p:nvPr/>
        </p:nvSpPr>
        <p:spPr>
          <a:xfrm>
            <a:off x="323528" y="1923753"/>
            <a:ext cx="28803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595959"/>
                </a:solidFill>
              </a:rPr>
              <a:t>Curva de potência gerada por esta usina híbrida quando a potência solar instalada é de 400 MW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5CF084-5A36-0DC5-ECC4-F3201358F3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17" r="1945"/>
          <a:stretch/>
        </p:blipFill>
        <p:spPr>
          <a:xfrm>
            <a:off x="3495259" y="843558"/>
            <a:ext cx="5648741" cy="377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50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F906A-5809-7850-2F3E-E3749A7D9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D4DFFB7-E1F6-9D01-2420-2242573C8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58F55350-C504-F2B1-2631-41CC230E8CFE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4E6001-3AA0-91EB-2AE8-A899B9838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779662"/>
            <a:ext cx="8300366" cy="27807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849876-A443-8C94-7325-97979FD6123B}"/>
              </a:ext>
            </a:extLst>
          </p:cNvPr>
          <p:cNvSpPr txBox="1"/>
          <p:nvPr/>
        </p:nvSpPr>
        <p:spPr>
          <a:xfrm>
            <a:off x="611560" y="1419288"/>
            <a:ext cx="7848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595959"/>
                </a:solidFill>
              </a:rPr>
              <a:t>Retorno esperado dos investimentos para uma usina híbrida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7ACBA-A6D5-AC55-7E26-17CCF4779ABF}"/>
              </a:ext>
            </a:extLst>
          </p:cNvPr>
          <p:cNvSpPr txBox="1"/>
          <p:nvPr/>
        </p:nvSpPr>
        <p:spPr>
          <a:xfrm>
            <a:off x="1983764" y="4011910"/>
            <a:ext cx="157607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2">
                    <a:lumMod val="50000"/>
                  </a:schemeClr>
                </a:solidFill>
              </a:rPr>
              <a:t>Investment (Mbrl)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61A25C-498E-46DD-FAB7-3B4E523E5C45}"/>
              </a:ext>
            </a:extLst>
          </p:cNvPr>
          <p:cNvSpPr txBox="1"/>
          <p:nvPr/>
        </p:nvSpPr>
        <p:spPr>
          <a:xfrm>
            <a:off x="6084168" y="4011909"/>
            <a:ext cx="157607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2">
                    <a:lumMod val="50000"/>
                  </a:schemeClr>
                </a:solidFill>
              </a:rPr>
              <a:t>Investment (Mbrl)</a:t>
            </a:r>
          </a:p>
        </p:txBody>
      </p:sp>
    </p:spTree>
    <p:extLst>
      <p:ext uri="{BB962C8B-B14F-4D97-AF65-F5344CB8AC3E}">
        <p14:creationId xmlns:p14="http://schemas.microsoft.com/office/powerpoint/2010/main" val="413839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8" y="1563638"/>
            <a:ext cx="8785225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 sz="1800" b="1" dirty="0">
                <a:solidFill>
                  <a:srgbClr val="595959"/>
                </a:solidFill>
              </a:rPr>
              <a:t>O artigo introduz uma nova abordagem teórica para a análise de otimização de usinas híbridas de energia eólica e solar, oferecendo suporte à tomada de decisões nas avaliações técnicas e econômicas da operação dessas usinas. Além disso, contribui para a quantificação da potência instalada em termos de custo-benefício.</a:t>
            </a:r>
            <a:endParaRPr lang="en-US" altLang="pt-BR" sz="1800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3535178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1908175" y="2066925"/>
            <a:ext cx="1944688" cy="1944688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FOTO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3201988"/>
            <a:ext cx="335059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LETICIA FRATA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Hitachi Energy – Power Consulting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leticia.frata@hitachienergy.com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Contato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C05D6B-2615-B94E-3510-733CC0A69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174" y="2066924"/>
            <a:ext cx="1944687" cy="19446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442C36-C12E-4CCB-B59E-9181B3A258B1}"/>
</file>

<file path=customXml/itemProps2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3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831e6d9-dc6c-4cd1-9ec6-1dc2b4133195}" enabled="0" method="" siteId="{7831e6d9-dc6c-4cd1-9ec6-1dc2b413319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4518</TotalTime>
  <Words>477</Words>
  <Application>Microsoft Office PowerPoint</Application>
  <PresentationFormat>On-screen Show (16:9)</PresentationFormat>
  <Paragraphs>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MS PGothic</vt:lpstr>
      <vt:lpstr>Aptos</vt:lpstr>
      <vt:lpstr>Aptos Display</vt:lpstr>
      <vt:lpstr>Arial</vt:lpstr>
      <vt:lpstr>Rockwell</vt:lpstr>
      <vt:lpstr>1_Blank Presentation</vt:lpstr>
      <vt:lpstr>Personalizar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Leticia Frata</cp:lastModifiedBy>
  <cp:revision>55</cp:revision>
  <dcterms:created xsi:type="dcterms:W3CDTF">2011-10-17T18:04:32Z</dcterms:created>
  <dcterms:modified xsi:type="dcterms:W3CDTF">2024-09-30T11:38:25Z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Order">
    <vt:r8>2531600</vt:r8>
  </property>
  <property fmtid="{D5CDD505-2E9C-101B-9397-08002B2CF9AE}" pid="16" name="xd_Signature">
    <vt:bool>false</vt:bool>
  </property>
  <property fmtid="{D5CDD505-2E9C-101B-9397-08002B2CF9AE}" pid="17" name="xd_ProgID">
    <vt:lpwstr/>
  </property>
  <property fmtid="{D5CDD505-2E9C-101B-9397-08002B2CF9AE}" pid="18" name="_SourceUrl">
    <vt:lpwstr/>
  </property>
  <property fmtid="{D5CDD505-2E9C-101B-9397-08002B2CF9AE}" pid="19" name="_SharedFileIndex">
    <vt:lpwstr/>
  </property>
  <property fmtid="{D5CDD505-2E9C-101B-9397-08002B2CF9AE}" pid="20" name="ComplianceAssetId">
    <vt:lpwstr/>
  </property>
  <property fmtid="{D5CDD505-2E9C-101B-9397-08002B2CF9AE}" pid="21" name="TemplateUrl">
    <vt:lpwstr/>
  </property>
  <property fmtid="{D5CDD505-2E9C-101B-9397-08002B2CF9AE}" pid="22" name="_ExtendedDescription">
    <vt:lpwstr/>
  </property>
  <property fmtid="{D5CDD505-2E9C-101B-9397-08002B2CF9AE}" pid="23" name="TriggerFlowInfo">
    <vt:lpwstr/>
  </property>
</Properties>
</file>