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2"/>
  </p:notesMasterIdLst>
  <p:handoutMasterIdLst>
    <p:handoutMasterId r:id="rId23"/>
  </p:handoutMasterIdLst>
  <p:sldIdLst>
    <p:sldId id="267" r:id="rId6"/>
    <p:sldId id="257" r:id="rId7"/>
    <p:sldId id="272" r:id="rId8"/>
    <p:sldId id="275" r:id="rId9"/>
    <p:sldId id="599" r:id="rId10"/>
    <p:sldId id="274" r:id="rId11"/>
    <p:sldId id="600" r:id="rId12"/>
    <p:sldId id="601" r:id="rId13"/>
    <p:sldId id="602" r:id="rId14"/>
    <p:sldId id="603" r:id="rId15"/>
    <p:sldId id="604" r:id="rId16"/>
    <p:sldId id="605" r:id="rId17"/>
    <p:sldId id="606" r:id="rId18"/>
    <p:sldId id="607" r:id="rId19"/>
    <p:sldId id="608" r:id="rId20"/>
    <p:sldId id="266" r:id="rId2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CDD474-6923-448C-9D69-561311548A21}" v="475" dt="2024-09-25T15:00:35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4660"/>
  </p:normalViewPr>
  <p:slideViewPr>
    <p:cSldViewPr>
      <p:cViewPr>
        <p:scale>
          <a:sx n="100" d="100"/>
          <a:sy n="100" d="100"/>
        </p:scale>
        <p:origin x="1022" y="5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Aplicação da Régua da Licensa Social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0510940379843835"/>
          <c:y val="0.35139819855407012"/>
          <c:w val="0.80067199030337599"/>
          <c:h val="0.6305933364822409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E4-483D-AF6C-28E055E20724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E4-483D-AF6C-28E055E2072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7E4-483D-AF6C-28E055E2072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E4-483D-AF6C-28E055E20724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E4-483D-AF6C-28E055E207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[Book1]Sheet1!$D$7:$D$9</c:f>
              <c:numCache>
                <c:formatCode>0%</c:formatCode>
                <c:ptCount val="3"/>
                <c:pt idx="0">
                  <c:v>0.89</c:v>
                </c:pt>
                <c:pt idx="1">
                  <c:v>7.0000000000000007E-2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E4-483D-AF6C-28E055E20724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[Book1]Sheet1!$E$7:$E$9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E4-483D-AF6C-28E055E20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8914064"/>
        <c:axId val="1578910704"/>
      </c:barChart>
      <c:catAx>
        <c:axId val="15789140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8910704"/>
        <c:crosses val="autoZero"/>
        <c:auto val="0"/>
        <c:lblAlgn val="ctr"/>
        <c:lblOffset val="100"/>
        <c:noMultiLvlLbl val="0"/>
      </c:catAx>
      <c:valAx>
        <c:axId val="15789107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57891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EDA45-1805-4BEB-8EA2-3D24A91D33CD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AD151-A7D4-4937-BA47-3ABD53A334A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758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Os desafios para o desenvolvimento da energia eólica offshore no Brasil vão além das questões regulatórias e financeiras. Embora a aprovação do marco legal e a infraestrutura sejam essenciais, o engajamento de stakeholders desempenha um papel central no sucesso desses projetos. Comunidades locais, pescadores e ONGs precisam ser incluídos nas discussões desde o início para mitigar impactos socioeconômicos. A transparência e a participação ativa ajudam a construir uma "licença social" para operar, fundamental para a aceitação e sustentabilidade dos projetos.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AD151-A7D4-4937-BA47-3ABD53A334A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793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f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682713" y="2283718"/>
            <a:ext cx="5778574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None/>
            </a:pPr>
            <a:r>
              <a:rPr lang="pt-BR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Engajamento de Stakeholders em Eólicas Offshore: Superando Desafios com Melhores Práticas e Padrões Internacionais</a:t>
            </a:r>
            <a:endParaRPr lang="en-US" altLang="pt-BR" sz="24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0" indent="0" algn="ctr" eaLnBrk="1" hangingPunct="1">
              <a:buNone/>
            </a:pPr>
            <a:r>
              <a:rPr lang="pt-BR" sz="2400" b="1" dirty="0">
                <a:solidFill>
                  <a:srgbClr val="00B0F0"/>
                </a:solidFill>
                <a:effectLst/>
                <a:ea typeface="Times New Roman" panose="02020603050405020304" pitchFamily="18" charset="0"/>
              </a:rPr>
              <a:t>Engajamento de Stakeholders em Eólicas Offshore: Superando Desafios com Melhores Práticas e Padrões Internacionais</a:t>
            </a:r>
            <a:endParaRPr lang="en-US" altLang="pt-BR" sz="2400" b="1" dirty="0">
              <a:solidFill>
                <a:srgbClr val="00B0F0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Ana Carolina Silva &amp; Cleiton Luiz Foster Jardeweski - 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ERM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9C39806-4E90-7B4B-2232-CBF20D478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89" y="1707654"/>
            <a:ext cx="569274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 engajamento de partes interessadas é crucial para o sucesso de projetos eólicos offshore.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pt-BR" altLang="pt-BR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BR" altLang="pt-BR" sz="1800" dirty="0"/>
              <a:t>Contexto atual de grandes mudanças climáticas e novas práticas ESG.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Importância de comunicação transparente e inclusiva para mitigar riscos e garantir sustentabilidade.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Row of white windmills">
            <a:extLst>
              <a:ext uri="{FF2B5EF4-FFF2-40B4-BE49-F238E27FC236}">
                <a16:creationId xmlns:a16="http://schemas.microsoft.com/office/drawing/2014/main" id="{FE9198BC-2745-7454-DC79-9E4A7FAC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281" y="1659201"/>
            <a:ext cx="2862322" cy="28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50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Arredondado 2">
            <a:extLst>
              <a:ext uri="{FF2B5EF4-FFF2-40B4-BE49-F238E27FC236}">
                <a16:creationId xmlns:a16="http://schemas.microsoft.com/office/drawing/2014/main" id="{F6FD3188-13ED-2241-687F-A66746DE43CB}"/>
              </a:ext>
            </a:extLst>
          </p:cNvPr>
          <p:cNvSpPr/>
          <p:nvPr/>
        </p:nvSpPr>
        <p:spPr>
          <a:xfrm>
            <a:off x="-293913" y="915566"/>
            <a:ext cx="781824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    ERM – Experiência Selecionada em Projetos Eólicos Offshore Globais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40B1A7D-143E-DB4B-587C-E5D7383AE44F}"/>
              </a:ext>
            </a:extLst>
          </p:cNvPr>
          <p:cNvGrpSpPr/>
          <p:nvPr/>
        </p:nvGrpSpPr>
        <p:grpSpPr>
          <a:xfrm>
            <a:off x="469238" y="1840416"/>
            <a:ext cx="7615571" cy="3611654"/>
            <a:chOff x="17463" y="447676"/>
            <a:chExt cx="9136063" cy="4098925"/>
          </a:xfrm>
        </p:grpSpPr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492CCEC0-F86E-0272-BDC8-B839AC375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1774826"/>
              <a:ext cx="338138" cy="280988"/>
            </a:xfrm>
            <a:custGeom>
              <a:avLst/>
              <a:gdLst>
                <a:gd name="T0" fmla="*/ 158 w 213"/>
                <a:gd name="T1" fmla="*/ 14 h 177"/>
                <a:gd name="T2" fmla="*/ 163 w 213"/>
                <a:gd name="T3" fmla="*/ 28 h 177"/>
                <a:gd name="T4" fmla="*/ 172 w 213"/>
                <a:gd name="T5" fmla="*/ 32 h 177"/>
                <a:gd name="T6" fmla="*/ 190 w 213"/>
                <a:gd name="T7" fmla="*/ 19 h 177"/>
                <a:gd name="T8" fmla="*/ 195 w 213"/>
                <a:gd name="T9" fmla="*/ 23 h 177"/>
                <a:gd name="T10" fmla="*/ 204 w 213"/>
                <a:gd name="T11" fmla="*/ 23 h 177"/>
                <a:gd name="T12" fmla="*/ 213 w 213"/>
                <a:gd name="T13" fmla="*/ 23 h 177"/>
                <a:gd name="T14" fmla="*/ 213 w 213"/>
                <a:gd name="T15" fmla="*/ 23 h 177"/>
                <a:gd name="T16" fmla="*/ 208 w 213"/>
                <a:gd name="T17" fmla="*/ 28 h 177"/>
                <a:gd name="T18" fmla="*/ 195 w 213"/>
                <a:gd name="T19" fmla="*/ 32 h 177"/>
                <a:gd name="T20" fmla="*/ 177 w 213"/>
                <a:gd name="T21" fmla="*/ 32 h 177"/>
                <a:gd name="T22" fmla="*/ 167 w 213"/>
                <a:gd name="T23" fmla="*/ 41 h 177"/>
                <a:gd name="T24" fmla="*/ 163 w 213"/>
                <a:gd name="T25" fmla="*/ 50 h 177"/>
                <a:gd name="T26" fmla="*/ 172 w 213"/>
                <a:gd name="T27" fmla="*/ 59 h 177"/>
                <a:gd name="T28" fmla="*/ 172 w 213"/>
                <a:gd name="T29" fmla="*/ 64 h 177"/>
                <a:gd name="T30" fmla="*/ 167 w 213"/>
                <a:gd name="T31" fmla="*/ 73 h 177"/>
                <a:gd name="T32" fmla="*/ 167 w 213"/>
                <a:gd name="T33" fmla="*/ 82 h 177"/>
                <a:gd name="T34" fmla="*/ 158 w 213"/>
                <a:gd name="T35" fmla="*/ 86 h 177"/>
                <a:gd name="T36" fmla="*/ 158 w 213"/>
                <a:gd name="T37" fmla="*/ 95 h 177"/>
                <a:gd name="T38" fmla="*/ 149 w 213"/>
                <a:gd name="T39" fmla="*/ 104 h 177"/>
                <a:gd name="T40" fmla="*/ 149 w 213"/>
                <a:gd name="T41" fmla="*/ 118 h 177"/>
                <a:gd name="T42" fmla="*/ 145 w 213"/>
                <a:gd name="T43" fmla="*/ 132 h 177"/>
                <a:gd name="T44" fmla="*/ 136 w 213"/>
                <a:gd name="T45" fmla="*/ 132 h 177"/>
                <a:gd name="T46" fmla="*/ 127 w 213"/>
                <a:gd name="T47" fmla="*/ 136 h 177"/>
                <a:gd name="T48" fmla="*/ 122 w 213"/>
                <a:gd name="T49" fmla="*/ 141 h 177"/>
                <a:gd name="T50" fmla="*/ 113 w 213"/>
                <a:gd name="T51" fmla="*/ 145 h 177"/>
                <a:gd name="T52" fmla="*/ 109 w 213"/>
                <a:gd name="T53" fmla="*/ 159 h 177"/>
                <a:gd name="T54" fmla="*/ 109 w 213"/>
                <a:gd name="T55" fmla="*/ 168 h 177"/>
                <a:gd name="T56" fmla="*/ 91 w 213"/>
                <a:gd name="T57" fmla="*/ 172 h 177"/>
                <a:gd name="T58" fmla="*/ 77 w 213"/>
                <a:gd name="T59" fmla="*/ 177 h 177"/>
                <a:gd name="T60" fmla="*/ 27 w 213"/>
                <a:gd name="T61" fmla="*/ 172 h 177"/>
                <a:gd name="T62" fmla="*/ 32 w 213"/>
                <a:gd name="T63" fmla="*/ 145 h 177"/>
                <a:gd name="T64" fmla="*/ 14 w 213"/>
                <a:gd name="T65" fmla="*/ 136 h 177"/>
                <a:gd name="T66" fmla="*/ 9 w 213"/>
                <a:gd name="T67" fmla="*/ 114 h 177"/>
                <a:gd name="T68" fmla="*/ 9 w 213"/>
                <a:gd name="T69" fmla="*/ 100 h 177"/>
                <a:gd name="T70" fmla="*/ 0 w 213"/>
                <a:gd name="T71" fmla="*/ 95 h 177"/>
                <a:gd name="T72" fmla="*/ 5 w 213"/>
                <a:gd name="T73" fmla="*/ 82 h 177"/>
                <a:gd name="T74" fmla="*/ 5 w 213"/>
                <a:gd name="T75" fmla="*/ 77 h 177"/>
                <a:gd name="T76" fmla="*/ 5 w 213"/>
                <a:gd name="T77" fmla="*/ 73 h 177"/>
                <a:gd name="T78" fmla="*/ 5 w 213"/>
                <a:gd name="T79" fmla="*/ 64 h 177"/>
                <a:gd name="T80" fmla="*/ 9 w 213"/>
                <a:gd name="T81" fmla="*/ 64 h 177"/>
                <a:gd name="T82" fmla="*/ 18 w 213"/>
                <a:gd name="T83" fmla="*/ 64 h 177"/>
                <a:gd name="T84" fmla="*/ 27 w 213"/>
                <a:gd name="T85" fmla="*/ 68 h 177"/>
                <a:gd name="T86" fmla="*/ 36 w 213"/>
                <a:gd name="T87" fmla="*/ 59 h 177"/>
                <a:gd name="T88" fmla="*/ 36 w 213"/>
                <a:gd name="T89" fmla="*/ 55 h 177"/>
                <a:gd name="T90" fmla="*/ 50 w 213"/>
                <a:gd name="T91" fmla="*/ 50 h 177"/>
                <a:gd name="T92" fmla="*/ 55 w 213"/>
                <a:gd name="T93" fmla="*/ 41 h 177"/>
                <a:gd name="T94" fmla="*/ 64 w 213"/>
                <a:gd name="T95" fmla="*/ 28 h 177"/>
                <a:gd name="T96" fmla="*/ 73 w 213"/>
                <a:gd name="T97" fmla="*/ 23 h 177"/>
                <a:gd name="T98" fmla="*/ 95 w 213"/>
                <a:gd name="T99" fmla="*/ 28 h 177"/>
                <a:gd name="T100" fmla="*/ 104 w 213"/>
                <a:gd name="T101" fmla="*/ 28 h 177"/>
                <a:gd name="T102" fmla="*/ 113 w 213"/>
                <a:gd name="T103" fmla="*/ 32 h 177"/>
                <a:gd name="T104" fmla="*/ 118 w 213"/>
                <a:gd name="T105" fmla="*/ 28 h 177"/>
                <a:gd name="T106" fmla="*/ 122 w 213"/>
                <a:gd name="T107" fmla="*/ 23 h 177"/>
                <a:gd name="T108" fmla="*/ 127 w 213"/>
                <a:gd name="T109" fmla="*/ 23 h 177"/>
                <a:gd name="T110" fmla="*/ 136 w 213"/>
                <a:gd name="T111" fmla="*/ 19 h 177"/>
                <a:gd name="T112" fmla="*/ 136 w 213"/>
                <a:gd name="T113" fmla="*/ 14 h 177"/>
                <a:gd name="T114" fmla="*/ 145 w 213"/>
                <a:gd name="T1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" h="177">
                  <a:moveTo>
                    <a:pt x="154" y="14"/>
                  </a:moveTo>
                  <a:lnTo>
                    <a:pt x="154" y="14"/>
                  </a:lnTo>
                  <a:lnTo>
                    <a:pt x="154" y="14"/>
                  </a:lnTo>
                  <a:lnTo>
                    <a:pt x="154" y="14"/>
                  </a:lnTo>
                  <a:lnTo>
                    <a:pt x="158" y="14"/>
                  </a:lnTo>
                  <a:lnTo>
                    <a:pt x="158" y="14"/>
                  </a:lnTo>
                  <a:lnTo>
                    <a:pt x="158" y="14"/>
                  </a:lnTo>
                  <a:lnTo>
                    <a:pt x="158" y="14"/>
                  </a:lnTo>
                  <a:lnTo>
                    <a:pt x="158" y="14"/>
                  </a:lnTo>
                  <a:lnTo>
                    <a:pt x="158" y="19"/>
                  </a:lnTo>
                  <a:lnTo>
                    <a:pt x="158" y="23"/>
                  </a:lnTo>
                  <a:lnTo>
                    <a:pt x="158" y="23"/>
                  </a:lnTo>
                  <a:lnTo>
                    <a:pt x="158" y="28"/>
                  </a:lnTo>
                  <a:lnTo>
                    <a:pt x="163" y="28"/>
                  </a:lnTo>
                  <a:lnTo>
                    <a:pt x="163" y="32"/>
                  </a:lnTo>
                  <a:lnTo>
                    <a:pt x="167" y="37"/>
                  </a:lnTo>
                  <a:lnTo>
                    <a:pt x="167" y="37"/>
                  </a:lnTo>
                  <a:lnTo>
                    <a:pt x="167" y="37"/>
                  </a:lnTo>
                  <a:lnTo>
                    <a:pt x="167" y="37"/>
                  </a:lnTo>
                  <a:lnTo>
                    <a:pt x="172" y="32"/>
                  </a:lnTo>
                  <a:lnTo>
                    <a:pt x="172" y="32"/>
                  </a:lnTo>
                  <a:lnTo>
                    <a:pt x="177" y="28"/>
                  </a:lnTo>
                  <a:lnTo>
                    <a:pt x="181" y="28"/>
                  </a:lnTo>
                  <a:lnTo>
                    <a:pt x="181" y="28"/>
                  </a:lnTo>
                  <a:lnTo>
                    <a:pt x="181" y="23"/>
                  </a:lnTo>
                  <a:lnTo>
                    <a:pt x="186" y="23"/>
                  </a:lnTo>
                  <a:lnTo>
                    <a:pt x="190" y="19"/>
                  </a:lnTo>
                  <a:lnTo>
                    <a:pt x="190" y="19"/>
                  </a:lnTo>
                  <a:lnTo>
                    <a:pt x="195" y="19"/>
                  </a:lnTo>
                  <a:lnTo>
                    <a:pt x="195" y="19"/>
                  </a:lnTo>
                  <a:lnTo>
                    <a:pt x="195" y="19"/>
                  </a:lnTo>
                  <a:lnTo>
                    <a:pt x="195" y="19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9" y="23"/>
                  </a:lnTo>
                  <a:lnTo>
                    <a:pt x="199" y="23"/>
                  </a:lnTo>
                  <a:lnTo>
                    <a:pt x="204" y="23"/>
                  </a:lnTo>
                  <a:lnTo>
                    <a:pt x="204" y="23"/>
                  </a:lnTo>
                  <a:lnTo>
                    <a:pt x="204" y="19"/>
                  </a:lnTo>
                  <a:lnTo>
                    <a:pt x="204" y="19"/>
                  </a:lnTo>
                  <a:lnTo>
                    <a:pt x="208" y="19"/>
                  </a:lnTo>
                  <a:lnTo>
                    <a:pt x="208" y="23"/>
                  </a:lnTo>
                  <a:lnTo>
                    <a:pt x="208" y="19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08" y="23"/>
                  </a:lnTo>
                  <a:lnTo>
                    <a:pt x="208" y="23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4" y="32"/>
                  </a:lnTo>
                  <a:lnTo>
                    <a:pt x="204" y="32"/>
                  </a:lnTo>
                  <a:lnTo>
                    <a:pt x="204" y="32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195" y="32"/>
                  </a:lnTo>
                  <a:lnTo>
                    <a:pt x="190" y="32"/>
                  </a:lnTo>
                  <a:lnTo>
                    <a:pt x="186" y="32"/>
                  </a:lnTo>
                  <a:lnTo>
                    <a:pt x="181" y="32"/>
                  </a:lnTo>
                  <a:lnTo>
                    <a:pt x="181" y="32"/>
                  </a:lnTo>
                  <a:lnTo>
                    <a:pt x="181" y="32"/>
                  </a:lnTo>
                  <a:lnTo>
                    <a:pt x="177" y="32"/>
                  </a:lnTo>
                  <a:lnTo>
                    <a:pt x="177" y="32"/>
                  </a:lnTo>
                  <a:lnTo>
                    <a:pt x="177" y="37"/>
                  </a:lnTo>
                  <a:lnTo>
                    <a:pt x="177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2" y="41"/>
                  </a:lnTo>
                  <a:lnTo>
                    <a:pt x="167" y="41"/>
                  </a:lnTo>
                  <a:lnTo>
                    <a:pt x="167" y="41"/>
                  </a:lnTo>
                  <a:lnTo>
                    <a:pt x="167" y="41"/>
                  </a:lnTo>
                  <a:lnTo>
                    <a:pt x="167" y="41"/>
                  </a:lnTo>
                  <a:lnTo>
                    <a:pt x="167" y="41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7" y="50"/>
                  </a:lnTo>
                  <a:lnTo>
                    <a:pt x="167" y="50"/>
                  </a:lnTo>
                  <a:lnTo>
                    <a:pt x="167" y="50"/>
                  </a:lnTo>
                  <a:lnTo>
                    <a:pt x="167" y="55"/>
                  </a:lnTo>
                  <a:lnTo>
                    <a:pt x="172" y="55"/>
                  </a:lnTo>
                  <a:lnTo>
                    <a:pt x="172" y="59"/>
                  </a:lnTo>
                  <a:lnTo>
                    <a:pt x="172" y="59"/>
                  </a:lnTo>
                  <a:lnTo>
                    <a:pt x="172" y="59"/>
                  </a:lnTo>
                  <a:lnTo>
                    <a:pt x="172" y="59"/>
                  </a:lnTo>
                  <a:lnTo>
                    <a:pt x="172" y="64"/>
                  </a:lnTo>
                  <a:lnTo>
                    <a:pt x="172" y="64"/>
                  </a:lnTo>
                  <a:lnTo>
                    <a:pt x="172" y="64"/>
                  </a:lnTo>
                  <a:lnTo>
                    <a:pt x="172" y="64"/>
                  </a:lnTo>
                  <a:lnTo>
                    <a:pt x="172" y="64"/>
                  </a:lnTo>
                  <a:lnTo>
                    <a:pt x="172" y="64"/>
                  </a:lnTo>
                  <a:lnTo>
                    <a:pt x="172" y="64"/>
                  </a:lnTo>
                  <a:lnTo>
                    <a:pt x="172" y="68"/>
                  </a:lnTo>
                  <a:lnTo>
                    <a:pt x="172" y="68"/>
                  </a:lnTo>
                  <a:lnTo>
                    <a:pt x="172" y="68"/>
                  </a:lnTo>
                  <a:lnTo>
                    <a:pt x="172" y="68"/>
                  </a:lnTo>
                  <a:lnTo>
                    <a:pt x="167" y="73"/>
                  </a:lnTo>
                  <a:lnTo>
                    <a:pt x="167" y="73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82"/>
                  </a:lnTo>
                  <a:lnTo>
                    <a:pt x="172" y="82"/>
                  </a:lnTo>
                  <a:lnTo>
                    <a:pt x="172" y="82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67" y="86"/>
                  </a:lnTo>
                  <a:lnTo>
                    <a:pt x="163" y="86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54" y="86"/>
                  </a:lnTo>
                  <a:lnTo>
                    <a:pt x="154" y="86"/>
                  </a:lnTo>
                  <a:lnTo>
                    <a:pt x="154" y="91"/>
                  </a:lnTo>
                  <a:lnTo>
                    <a:pt x="154" y="91"/>
                  </a:lnTo>
                  <a:lnTo>
                    <a:pt x="158" y="95"/>
                  </a:lnTo>
                  <a:lnTo>
                    <a:pt x="158" y="100"/>
                  </a:lnTo>
                  <a:lnTo>
                    <a:pt x="163" y="100"/>
                  </a:lnTo>
                  <a:lnTo>
                    <a:pt x="163" y="100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4" y="104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49" y="109"/>
                  </a:lnTo>
                  <a:lnTo>
                    <a:pt x="149" y="114"/>
                  </a:lnTo>
                  <a:lnTo>
                    <a:pt x="149" y="114"/>
                  </a:lnTo>
                  <a:lnTo>
                    <a:pt x="149" y="114"/>
                  </a:lnTo>
                  <a:lnTo>
                    <a:pt x="149" y="118"/>
                  </a:lnTo>
                  <a:lnTo>
                    <a:pt x="149" y="118"/>
                  </a:lnTo>
                  <a:lnTo>
                    <a:pt x="149" y="123"/>
                  </a:lnTo>
                  <a:lnTo>
                    <a:pt x="149" y="127"/>
                  </a:lnTo>
                  <a:lnTo>
                    <a:pt x="149" y="127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5" y="132"/>
                  </a:lnTo>
                  <a:lnTo>
                    <a:pt x="145" y="132"/>
                  </a:lnTo>
                  <a:lnTo>
                    <a:pt x="145" y="132"/>
                  </a:lnTo>
                  <a:lnTo>
                    <a:pt x="140" y="132"/>
                  </a:lnTo>
                  <a:lnTo>
                    <a:pt x="140" y="132"/>
                  </a:lnTo>
                  <a:lnTo>
                    <a:pt x="140" y="132"/>
                  </a:lnTo>
                  <a:lnTo>
                    <a:pt x="140" y="132"/>
                  </a:lnTo>
                  <a:lnTo>
                    <a:pt x="136" y="132"/>
                  </a:lnTo>
                  <a:lnTo>
                    <a:pt x="136" y="132"/>
                  </a:lnTo>
                  <a:lnTo>
                    <a:pt x="136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27" y="136"/>
                  </a:lnTo>
                  <a:lnTo>
                    <a:pt x="127" y="136"/>
                  </a:lnTo>
                  <a:lnTo>
                    <a:pt x="127" y="136"/>
                  </a:lnTo>
                  <a:lnTo>
                    <a:pt x="127" y="136"/>
                  </a:lnTo>
                  <a:lnTo>
                    <a:pt x="127" y="136"/>
                  </a:lnTo>
                  <a:lnTo>
                    <a:pt x="127" y="141"/>
                  </a:lnTo>
                  <a:lnTo>
                    <a:pt x="127" y="141"/>
                  </a:lnTo>
                  <a:lnTo>
                    <a:pt x="127" y="141"/>
                  </a:lnTo>
                  <a:lnTo>
                    <a:pt x="127" y="141"/>
                  </a:lnTo>
                  <a:lnTo>
                    <a:pt x="127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8" y="141"/>
                  </a:lnTo>
                  <a:lnTo>
                    <a:pt x="118" y="141"/>
                  </a:lnTo>
                  <a:lnTo>
                    <a:pt x="113" y="141"/>
                  </a:lnTo>
                  <a:lnTo>
                    <a:pt x="113" y="141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09" y="145"/>
                  </a:lnTo>
                  <a:lnTo>
                    <a:pt x="109" y="150"/>
                  </a:lnTo>
                  <a:lnTo>
                    <a:pt x="109" y="150"/>
                  </a:lnTo>
                  <a:lnTo>
                    <a:pt x="109" y="154"/>
                  </a:lnTo>
                  <a:lnTo>
                    <a:pt x="109" y="154"/>
                  </a:lnTo>
                  <a:lnTo>
                    <a:pt x="109" y="159"/>
                  </a:lnTo>
                  <a:lnTo>
                    <a:pt x="109" y="163"/>
                  </a:lnTo>
                  <a:lnTo>
                    <a:pt x="109" y="163"/>
                  </a:lnTo>
                  <a:lnTo>
                    <a:pt x="109" y="163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04" y="168"/>
                  </a:lnTo>
                  <a:lnTo>
                    <a:pt x="100" y="172"/>
                  </a:lnTo>
                  <a:lnTo>
                    <a:pt x="100" y="172"/>
                  </a:lnTo>
                  <a:lnTo>
                    <a:pt x="95" y="172"/>
                  </a:lnTo>
                  <a:lnTo>
                    <a:pt x="91" y="172"/>
                  </a:lnTo>
                  <a:lnTo>
                    <a:pt x="91" y="177"/>
                  </a:lnTo>
                  <a:lnTo>
                    <a:pt x="91" y="172"/>
                  </a:lnTo>
                  <a:lnTo>
                    <a:pt x="86" y="172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3" y="177"/>
                  </a:lnTo>
                  <a:lnTo>
                    <a:pt x="68" y="177"/>
                  </a:lnTo>
                  <a:lnTo>
                    <a:pt x="50" y="177"/>
                  </a:lnTo>
                  <a:lnTo>
                    <a:pt x="50" y="177"/>
                  </a:lnTo>
                  <a:lnTo>
                    <a:pt x="41" y="177"/>
                  </a:lnTo>
                  <a:lnTo>
                    <a:pt x="32" y="172"/>
                  </a:lnTo>
                  <a:lnTo>
                    <a:pt x="27" y="172"/>
                  </a:lnTo>
                  <a:lnTo>
                    <a:pt x="23" y="172"/>
                  </a:lnTo>
                  <a:lnTo>
                    <a:pt x="27" y="163"/>
                  </a:lnTo>
                  <a:lnTo>
                    <a:pt x="27" y="159"/>
                  </a:lnTo>
                  <a:lnTo>
                    <a:pt x="32" y="154"/>
                  </a:lnTo>
                  <a:lnTo>
                    <a:pt x="32" y="150"/>
                  </a:lnTo>
                  <a:lnTo>
                    <a:pt x="32" y="150"/>
                  </a:lnTo>
                  <a:lnTo>
                    <a:pt x="32" y="145"/>
                  </a:lnTo>
                  <a:lnTo>
                    <a:pt x="32" y="141"/>
                  </a:lnTo>
                  <a:lnTo>
                    <a:pt x="32" y="141"/>
                  </a:lnTo>
                  <a:lnTo>
                    <a:pt x="23" y="141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4" y="141"/>
                  </a:lnTo>
                  <a:lnTo>
                    <a:pt x="14" y="136"/>
                  </a:lnTo>
                  <a:lnTo>
                    <a:pt x="14" y="136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4" y="127"/>
                  </a:lnTo>
                  <a:lnTo>
                    <a:pt x="14" y="127"/>
                  </a:lnTo>
                  <a:lnTo>
                    <a:pt x="9" y="118"/>
                  </a:lnTo>
                  <a:lnTo>
                    <a:pt x="9" y="114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5" y="104"/>
                  </a:lnTo>
                  <a:lnTo>
                    <a:pt x="9" y="104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0" y="10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5" y="86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9" y="64"/>
                  </a:lnTo>
                  <a:lnTo>
                    <a:pt x="5" y="64"/>
                  </a:lnTo>
                  <a:lnTo>
                    <a:pt x="5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41" y="55"/>
                  </a:lnTo>
                  <a:lnTo>
                    <a:pt x="46" y="55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5" y="32"/>
                  </a:lnTo>
                  <a:lnTo>
                    <a:pt x="55" y="32"/>
                  </a:lnTo>
                  <a:lnTo>
                    <a:pt x="55" y="32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64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73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82" y="28"/>
                  </a:lnTo>
                  <a:lnTo>
                    <a:pt x="82" y="28"/>
                  </a:lnTo>
                  <a:lnTo>
                    <a:pt x="86" y="23"/>
                  </a:lnTo>
                  <a:lnTo>
                    <a:pt x="91" y="28"/>
                  </a:lnTo>
                  <a:lnTo>
                    <a:pt x="95" y="28"/>
                  </a:lnTo>
                  <a:lnTo>
                    <a:pt x="95" y="28"/>
                  </a:lnTo>
                  <a:lnTo>
                    <a:pt x="95" y="28"/>
                  </a:lnTo>
                  <a:lnTo>
                    <a:pt x="100" y="28"/>
                  </a:lnTo>
                  <a:lnTo>
                    <a:pt x="100" y="28"/>
                  </a:lnTo>
                  <a:lnTo>
                    <a:pt x="100" y="28"/>
                  </a:lnTo>
                  <a:lnTo>
                    <a:pt x="100" y="28"/>
                  </a:lnTo>
                  <a:lnTo>
                    <a:pt x="104" y="28"/>
                  </a:lnTo>
                  <a:lnTo>
                    <a:pt x="104" y="28"/>
                  </a:lnTo>
                  <a:lnTo>
                    <a:pt x="104" y="28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22" y="23"/>
                  </a:lnTo>
                  <a:lnTo>
                    <a:pt x="122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3"/>
                  </a:lnTo>
                  <a:lnTo>
                    <a:pt x="127" y="23"/>
                  </a:lnTo>
                  <a:lnTo>
                    <a:pt x="127" y="23"/>
                  </a:lnTo>
                  <a:lnTo>
                    <a:pt x="127" y="19"/>
                  </a:lnTo>
                  <a:lnTo>
                    <a:pt x="131" y="19"/>
                  </a:lnTo>
                  <a:lnTo>
                    <a:pt x="131" y="19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40" y="19"/>
                  </a:lnTo>
                  <a:lnTo>
                    <a:pt x="140" y="19"/>
                  </a:lnTo>
                  <a:lnTo>
                    <a:pt x="140" y="14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5" y="0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54" y="10"/>
                  </a:lnTo>
                  <a:lnTo>
                    <a:pt x="154" y="10"/>
                  </a:lnTo>
                  <a:lnTo>
                    <a:pt x="154" y="1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ABA04817-787F-3DA7-6D4D-D7BF7C0A23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2638" y="3081339"/>
              <a:ext cx="338138" cy="403225"/>
            </a:xfrm>
            <a:custGeom>
              <a:avLst/>
              <a:gdLst>
                <a:gd name="T0" fmla="*/ 59 w 213"/>
                <a:gd name="T1" fmla="*/ 27 h 254"/>
                <a:gd name="T2" fmla="*/ 86 w 213"/>
                <a:gd name="T3" fmla="*/ 27 h 254"/>
                <a:gd name="T4" fmla="*/ 86 w 213"/>
                <a:gd name="T5" fmla="*/ 37 h 254"/>
                <a:gd name="T6" fmla="*/ 91 w 213"/>
                <a:gd name="T7" fmla="*/ 50 h 254"/>
                <a:gd name="T8" fmla="*/ 100 w 213"/>
                <a:gd name="T9" fmla="*/ 64 h 254"/>
                <a:gd name="T10" fmla="*/ 109 w 213"/>
                <a:gd name="T11" fmla="*/ 68 h 254"/>
                <a:gd name="T12" fmla="*/ 122 w 213"/>
                <a:gd name="T13" fmla="*/ 68 h 254"/>
                <a:gd name="T14" fmla="*/ 136 w 213"/>
                <a:gd name="T15" fmla="*/ 59 h 254"/>
                <a:gd name="T16" fmla="*/ 140 w 213"/>
                <a:gd name="T17" fmla="*/ 50 h 254"/>
                <a:gd name="T18" fmla="*/ 154 w 213"/>
                <a:gd name="T19" fmla="*/ 46 h 254"/>
                <a:gd name="T20" fmla="*/ 167 w 213"/>
                <a:gd name="T21" fmla="*/ 55 h 254"/>
                <a:gd name="T22" fmla="*/ 176 w 213"/>
                <a:gd name="T23" fmla="*/ 59 h 254"/>
                <a:gd name="T24" fmla="*/ 176 w 213"/>
                <a:gd name="T25" fmla="*/ 91 h 254"/>
                <a:gd name="T26" fmla="*/ 186 w 213"/>
                <a:gd name="T27" fmla="*/ 109 h 254"/>
                <a:gd name="T28" fmla="*/ 181 w 213"/>
                <a:gd name="T29" fmla="*/ 122 h 254"/>
                <a:gd name="T30" fmla="*/ 186 w 213"/>
                <a:gd name="T31" fmla="*/ 127 h 254"/>
                <a:gd name="T32" fmla="*/ 199 w 213"/>
                <a:gd name="T33" fmla="*/ 127 h 254"/>
                <a:gd name="T34" fmla="*/ 213 w 213"/>
                <a:gd name="T35" fmla="*/ 122 h 254"/>
                <a:gd name="T36" fmla="*/ 213 w 213"/>
                <a:gd name="T37" fmla="*/ 127 h 254"/>
                <a:gd name="T38" fmla="*/ 213 w 213"/>
                <a:gd name="T39" fmla="*/ 136 h 254"/>
                <a:gd name="T40" fmla="*/ 213 w 213"/>
                <a:gd name="T41" fmla="*/ 150 h 254"/>
                <a:gd name="T42" fmla="*/ 213 w 213"/>
                <a:gd name="T43" fmla="*/ 159 h 254"/>
                <a:gd name="T44" fmla="*/ 195 w 213"/>
                <a:gd name="T45" fmla="*/ 163 h 254"/>
                <a:gd name="T46" fmla="*/ 176 w 213"/>
                <a:gd name="T47" fmla="*/ 172 h 254"/>
                <a:gd name="T48" fmla="*/ 176 w 213"/>
                <a:gd name="T49" fmla="*/ 208 h 254"/>
                <a:gd name="T50" fmla="*/ 181 w 213"/>
                <a:gd name="T51" fmla="*/ 231 h 254"/>
                <a:gd name="T52" fmla="*/ 199 w 213"/>
                <a:gd name="T53" fmla="*/ 249 h 254"/>
                <a:gd name="T54" fmla="*/ 167 w 213"/>
                <a:gd name="T55" fmla="*/ 254 h 254"/>
                <a:gd name="T56" fmla="*/ 154 w 213"/>
                <a:gd name="T57" fmla="*/ 254 h 254"/>
                <a:gd name="T58" fmla="*/ 131 w 213"/>
                <a:gd name="T59" fmla="*/ 254 h 254"/>
                <a:gd name="T60" fmla="*/ 118 w 213"/>
                <a:gd name="T61" fmla="*/ 249 h 254"/>
                <a:gd name="T62" fmla="*/ 104 w 213"/>
                <a:gd name="T63" fmla="*/ 245 h 254"/>
                <a:gd name="T64" fmla="*/ 68 w 213"/>
                <a:gd name="T65" fmla="*/ 245 h 254"/>
                <a:gd name="T66" fmla="*/ 41 w 213"/>
                <a:gd name="T67" fmla="*/ 245 h 254"/>
                <a:gd name="T68" fmla="*/ 32 w 213"/>
                <a:gd name="T69" fmla="*/ 240 h 254"/>
                <a:gd name="T70" fmla="*/ 23 w 213"/>
                <a:gd name="T71" fmla="*/ 235 h 254"/>
                <a:gd name="T72" fmla="*/ 9 w 213"/>
                <a:gd name="T73" fmla="*/ 240 h 254"/>
                <a:gd name="T74" fmla="*/ 0 w 213"/>
                <a:gd name="T75" fmla="*/ 235 h 254"/>
                <a:gd name="T76" fmla="*/ 0 w 213"/>
                <a:gd name="T77" fmla="*/ 213 h 254"/>
                <a:gd name="T78" fmla="*/ 14 w 213"/>
                <a:gd name="T79" fmla="*/ 181 h 254"/>
                <a:gd name="T80" fmla="*/ 32 w 213"/>
                <a:gd name="T81" fmla="*/ 154 h 254"/>
                <a:gd name="T82" fmla="*/ 36 w 213"/>
                <a:gd name="T83" fmla="*/ 122 h 254"/>
                <a:gd name="T84" fmla="*/ 27 w 213"/>
                <a:gd name="T85" fmla="*/ 104 h 254"/>
                <a:gd name="T86" fmla="*/ 23 w 213"/>
                <a:gd name="T87" fmla="*/ 86 h 254"/>
                <a:gd name="T88" fmla="*/ 23 w 213"/>
                <a:gd name="T89" fmla="*/ 86 h 254"/>
                <a:gd name="T90" fmla="*/ 23 w 213"/>
                <a:gd name="T91" fmla="*/ 64 h 254"/>
                <a:gd name="T92" fmla="*/ 9 w 213"/>
                <a:gd name="T93" fmla="*/ 32 h 254"/>
                <a:gd name="T94" fmla="*/ 23 w 213"/>
                <a:gd name="T95" fmla="*/ 27 h 254"/>
                <a:gd name="T96" fmla="*/ 36 w 213"/>
                <a:gd name="T97" fmla="*/ 27 h 254"/>
                <a:gd name="T98" fmla="*/ 9 w 213"/>
                <a:gd name="T99" fmla="*/ 23 h 254"/>
                <a:gd name="T100" fmla="*/ 9 w 213"/>
                <a:gd name="T101" fmla="*/ 14 h 254"/>
                <a:gd name="T102" fmla="*/ 9 w 213"/>
                <a:gd name="T103" fmla="*/ 5 h 254"/>
                <a:gd name="T104" fmla="*/ 18 w 213"/>
                <a:gd name="T105" fmla="*/ 0 h 254"/>
                <a:gd name="T106" fmla="*/ 23 w 213"/>
                <a:gd name="T107" fmla="*/ 5 h 254"/>
                <a:gd name="T108" fmla="*/ 14 w 213"/>
                <a:gd name="T109" fmla="*/ 9 h 254"/>
                <a:gd name="T110" fmla="*/ 14 w 213"/>
                <a:gd name="T111" fmla="*/ 1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3" h="254">
                  <a:moveTo>
                    <a:pt x="45" y="27"/>
                  </a:move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4" y="27"/>
                  </a:lnTo>
                  <a:lnTo>
                    <a:pt x="59" y="27"/>
                  </a:lnTo>
                  <a:lnTo>
                    <a:pt x="64" y="27"/>
                  </a:lnTo>
                  <a:lnTo>
                    <a:pt x="73" y="27"/>
                  </a:lnTo>
                  <a:lnTo>
                    <a:pt x="77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6" y="27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91" y="50"/>
                  </a:lnTo>
                  <a:lnTo>
                    <a:pt x="91" y="50"/>
                  </a:lnTo>
                  <a:lnTo>
                    <a:pt x="91" y="55"/>
                  </a:lnTo>
                  <a:lnTo>
                    <a:pt x="95" y="55"/>
                  </a:lnTo>
                  <a:lnTo>
                    <a:pt x="95" y="55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100" y="64"/>
                  </a:lnTo>
                  <a:lnTo>
                    <a:pt x="100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13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22" y="68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6" y="64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5"/>
                  </a:lnTo>
                  <a:lnTo>
                    <a:pt x="136" y="55"/>
                  </a:lnTo>
                  <a:lnTo>
                    <a:pt x="136" y="50"/>
                  </a:lnTo>
                  <a:lnTo>
                    <a:pt x="140" y="50"/>
                  </a:lnTo>
                  <a:lnTo>
                    <a:pt x="145" y="50"/>
                  </a:lnTo>
                  <a:lnTo>
                    <a:pt x="145" y="50"/>
                  </a:lnTo>
                  <a:lnTo>
                    <a:pt x="149" y="46"/>
                  </a:lnTo>
                  <a:lnTo>
                    <a:pt x="154" y="46"/>
                  </a:lnTo>
                  <a:lnTo>
                    <a:pt x="154" y="46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54" y="50"/>
                  </a:lnTo>
                  <a:lnTo>
                    <a:pt x="154" y="55"/>
                  </a:lnTo>
                  <a:lnTo>
                    <a:pt x="154" y="55"/>
                  </a:lnTo>
                  <a:lnTo>
                    <a:pt x="163" y="55"/>
                  </a:lnTo>
                  <a:lnTo>
                    <a:pt x="167" y="55"/>
                  </a:lnTo>
                  <a:lnTo>
                    <a:pt x="172" y="55"/>
                  </a:lnTo>
                  <a:lnTo>
                    <a:pt x="176" y="55"/>
                  </a:lnTo>
                  <a:lnTo>
                    <a:pt x="176" y="55"/>
                  </a:lnTo>
                  <a:lnTo>
                    <a:pt x="176" y="55"/>
                  </a:lnTo>
                  <a:lnTo>
                    <a:pt x="176" y="55"/>
                  </a:lnTo>
                  <a:lnTo>
                    <a:pt x="176" y="59"/>
                  </a:lnTo>
                  <a:lnTo>
                    <a:pt x="176" y="64"/>
                  </a:lnTo>
                  <a:lnTo>
                    <a:pt x="176" y="68"/>
                  </a:lnTo>
                  <a:lnTo>
                    <a:pt x="176" y="73"/>
                  </a:lnTo>
                  <a:lnTo>
                    <a:pt x="176" y="82"/>
                  </a:lnTo>
                  <a:lnTo>
                    <a:pt x="176" y="86"/>
                  </a:lnTo>
                  <a:lnTo>
                    <a:pt x="176" y="91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100"/>
                  </a:lnTo>
                  <a:lnTo>
                    <a:pt x="181" y="104"/>
                  </a:lnTo>
                  <a:lnTo>
                    <a:pt x="181" y="104"/>
                  </a:lnTo>
                  <a:lnTo>
                    <a:pt x="186" y="109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1" y="122"/>
                  </a:lnTo>
                  <a:lnTo>
                    <a:pt x="181" y="122"/>
                  </a:lnTo>
                  <a:lnTo>
                    <a:pt x="181" y="122"/>
                  </a:lnTo>
                  <a:lnTo>
                    <a:pt x="181" y="127"/>
                  </a:lnTo>
                  <a:lnTo>
                    <a:pt x="181" y="127"/>
                  </a:lnTo>
                  <a:lnTo>
                    <a:pt x="186" y="127"/>
                  </a:lnTo>
                  <a:lnTo>
                    <a:pt x="186" y="127"/>
                  </a:lnTo>
                  <a:lnTo>
                    <a:pt x="186" y="127"/>
                  </a:lnTo>
                  <a:lnTo>
                    <a:pt x="186" y="127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195" y="127"/>
                  </a:lnTo>
                  <a:lnTo>
                    <a:pt x="199" y="127"/>
                  </a:lnTo>
                  <a:lnTo>
                    <a:pt x="199" y="127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13" y="122"/>
                  </a:lnTo>
                  <a:lnTo>
                    <a:pt x="213" y="122"/>
                  </a:lnTo>
                  <a:lnTo>
                    <a:pt x="213" y="122"/>
                  </a:lnTo>
                  <a:lnTo>
                    <a:pt x="213" y="122"/>
                  </a:lnTo>
                  <a:lnTo>
                    <a:pt x="213" y="122"/>
                  </a:lnTo>
                  <a:lnTo>
                    <a:pt x="213" y="122"/>
                  </a:lnTo>
                  <a:lnTo>
                    <a:pt x="213" y="127"/>
                  </a:lnTo>
                  <a:lnTo>
                    <a:pt x="213" y="131"/>
                  </a:lnTo>
                  <a:lnTo>
                    <a:pt x="213" y="131"/>
                  </a:lnTo>
                  <a:lnTo>
                    <a:pt x="213" y="131"/>
                  </a:lnTo>
                  <a:lnTo>
                    <a:pt x="213" y="131"/>
                  </a:lnTo>
                  <a:lnTo>
                    <a:pt x="213" y="131"/>
                  </a:lnTo>
                  <a:lnTo>
                    <a:pt x="213" y="136"/>
                  </a:lnTo>
                  <a:lnTo>
                    <a:pt x="213" y="136"/>
                  </a:lnTo>
                  <a:lnTo>
                    <a:pt x="213" y="136"/>
                  </a:lnTo>
                  <a:lnTo>
                    <a:pt x="213" y="141"/>
                  </a:lnTo>
                  <a:lnTo>
                    <a:pt x="213" y="141"/>
                  </a:lnTo>
                  <a:lnTo>
                    <a:pt x="213" y="145"/>
                  </a:lnTo>
                  <a:lnTo>
                    <a:pt x="213" y="150"/>
                  </a:lnTo>
                  <a:lnTo>
                    <a:pt x="213" y="150"/>
                  </a:lnTo>
                  <a:lnTo>
                    <a:pt x="213" y="154"/>
                  </a:lnTo>
                  <a:lnTo>
                    <a:pt x="213" y="154"/>
                  </a:lnTo>
                  <a:lnTo>
                    <a:pt x="213" y="159"/>
                  </a:lnTo>
                  <a:lnTo>
                    <a:pt x="213" y="159"/>
                  </a:lnTo>
                  <a:lnTo>
                    <a:pt x="213" y="159"/>
                  </a:lnTo>
                  <a:lnTo>
                    <a:pt x="213" y="163"/>
                  </a:lnTo>
                  <a:lnTo>
                    <a:pt x="213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199" y="163"/>
                  </a:lnTo>
                  <a:lnTo>
                    <a:pt x="195" y="163"/>
                  </a:lnTo>
                  <a:lnTo>
                    <a:pt x="190" y="163"/>
                  </a:lnTo>
                  <a:lnTo>
                    <a:pt x="186" y="163"/>
                  </a:lnTo>
                  <a:lnTo>
                    <a:pt x="181" y="163"/>
                  </a:lnTo>
                  <a:lnTo>
                    <a:pt x="176" y="163"/>
                  </a:lnTo>
                  <a:lnTo>
                    <a:pt x="176" y="163"/>
                  </a:lnTo>
                  <a:lnTo>
                    <a:pt x="176" y="172"/>
                  </a:lnTo>
                  <a:lnTo>
                    <a:pt x="176" y="177"/>
                  </a:lnTo>
                  <a:lnTo>
                    <a:pt x="176" y="181"/>
                  </a:lnTo>
                  <a:lnTo>
                    <a:pt x="176" y="190"/>
                  </a:lnTo>
                  <a:lnTo>
                    <a:pt x="176" y="195"/>
                  </a:lnTo>
                  <a:lnTo>
                    <a:pt x="176" y="199"/>
                  </a:lnTo>
                  <a:lnTo>
                    <a:pt x="176" y="208"/>
                  </a:lnTo>
                  <a:lnTo>
                    <a:pt x="176" y="213"/>
                  </a:lnTo>
                  <a:lnTo>
                    <a:pt x="176" y="217"/>
                  </a:lnTo>
                  <a:lnTo>
                    <a:pt x="176" y="222"/>
                  </a:lnTo>
                  <a:lnTo>
                    <a:pt x="181" y="231"/>
                  </a:lnTo>
                  <a:lnTo>
                    <a:pt x="181" y="231"/>
                  </a:lnTo>
                  <a:lnTo>
                    <a:pt x="181" y="231"/>
                  </a:lnTo>
                  <a:lnTo>
                    <a:pt x="186" y="231"/>
                  </a:lnTo>
                  <a:lnTo>
                    <a:pt x="186" y="235"/>
                  </a:lnTo>
                  <a:lnTo>
                    <a:pt x="190" y="240"/>
                  </a:lnTo>
                  <a:lnTo>
                    <a:pt x="195" y="240"/>
                  </a:lnTo>
                  <a:lnTo>
                    <a:pt x="195" y="245"/>
                  </a:lnTo>
                  <a:lnTo>
                    <a:pt x="199" y="249"/>
                  </a:lnTo>
                  <a:lnTo>
                    <a:pt x="195" y="249"/>
                  </a:lnTo>
                  <a:lnTo>
                    <a:pt x="186" y="249"/>
                  </a:lnTo>
                  <a:lnTo>
                    <a:pt x="181" y="254"/>
                  </a:lnTo>
                  <a:lnTo>
                    <a:pt x="176" y="254"/>
                  </a:lnTo>
                  <a:lnTo>
                    <a:pt x="172" y="254"/>
                  </a:lnTo>
                  <a:lnTo>
                    <a:pt x="167" y="254"/>
                  </a:lnTo>
                  <a:lnTo>
                    <a:pt x="167" y="254"/>
                  </a:lnTo>
                  <a:lnTo>
                    <a:pt x="163" y="254"/>
                  </a:lnTo>
                  <a:lnTo>
                    <a:pt x="163" y="254"/>
                  </a:lnTo>
                  <a:lnTo>
                    <a:pt x="158" y="254"/>
                  </a:lnTo>
                  <a:lnTo>
                    <a:pt x="154" y="254"/>
                  </a:lnTo>
                  <a:lnTo>
                    <a:pt x="154" y="254"/>
                  </a:lnTo>
                  <a:lnTo>
                    <a:pt x="149" y="254"/>
                  </a:lnTo>
                  <a:lnTo>
                    <a:pt x="149" y="254"/>
                  </a:lnTo>
                  <a:lnTo>
                    <a:pt x="145" y="254"/>
                  </a:lnTo>
                  <a:lnTo>
                    <a:pt x="140" y="254"/>
                  </a:lnTo>
                  <a:lnTo>
                    <a:pt x="136" y="254"/>
                  </a:lnTo>
                  <a:lnTo>
                    <a:pt x="131" y="254"/>
                  </a:lnTo>
                  <a:lnTo>
                    <a:pt x="127" y="254"/>
                  </a:lnTo>
                  <a:lnTo>
                    <a:pt x="127" y="254"/>
                  </a:lnTo>
                  <a:lnTo>
                    <a:pt x="122" y="254"/>
                  </a:lnTo>
                  <a:lnTo>
                    <a:pt x="122" y="249"/>
                  </a:lnTo>
                  <a:lnTo>
                    <a:pt x="118" y="249"/>
                  </a:lnTo>
                  <a:lnTo>
                    <a:pt x="118" y="249"/>
                  </a:lnTo>
                  <a:lnTo>
                    <a:pt x="118" y="245"/>
                  </a:lnTo>
                  <a:lnTo>
                    <a:pt x="118" y="245"/>
                  </a:lnTo>
                  <a:lnTo>
                    <a:pt x="113" y="245"/>
                  </a:lnTo>
                  <a:lnTo>
                    <a:pt x="113" y="245"/>
                  </a:lnTo>
                  <a:lnTo>
                    <a:pt x="109" y="245"/>
                  </a:lnTo>
                  <a:lnTo>
                    <a:pt x="104" y="245"/>
                  </a:lnTo>
                  <a:lnTo>
                    <a:pt x="104" y="245"/>
                  </a:lnTo>
                  <a:lnTo>
                    <a:pt x="95" y="245"/>
                  </a:lnTo>
                  <a:lnTo>
                    <a:pt x="91" y="245"/>
                  </a:lnTo>
                  <a:lnTo>
                    <a:pt x="82" y="245"/>
                  </a:lnTo>
                  <a:lnTo>
                    <a:pt x="77" y="245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54" y="245"/>
                  </a:lnTo>
                  <a:lnTo>
                    <a:pt x="50" y="245"/>
                  </a:lnTo>
                  <a:lnTo>
                    <a:pt x="45" y="245"/>
                  </a:lnTo>
                  <a:lnTo>
                    <a:pt x="41" y="245"/>
                  </a:lnTo>
                  <a:lnTo>
                    <a:pt x="41" y="245"/>
                  </a:lnTo>
                  <a:lnTo>
                    <a:pt x="41" y="245"/>
                  </a:lnTo>
                  <a:lnTo>
                    <a:pt x="36" y="245"/>
                  </a:lnTo>
                  <a:lnTo>
                    <a:pt x="36" y="245"/>
                  </a:lnTo>
                  <a:lnTo>
                    <a:pt x="36" y="240"/>
                  </a:lnTo>
                  <a:lnTo>
                    <a:pt x="32" y="240"/>
                  </a:lnTo>
                  <a:lnTo>
                    <a:pt x="32" y="240"/>
                  </a:lnTo>
                  <a:lnTo>
                    <a:pt x="32" y="235"/>
                  </a:lnTo>
                  <a:lnTo>
                    <a:pt x="27" y="235"/>
                  </a:lnTo>
                  <a:lnTo>
                    <a:pt x="27" y="235"/>
                  </a:lnTo>
                  <a:lnTo>
                    <a:pt x="27" y="235"/>
                  </a:lnTo>
                  <a:lnTo>
                    <a:pt x="23" y="235"/>
                  </a:lnTo>
                  <a:lnTo>
                    <a:pt x="23" y="235"/>
                  </a:lnTo>
                  <a:lnTo>
                    <a:pt x="18" y="235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4" y="240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0" y="240"/>
                  </a:lnTo>
                  <a:lnTo>
                    <a:pt x="0" y="235"/>
                  </a:lnTo>
                  <a:lnTo>
                    <a:pt x="0" y="231"/>
                  </a:lnTo>
                  <a:lnTo>
                    <a:pt x="0" y="226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5" y="213"/>
                  </a:lnTo>
                  <a:lnTo>
                    <a:pt x="5" y="213"/>
                  </a:lnTo>
                  <a:lnTo>
                    <a:pt x="5" y="208"/>
                  </a:lnTo>
                  <a:lnTo>
                    <a:pt x="5" y="204"/>
                  </a:lnTo>
                  <a:lnTo>
                    <a:pt x="9" y="190"/>
                  </a:lnTo>
                  <a:lnTo>
                    <a:pt x="14" y="181"/>
                  </a:lnTo>
                  <a:lnTo>
                    <a:pt x="14" y="177"/>
                  </a:lnTo>
                  <a:lnTo>
                    <a:pt x="14" y="168"/>
                  </a:lnTo>
                  <a:lnTo>
                    <a:pt x="23" y="163"/>
                  </a:lnTo>
                  <a:lnTo>
                    <a:pt x="23" y="159"/>
                  </a:lnTo>
                  <a:lnTo>
                    <a:pt x="27" y="154"/>
                  </a:lnTo>
                  <a:lnTo>
                    <a:pt x="32" y="154"/>
                  </a:lnTo>
                  <a:lnTo>
                    <a:pt x="32" y="150"/>
                  </a:lnTo>
                  <a:lnTo>
                    <a:pt x="36" y="145"/>
                  </a:lnTo>
                  <a:lnTo>
                    <a:pt x="36" y="141"/>
                  </a:lnTo>
                  <a:lnTo>
                    <a:pt x="36" y="131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32" y="109"/>
                  </a:lnTo>
                  <a:lnTo>
                    <a:pt x="27" y="104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3" y="91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7" y="82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3"/>
                  </a:lnTo>
                  <a:lnTo>
                    <a:pt x="23" y="64"/>
                  </a:lnTo>
                  <a:lnTo>
                    <a:pt x="18" y="55"/>
                  </a:lnTo>
                  <a:lnTo>
                    <a:pt x="18" y="46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5" y="27"/>
                  </a:lnTo>
                  <a:moveTo>
                    <a:pt x="9" y="23"/>
                  </a:move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8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9" y="2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C0C86371-ADC5-28C6-8546-AED5B3251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026" y="1674814"/>
              <a:ext cx="50800" cy="93663"/>
            </a:xfrm>
            <a:custGeom>
              <a:avLst/>
              <a:gdLst>
                <a:gd name="T0" fmla="*/ 9 w 32"/>
                <a:gd name="T1" fmla="*/ 5 h 59"/>
                <a:gd name="T2" fmla="*/ 9 w 32"/>
                <a:gd name="T3" fmla="*/ 5 h 59"/>
                <a:gd name="T4" fmla="*/ 14 w 32"/>
                <a:gd name="T5" fmla="*/ 5 h 59"/>
                <a:gd name="T6" fmla="*/ 14 w 32"/>
                <a:gd name="T7" fmla="*/ 5 h 59"/>
                <a:gd name="T8" fmla="*/ 14 w 32"/>
                <a:gd name="T9" fmla="*/ 9 h 59"/>
                <a:gd name="T10" fmla="*/ 18 w 32"/>
                <a:gd name="T11" fmla="*/ 9 h 59"/>
                <a:gd name="T12" fmla="*/ 18 w 32"/>
                <a:gd name="T13" fmla="*/ 9 h 59"/>
                <a:gd name="T14" fmla="*/ 23 w 32"/>
                <a:gd name="T15" fmla="*/ 14 h 59"/>
                <a:gd name="T16" fmla="*/ 23 w 32"/>
                <a:gd name="T17" fmla="*/ 18 h 59"/>
                <a:gd name="T18" fmla="*/ 23 w 32"/>
                <a:gd name="T19" fmla="*/ 18 h 59"/>
                <a:gd name="T20" fmla="*/ 18 w 32"/>
                <a:gd name="T21" fmla="*/ 23 h 59"/>
                <a:gd name="T22" fmla="*/ 23 w 32"/>
                <a:gd name="T23" fmla="*/ 23 h 59"/>
                <a:gd name="T24" fmla="*/ 23 w 32"/>
                <a:gd name="T25" fmla="*/ 27 h 59"/>
                <a:gd name="T26" fmla="*/ 23 w 32"/>
                <a:gd name="T27" fmla="*/ 32 h 59"/>
                <a:gd name="T28" fmla="*/ 23 w 32"/>
                <a:gd name="T29" fmla="*/ 32 h 59"/>
                <a:gd name="T30" fmla="*/ 27 w 32"/>
                <a:gd name="T31" fmla="*/ 32 h 59"/>
                <a:gd name="T32" fmla="*/ 27 w 32"/>
                <a:gd name="T33" fmla="*/ 36 h 59"/>
                <a:gd name="T34" fmla="*/ 27 w 32"/>
                <a:gd name="T35" fmla="*/ 36 h 59"/>
                <a:gd name="T36" fmla="*/ 32 w 32"/>
                <a:gd name="T37" fmla="*/ 36 h 59"/>
                <a:gd name="T38" fmla="*/ 27 w 32"/>
                <a:gd name="T39" fmla="*/ 41 h 59"/>
                <a:gd name="T40" fmla="*/ 27 w 32"/>
                <a:gd name="T41" fmla="*/ 41 h 59"/>
                <a:gd name="T42" fmla="*/ 27 w 32"/>
                <a:gd name="T43" fmla="*/ 45 h 59"/>
                <a:gd name="T44" fmla="*/ 27 w 32"/>
                <a:gd name="T45" fmla="*/ 45 h 59"/>
                <a:gd name="T46" fmla="*/ 23 w 32"/>
                <a:gd name="T47" fmla="*/ 50 h 59"/>
                <a:gd name="T48" fmla="*/ 23 w 32"/>
                <a:gd name="T49" fmla="*/ 50 h 59"/>
                <a:gd name="T50" fmla="*/ 23 w 32"/>
                <a:gd name="T51" fmla="*/ 50 h 59"/>
                <a:gd name="T52" fmla="*/ 18 w 32"/>
                <a:gd name="T53" fmla="*/ 50 h 59"/>
                <a:gd name="T54" fmla="*/ 18 w 32"/>
                <a:gd name="T55" fmla="*/ 50 h 59"/>
                <a:gd name="T56" fmla="*/ 18 w 32"/>
                <a:gd name="T57" fmla="*/ 54 h 59"/>
                <a:gd name="T58" fmla="*/ 23 w 32"/>
                <a:gd name="T59" fmla="*/ 54 h 59"/>
                <a:gd name="T60" fmla="*/ 18 w 32"/>
                <a:gd name="T61" fmla="*/ 54 h 59"/>
                <a:gd name="T62" fmla="*/ 18 w 32"/>
                <a:gd name="T63" fmla="*/ 54 h 59"/>
                <a:gd name="T64" fmla="*/ 18 w 32"/>
                <a:gd name="T65" fmla="*/ 59 h 59"/>
                <a:gd name="T66" fmla="*/ 18 w 32"/>
                <a:gd name="T67" fmla="*/ 59 h 59"/>
                <a:gd name="T68" fmla="*/ 14 w 32"/>
                <a:gd name="T69" fmla="*/ 54 h 59"/>
                <a:gd name="T70" fmla="*/ 14 w 32"/>
                <a:gd name="T71" fmla="*/ 54 h 59"/>
                <a:gd name="T72" fmla="*/ 14 w 32"/>
                <a:gd name="T73" fmla="*/ 50 h 59"/>
                <a:gd name="T74" fmla="*/ 5 w 32"/>
                <a:gd name="T75" fmla="*/ 45 h 59"/>
                <a:gd name="T76" fmla="*/ 5 w 32"/>
                <a:gd name="T77" fmla="*/ 45 h 59"/>
                <a:gd name="T78" fmla="*/ 5 w 32"/>
                <a:gd name="T79" fmla="*/ 45 h 59"/>
                <a:gd name="T80" fmla="*/ 5 w 32"/>
                <a:gd name="T81" fmla="*/ 45 h 59"/>
                <a:gd name="T82" fmla="*/ 5 w 32"/>
                <a:gd name="T83" fmla="*/ 41 h 59"/>
                <a:gd name="T84" fmla="*/ 5 w 32"/>
                <a:gd name="T85" fmla="*/ 36 h 59"/>
                <a:gd name="T86" fmla="*/ 5 w 32"/>
                <a:gd name="T87" fmla="*/ 32 h 59"/>
                <a:gd name="T88" fmla="*/ 5 w 32"/>
                <a:gd name="T89" fmla="*/ 27 h 59"/>
                <a:gd name="T90" fmla="*/ 5 w 32"/>
                <a:gd name="T91" fmla="*/ 23 h 59"/>
                <a:gd name="T92" fmla="*/ 5 w 32"/>
                <a:gd name="T93" fmla="*/ 18 h 59"/>
                <a:gd name="T94" fmla="*/ 5 w 32"/>
                <a:gd name="T95" fmla="*/ 18 h 59"/>
                <a:gd name="T96" fmla="*/ 0 w 32"/>
                <a:gd name="T97" fmla="*/ 14 h 59"/>
                <a:gd name="T98" fmla="*/ 0 w 32"/>
                <a:gd name="T99" fmla="*/ 14 h 59"/>
                <a:gd name="T100" fmla="*/ 0 w 32"/>
                <a:gd name="T101" fmla="*/ 9 h 59"/>
                <a:gd name="T102" fmla="*/ 0 w 32"/>
                <a:gd name="T103" fmla="*/ 9 h 59"/>
                <a:gd name="T104" fmla="*/ 5 w 32"/>
                <a:gd name="T105" fmla="*/ 5 h 59"/>
                <a:gd name="T106" fmla="*/ 5 w 32"/>
                <a:gd name="T107" fmla="*/ 5 h 59"/>
                <a:gd name="T108" fmla="*/ 9 w 32"/>
                <a:gd name="T109" fmla="*/ 0 h 59"/>
                <a:gd name="T110" fmla="*/ 9 w 32"/>
                <a:gd name="T111" fmla="*/ 0 h 59"/>
                <a:gd name="T112" fmla="*/ 9 w 32"/>
                <a:gd name="T113" fmla="*/ 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" h="59">
                  <a:moveTo>
                    <a:pt x="9" y="5"/>
                  </a:move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3" y="23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32" y="36"/>
                  </a:lnTo>
                  <a:lnTo>
                    <a:pt x="32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4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5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9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5"/>
                  </a:lnTo>
                  <a:lnTo>
                    <a:pt x="9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C9D3AB01-77F4-22A6-448E-602AC39A1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676" y="2163764"/>
              <a:ext cx="128588" cy="100013"/>
            </a:xfrm>
            <a:custGeom>
              <a:avLst/>
              <a:gdLst>
                <a:gd name="T0" fmla="*/ 77 w 81"/>
                <a:gd name="T1" fmla="*/ 9 h 63"/>
                <a:gd name="T2" fmla="*/ 77 w 81"/>
                <a:gd name="T3" fmla="*/ 9 h 63"/>
                <a:gd name="T4" fmla="*/ 81 w 81"/>
                <a:gd name="T5" fmla="*/ 18 h 63"/>
                <a:gd name="T6" fmla="*/ 77 w 81"/>
                <a:gd name="T7" fmla="*/ 22 h 63"/>
                <a:gd name="T8" fmla="*/ 77 w 81"/>
                <a:gd name="T9" fmla="*/ 22 h 63"/>
                <a:gd name="T10" fmla="*/ 72 w 81"/>
                <a:gd name="T11" fmla="*/ 22 h 63"/>
                <a:gd name="T12" fmla="*/ 72 w 81"/>
                <a:gd name="T13" fmla="*/ 22 h 63"/>
                <a:gd name="T14" fmla="*/ 72 w 81"/>
                <a:gd name="T15" fmla="*/ 22 h 63"/>
                <a:gd name="T16" fmla="*/ 72 w 81"/>
                <a:gd name="T17" fmla="*/ 22 h 63"/>
                <a:gd name="T18" fmla="*/ 72 w 81"/>
                <a:gd name="T19" fmla="*/ 27 h 63"/>
                <a:gd name="T20" fmla="*/ 72 w 81"/>
                <a:gd name="T21" fmla="*/ 31 h 63"/>
                <a:gd name="T22" fmla="*/ 72 w 81"/>
                <a:gd name="T23" fmla="*/ 36 h 63"/>
                <a:gd name="T24" fmla="*/ 77 w 81"/>
                <a:gd name="T25" fmla="*/ 36 h 63"/>
                <a:gd name="T26" fmla="*/ 72 w 81"/>
                <a:gd name="T27" fmla="*/ 36 h 63"/>
                <a:gd name="T28" fmla="*/ 68 w 81"/>
                <a:gd name="T29" fmla="*/ 40 h 63"/>
                <a:gd name="T30" fmla="*/ 68 w 81"/>
                <a:gd name="T31" fmla="*/ 40 h 63"/>
                <a:gd name="T32" fmla="*/ 68 w 81"/>
                <a:gd name="T33" fmla="*/ 49 h 63"/>
                <a:gd name="T34" fmla="*/ 63 w 81"/>
                <a:gd name="T35" fmla="*/ 58 h 63"/>
                <a:gd name="T36" fmla="*/ 63 w 81"/>
                <a:gd name="T37" fmla="*/ 63 h 63"/>
                <a:gd name="T38" fmla="*/ 63 w 81"/>
                <a:gd name="T39" fmla="*/ 63 h 63"/>
                <a:gd name="T40" fmla="*/ 59 w 81"/>
                <a:gd name="T41" fmla="*/ 63 h 63"/>
                <a:gd name="T42" fmla="*/ 50 w 81"/>
                <a:gd name="T43" fmla="*/ 63 h 63"/>
                <a:gd name="T44" fmla="*/ 41 w 81"/>
                <a:gd name="T45" fmla="*/ 63 h 63"/>
                <a:gd name="T46" fmla="*/ 27 w 81"/>
                <a:gd name="T47" fmla="*/ 58 h 63"/>
                <a:gd name="T48" fmla="*/ 22 w 81"/>
                <a:gd name="T49" fmla="*/ 58 h 63"/>
                <a:gd name="T50" fmla="*/ 18 w 81"/>
                <a:gd name="T51" fmla="*/ 58 h 63"/>
                <a:gd name="T52" fmla="*/ 18 w 81"/>
                <a:gd name="T53" fmla="*/ 54 h 63"/>
                <a:gd name="T54" fmla="*/ 13 w 81"/>
                <a:gd name="T55" fmla="*/ 49 h 63"/>
                <a:gd name="T56" fmla="*/ 9 w 81"/>
                <a:gd name="T57" fmla="*/ 49 h 63"/>
                <a:gd name="T58" fmla="*/ 9 w 81"/>
                <a:gd name="T59" fmla="*/ 45 h 63"/>
                <a:gd name="T60" fmla="*/ 4 w 81"/>
                <a:gd name="T61" fmla="*/ 40 h 63"/>
                <a:gd name="T62" fmla="*/ 0 w 81"/>
                <a:gd name="T63" fmla="*/ 36 h 63"/>
                <a:gd name="T64" fmla="*/ 0 w 81"/>
                <a:gd name="T65" fmla="*/ 31 h 63"/>
                <a:gd name="T66" fmla="*/ 4 w 81"/>
                <a:gd name="T67" fmla="*/ 36 h 63"/>
                <a:gd name="T68" fmla="*/ 4 w 81"/>
                <a:gd name="T69" fmla="*/ 40 h 63"/>
                <a:gd name="T70" fmla="*/ 13 w 81"/>
                <a:gd name="T71" fmla="*/ 40 h 63"/>
                <a:gd name="T72" fmla="*/ 27 w 81"/>
                <a:gd name="T73" fmla="*/ 36 h 63"/>
                <a:gd name="T74" fmla="*/ 41 w 81"/>
                <a:gd name="T75" fmla="*/ 36 h 63"/>
                <a:gd name="T76" fmla="*/ 50 w 81"/>
                <a:gd name="T77" fmla="*/ 31 h 63"/>
                <a:gd name="T78" fmla="*/ 50 w 81"/>
                <a:gd name="T79" fmla="*/ 27 h 63"/>
                <a:gd name="T80" fmla="*/ 50 w 81"/>
                <a:gd name="T81" fmla="*/ 27 h 63"/>
                <a:gd name="T82" fmla="*/ 63 w 81"/>
                <a:gd name="T83" fmla="*/ 13 h 63"/>
                <a:gd name="T84" fmla="*/ 63 w 81"/>
                <a:gd name="T85" fmla="*/ 9 h 63"/>
                <a:gd name="T86" fmla="*/ 72 w 81"/>
                <a:gd name="T87" fmla="*/ 0 h 63"/>
                <a:gd name="T88" fmla="*/ 72 w 81"/>
                <a:gd name="T89" fmla="*/ 0 h 63"/>
                <a:gd name="T90" fmla="*/ 72 w 81"/>
                <a:gd name="T9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63">
                  <a:moveTo>
                    <a:pt x="77" y="9"/>
                  </a:move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9"/>
                  </a:lnTo>
                  <a:lnTo>
                    <a:pt x="68" y="49"/>
                  </a:lnTo>
                  <a:lnTo>
                    <a:pt x="68" y="54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54" y="63"/>
                  </a:lnTo>
                  <a:lnTo>
                    <a:pt x="50" y="63"/>
                  </a:lnTo>
                  <a:lnTo>
                    <a:pt x="45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36" y="63"/>
                  </a:lnTo>
                  <a:lnTo>
                    <a:pt x="32" y="58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13" y="40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7" y="36"/>
                  </a:lnTo>
                  <a:lnTo>
                    <a:pt x="32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4" y="22"/>
                  </a:lnTo>
                  <a:lnTo>
                    <a:pt x="59" y="18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9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7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5" name="Freeform 10">
              <a:extLst>
                <a:ext uri="{FF2B5EF4-FFF2-40B4-BE49-F238E27FC236}">
                  <a16:creationId xmlns:a16="http://schemas.microsoft.com/office/drawing/2014/main" id="{B6EBD8B7-B41B-50F6-3970-C1E7DD5CF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276" y="1711326"/>
              <a:ext cx="85725" cy="71438"/>
            </a:xfrm>
            <a:custGeom>
              <a:avLst/>
              <a:gdLst>
                <a:gd name="T0" fmla="*/ 22 w 54"/>
                <a:gd name="T1" fmla="*/ 0 h 45"/>
                <a:gd name="T2" fmla="*/ 22 w 54"/>
                <a:gd name="T3" fmla="*/ 4 h 45"/>
                <a:gd name="T4" fmla="*/ 22 w 54"/>
                <a:gd name="T5" fmla="*/ 4 h 45"/>
                <a:gd name="T6" fmla="*/ 31 w 54"/>
                <a:gd name="T7" fmla="*/ 4 h 45"/>
                <a:gd name="T8" fmla="*/ 31 w 54"/>
                <a:gd name="T9" fmla="*/ 9 h 45"/>
                <a:gd name="T10" fmla="*/ 31 w 54"/>
                <a:gd name="T11" fmla="*/ 9 h 45"/>
                <a:gd name="T12" fmla="*/ 31 w 54"/>
                <a:gd name="T13" fmla="*/ 13 h 45"/>
                <a:gd name="T14" fmla="*/ 40 w 54"/>
                <a:gd name="T15" fmla="*/ 18 h 45"/>
                <a:gd name="T16" fmla="*/ 40 w 54"/>
                <a:gd name="T17" fmla="*/ 22 h 45"/>
                <a:gd name="T18" fmla="*/ 36 w 54"/>
                <a:gd name="T19" fmla="*/ 22 h 45"/>
                <a:gd name="T20" fmla="*/ 36 w 54"/>
                <a:gd name="T21" fmla="*/ 22 h 45"/>
                <a:gd name="T22" fmla="*/ 40 w 54"/>
                <a:gd name="T23" fmla="*/ 27 h 45"/>
                <a:gd name="T24" fmla="*/ 45 w 54"/>
                <a:gd name="T25" fmla="*/ 31 h 45"/>
                <a:gd name="T26" fmla="*/ 49 w 54"/>
                <a:gd name="T27" fmla="*/ 31 h 45"/>
                <a:gd name="T28" fmla="*/ 49 w 54"/>
                <a:gd name="T29" fmla="*/ 31 h 45"/>
                <a:gd name="T30" fmla="*/ 49 w 54"/>
                <a:gd name="T31" fmla="*/ 36 h 45"/>
                <a:gd name="T32" fmla="*/ 54 w 54"/>
                <a:gd name="T33" fmla="*/ 36 h 45"/>
                <a:gd name="T34" fmla="*/ 49 w 54"/>
                <a:gd name="T35" fmla="*/ 36 h 45"/>
                <a:gd name="T36" fmla="*/ 54 w 54"/>
                <a:gd name="T37" fmla="*/ 40 h 45"/>
                <a:gd name="T38" fmla="*/ 54 w 54"/>
                <a:gd name="T39" fmla="*/ 45 h 45"/>
                <a:gd name="T40" fmla="*/ 45 w 54"/>
                <a:gd name="T41" fmla="*/ 45 h 45"/>
                <a:gd name="T42" fmla="*/ 45 w 54"/>
                <a:gd name="T43" fmla="*/ 40 h 45"/>
                <a:gd name="T44" fmla="*/ 40 w 54"/>
                <a:gd name="T45" fmla="*/ 36 h 45"/>
                <a:gd name="T46" fmla="*/ 40 w 54"/>
                <a:gd name="T47" fmla="*/ 31 h 45"/>
                <a:gd name="T48" fmla="*/ 36 w 54"/>
                <a:gd name="T49" fmla="*/ 31 h 45"/>
                <a:gd name="T50" fmla="*/ 31 w 54"/>
                <a:gd name="T51" fmla="*/ 31 h 45"/>
                <a:gd name="T52" fmla="*/ 31 w 54"/>
                <a:gd name="T53" fmla="*/ 31 h 45"/>
                <a:gd name="T54" fmla="*/ 27 w 54"/>
                <a:gd name="T55" fmla="*/ 27 h 45"/>
                <a:gd name="T56" fmla="*/ 27 w 54"/>
                <a:gd name="T57" fmla="*/ 27 h 45"/>
                <a:gd name="T58" fmla="*/ 18 w 54"/>
                <a:gd name="T59" fmla="*/ 27 h 45"/>
                <a:gd name="T60" fmla="*/ 13 w 54"/>
                <a:gd name="T61" fmla="*/ 22 h 45"/>
                <a:gd name="T62" fmla="*/ 9 w 54"/>
                <a:gd name="T63" fmla="*/ 22 h 45"/>
                <a:gd name="T64" fmla="*/ 4 w 54"/>
                <a:gd name="T65" fmla="*/ 22 h 45"/>
                <a:gd name="T66" fmla="*/ 4 w 54"/>
                <a:gd name="T67" fmla="*/ 18 h 45"/>
                <a:gd name="T68" fmla="*/ 4 w 54"/>
                <a:gd name="T69" fmla="*/ 13 h 45"/>
                <a:gd name="T70" fmla="*/ 4 w 54"/>
                <a:gd name="T71" fmla="*/ 9 h 45"/>
                <a:gd name="T72" fmla="*/ 0 w 54"/>
                <a:gd name="T73" fmla="*/ 4 h 45"/>
                <a:gd name="T74" fmla="*/ 0 w 54"/>
                <a:gd name="T75" fmla="*/ 4 h 45"/>
                <a:gd name="T76" fmla="*/ 4 w 54"/>
                <a:gd name="T77" fmla="*/ 0 h 45"/>
                <a:gd name="T78" fmla="*/ 9 w 54"/>
                <a:gd name="T79" fmla="*/ 0 h 45"/>
                <a:gd name="T80" fmla="*/ 18 w 54"/>
                <a:gd name="T81" fmla="*/ 0 h 45"/>
                <a:gd name="T82" fmla="*/ 18 w 54"/>
                <a:gd name="T83" fmla="*/ 0 h 45"/>
                <a:gd name="T84" fmla="*/ 22 w 54"/>
                <a:gd name="T8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" h="45">
                  <a:moveTo>
                    <a:pt x="22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49" y="36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4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18" y="27"/>
                  </a:lnTo>
                  <a:lnTo>
                    <a:pt x="18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6" name="Freeform 11">
              <a:extLst>
                <a:ext uri="{FF2B5EF4-FFF2-40B4-BE49-F238E27FC236}">
                  <a16:creationId xmlns:a16="http://schemas.microsoft.com/office/drawing/2014/main" id="{004D87BE-E52D-F3E9-1DFC-B1054A1C3A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8363" y="3311526"/>
              <a:ext cx="1111250" cy="911350"/>
            </a:xfrm>
            <a:custGeom>
              <a:avLst/>
              <a:gdLst>
                <a:gd name="T0" fmla="*/ 397 w 700"/>
                <a:gd name="T1" fmla="*/ 633 h 683"/>
                <a:gd name="T2" fmla="*/ 411 w 700"/>
                <a:gd name="T3" fmla="*/ 642 h 683"/>
                <a:gd name="T4" fmla="*/ 402 w 700"/>
                <a:gd name="T5" fmla="*/ 656 h 683"/>
                <a:gd name="T6" fmla="*/ 379 w 700"/>
                <a:gd name="T7" fmla="*/ 669 h 683"/>
                <a:gd name="T8" fmla="*/ 361 w 700"/>
                <a:gd name="T9" fmla="*/ 683 h 683"/>
                <a:gd name="T10" fmla="*/ 357 w 700"/>
                <a:gd name="T11" fmla="*/ 656 h 683"/>
                <a:gd name="T12" fmla="*/ 375 w 700"/>
                <a:gd name="T13" fmla="*/ 619 h 683"/>
                <a:gd name="T14" fmla="*/ 316 w 700"/>
                <a:gd name="T15" fmla="*/ 515 h 683"/>
                <a:gd name="T16" fmla="*/ 700 w 700"/>
                <a:gd name="T17" fmla="*/ 307 h 683"/>
                <a:gd name="T18" fmla="*/ 501 w 700"/>
                <a:gd name="T19" fmla="*/ 68 h 683"/>
                <a:gd name="T20" fmla="*/ 406 w 700"/>
                <a:gd name="T21" fmla="*/ 9 h 683"/>
                <a:gd name="T22" fmla="*/ 402 w 700"/>
                <a:gd name="T23" fmla="*/ 5 h 683"/>
                <a:gd name="T24" fmla="*/ 619 w 700"/>
                <a:gd name="T25" fmla="*/ 68 h 683"/>
                <a:gd name="T26" fmla="*/ 637 w 700"/>
                <a:gd name="T27" fmla="*/ 118 h 683"/>
                <a:gd name="T28" fmla="*/ 641 w 700"/>
                <a:gd name="T29" fmla="*/ 181 h 683"/>
                <a:gd name="T30" fmla="*/ 664 w 700"/>
                <a:gd name="T31" fmla="*/ 208 h 683"/>
                <a:gd name="T32" fmla="*/ 673 w 700"/>
                <a:gd name="T33" fmla="*/ 249 h 683"/>
                <a:gd name="T34" fmla="*/ 682 w 700"/>
                <a:gd name="T35" fmla="*/ 294 h 683"/>
                <a:gd name="T36" fmla="*/ 668 w 700"/>
                <a:gd name="T37" fmla="*/ 375 h 683"/>
                <a:gd name="T38" fmla="*/ 596 w 700"/>
                <a:gd name="T39" fmla="*/ 470 h 683"/>
                <a:gd name="T40" fmla="*/ 564 w 700"/>
                <a:gd name="T41" fmla="*/ 497 h 683"/>
                <a:gd name="T42" fmla="*/ 519 w 700"/>
                <a:gd name="T43" fmla="*/ 534 h 683"/>
                <a:gd name="T44" fmla="*/ 429 w 700"/>
                <a:gd name="T45" fmla="*/ 583 h 683"/>
                <a:gd name="T46" fmla="*/ 415 w 700"/>
                <a:gd name="T47" fmla="*/ 583 h 683"/>
                <a:gd name="T48" fmla="*/ 406 w 700"/>
                <a:gd name="T49" fmla="*/ 570 h 683"/>
                <a:gd name="T50" fmla="*/ 361 w 700"/>
                <a:gd name="T51" fmla="*/ 570 h 683"/>
                <a:gd name="T52" fmla="*/ 361 w 700"/>
                <a:gd name="T53" fmla="*/ 511 h 683"/>
                <a:gd name="T54" fmla="*/ 361 w 700"/>
                <a:gd name="T55" fmla="*/ 493 h 683"/>
                <a:gd name="T56" fmla="*/ 348 w 700"/>
                <a:gd name="T57" fmla="*/ 488 h 683"/>
                <a:gd name="T58" fmla="*/ 348 w 700"/>
                <a:gd name="T59" fmla="*/ 470 h 683"/>
                <a:gd name="T60" fmla="*/ 311 w 700"/>
                <a:gd name="T61" fmla="*/ 488 h 683"/>
                <a:gd name="T62" fmla="*/ 316 w 700"/>
                <a:gd name="T63" fmla="*/ 448 h 683"/>
                <a:gd name="T64" fmla="*/ 244 w 700"/>
                <a:gd name="T65" fmla="*/ 421 h 683"/>
                <a:gd name="T66" fmla="*/ 131 w 700"/>
                <a:gd name="T67" fmla="*/ 461 h 683"/>
                <a:gd name="T68" fmla="*/ 36 w 700"/>
                <a:gd name="T69" fmla="*/ 479 h 683"/>
                <a:gd name="T70" fmla="*/ 22 w 700"/>
                <a:gd name="T71" fmla="*/ 434 h 683"/>
                <a:gd name="T72" fmla="*/ 36 w 700"/>
                <a:gd name="T73" fmla="*/ 335 h 683"/>
                <a:gd name="T74" fmla="*/ 40 w 700"/>
                <a:gd name="T75" fmla="*/ 298 h 683"/>
                <a:gd name="T76" fmla="*/ 54 w 700"/>
                <a:gd name="T77" fmla="*/ 294 h 683"/>
                <a:gd name="T78" fmla="*/ 77 w 700"/>
                <a:gd name="T79" fmla="*/ 213 h 683"/>
                <a:gd name="T80" fmla="*/ 135 w 700"/>
                <a:gd name="T81" fmla="*/ 190 h 683"/>
                <a:gd name="T82" fmla="*/ 226 w 700"/>
                <a:gd name="T83" fmla="*/ 149 h 683"/>
                <a:gd name="T84" fmla="*/ 257 w 700"/>
                <a:gd name="T85" fmla="*/ 127 h 683"/>
                <a:gd name="T86" fmla="*/ 262 w 700"/>
                <a:gd name="T87" fmla="*/ 109 h 683"/>
                <a:gd name="T88" fmla="*/ 280 w 700"/>
                <a:gd name="T89" fmla="*/ 104 h 683"/>
                <a:gd name="T90" fmla="*/ 293 w 700"/>
                <a:gd name="T91" fmla="*/ 90 h 683"/>
                <a:gd name="T92" fmla="*/ 298 w 700"/>
                <a:gd name="T93" fmla="*/ 72 h 683"/>
                <a:gd name="T94" fmla="*/ 316 w 700"/>
                <a:gd name="T95" fmla="*/ 68 h 683"/>
                <a:gd name="T96" fmla="*/ 339 w 700"/>
                <a:gd name="T97" fmla="*/ 59 h 683"/>
                <a:gd name="T98" fmla="*/ 352 w 700"/>
                <a:gd name="T99" fmla="*/ 77 h 683"/>
                <a:gd name="T100" fmla="*/ 379 w 700"/>
                <a:gd name="T101" fmla="*/ 77 h 683"/>
                <a:gd name="T102" fmla="*/ 393 w 700"/>
                <a:gd name="T103" fmla="*/ 41 h 683"/>
                <a:gd name="T104" fmla="*/ 415 w 700"/>
                <a:gd name="T105" fmla="*/ 23 h 683"/>
                <a:gd name="T106" fmla="*/ 433 w 700"/>
                <a:gd name="T107" fmla="*/ 9 h 683"/>
                <a:gd name="T108" fmla="*/ 451 w 700"/>
                <a:gd name="T109" fmla="*/ 18 h 683"/>
                <a:gd name="T110" fmla="*/ 492 w 700"/>
                <a:gd name="T111" fmla="*/ 23 h 683"/>
                <a:gd name="T112" fmla="*/ 510 w 700"/>
                <a:gd name="T113" fmla="*/ 32 h 683"/>
                <a:gd name="T114" fmla="*/ 474 w 700"/>
                <a:gd name="T115" fmla="*/ 86 h 683"/>
                <a:gd name="T116" fmla="*/ 506 w 700"/>
                <a:gd name="T117" fmla="*/ 118 h 683"/>
                <a:gd name="T118" fmla="*/ 564 w 700"/>
                <a:gd name="T119" fmla="*/ 122 h 683"/>
                <a:gd name="T120" fmla="*/ 596 w 700"/>
                <a:gd name="T121" fmla="*/ 41 h 683"/>
                <a:gd name="T122" fmla="*/ 614 w 700"/>
                <a:gd name="T123" fmla="*/ 5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0" h="683">
                  <a:moveTo>
                    <a:pt x="379" y="624"/>
                  </a:moveTo>
                  <a:lnTo>
                    <a:pt x="379" y="624"/>
                  </a:lnTo>
                  <a:lnTo>
                    <a:pt x="379" y="624"/>
                  </a:lnTo>
                  <a:lnTo>
                    <a:pt x="379" y="624"/>
                  </a:lnTo>
                  <a:lnTo>
                    <a:pt x="379" y="624"/>
                  </a:lnTo>
                  <a:lnTo>
                    <a:pt x="379" y="624"/>
                  </a:lnTo>
                  <a:lnTo>
                    <a:pt x="384" y="624"/>
                  </a:lnTo>
                  <a:lnTo>
                    <a:pt x="384" y="624"/>
                  </a:lnTo>
                  <a:lnTo>
                    <a:pt x="384" y="628"/>
                  </a:lnTo>
                  <a:lnTo>
                    <a:pt x="384" y="628"/>
                  </a:lnTo>
                  <a:lnTo>
                    <a:pt x="384" y="628"/>
                  </a:lnTo>
                  <a:lnTo>
                    <a:pt x="384" y="628"/>
                  </a:lnTo>
                  <a:lnTo>
                    <a:pt x="384" y="628"/>
                  </a:lnTo>
                  <a:lnTo>
                    <a:pt x="384" y="628"/>
                  </a:lnTo>
                  <a:lnTo>
                    <a:pt x="388" y="633"/>
                  </a:lnTo>
                  <a:lnTo>
                    <a:pt x="388" y="633"/>
                  </a:lnTo>
                  <a:lnTo>
                    <a:pt x="393" y="633"/>
                  </a:lnTo>
                  <a:lnTo>
                    <a:pt x="397" y="633"/>
                  </a:lnTo>
                  <a:lnTo>
                    <a:pt x="397" y="633"/>
                  </a:lnTo>
                  <a:lnTo>
                    <a:pt x="397" y="633"/>
                  </a:lnTo>
                  <a:lnTo>
                    <a:pt x="397" y="633"/>
                  </a:lnTo>
                  <a:lnTo>
                    <a:pt x="397" y="633"/>
                  </a:lnTo>
                  <a:lnTo>
                    <a:pt x="397" y="633"/>
                  </a:lnTo>
                  <a:lnTo>
                    <a:pt x="402" y="633"/>
                  </a:lnTo>
                  <a:lnTo>
                    <a:pt x="402" y="633"/>
                  </a:lnTo>
                  <a:lnTo>
                    <a:pt x="402" y="633"/>
                  </a:lnTo>
                  <a:lnTo>
                    <a:pt x="406" y="633"/>
                  </a:lnTo>
                  <a:lnTo>
                    <a:pt x="406" y="633"/>
                  </a:lnTo>
                  <a:lnTo>
                    <a:pt x="406" y="633"/>
                  </a:lnTo>
                  <a:lnTo>
                    <a:pt x="406" y="633"/>
                  </a:lnTo>
                  <a:lnTo>
                    <a:pt x="411" y="633"/>
                  </a:lnTo>
                  <a:lnTo>
                    <a:pt x="411" y="633"/>
                  </a:lnTo>
                  <a:lnTo>
                    <a:pt x="411" y="628"/>
                  </a:lnTo>
                  <a:lnTo>
                    <a:pt x="415" y="628"/>
                  </a:lnTo>
                  <a:lnTo>
                    <a:pt x="415" y="628"/>
                  </a:lnTo>
                  <a:lnTo>
                    <a:pt x="415" y="628"/>
                  </a:lnTo>
                  <a:lnTo>
                    <a:pt x="420" y="628"/>
                  </a:lnTo>
                  <a:lnTo>
                    <a:pt x="420" y="628"/>
                  </a:lnTo>
                  <a:lnTo>
                    <a:pt x="420" y="628"/>
                  </a:lnTo>
                  <a:lnTo>
                    <a:pt x="420" y="633"/>
                  </a:lnTo>
                  <a:lnTo>
                    <a:pt x="420" y="638"/>
                  </a:lnTo>
                  <a:lnTo>
                    <a:pt x="420" y="638"/>
                  </a:lnTo>
                  <a:lnTo>
                    <a:pt x="415" y="638"/>
                  </a:lnTo>
                  <a:lnTo>
                    <a:pt x="415" y="642"/>
                  </a:lnTo>
                  <a:lnTo>
                    <a:pt x="415" y="642"/>
                  </a:lnTo>
                  <a:lnTo>
                    <a:pt x="411" y="642"/>
                  </a:lnTo>
                  <a:lnTo>
                    <a:pt x="411" y="647"/>
                  </a:lnTo>
                  <a:lnTo>
                    <a:pt x="406" y="651"/>
                  </a:lnTo>
                  <a:lnTo>
                    <a:pt x="406" y="651"/>
                  </a:lnTo>
                  <a:lnTo>
                    <a:pt x="406" y="651"/>
                  </a:lnTo>
                  <a:lnTo>
                    <a:pt x="406" y="656"/>
                  </a:lnTo>
                  <a:lnTo>
                    <a:pt x="406" y="656"/>
                  </a:lnTo>
                  <a:lnTo>
                    <a:pt x="406" y="656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402" y="660"/>
                  </a:lnTo>
                  <a:lnTo>
                    <a:pt x="402" y="660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406" y="651"/>
                  </a:lnTo>
                  <a:lnTo>
                    <a:pt x="406" y="651"/>
                  </a:lnTo>
                  <a:lnTo>
                    <a:pt x="402" y="651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397" y="656"/>
                  </a:lnTo>
                  <a:lnTo>
                    <a:pt x="397" y="656"/>
                  </a:lnTo>
                  <a:lnTo>
                    <a:pt x="397" y="660"/>
                  </a:lnTo>
                  <a:lnTo>
                    <a:pt x="393" y="660"/>
                  </a:lnTo>
                  <a:lnTo>
                    <a:pt x="393" y="665"/>
                  </a:lnTo>
                  <a:lnTo>
                    <a:pt x="393" y="665"/>
                  </a:lnTo>
                  <a:lnTo>
                    <a:pt x="388" y="665"/>
                  </a:lnTo>
                  <a:lnTo>
                    <a:pt x="388" y="669"/>
                  </a:lnTo>
                  <a:lnTo>
                    <a:pt x="384" y="674"/>
                  </a:lnTo>
                  <a:lnTo>
                    <a:pt x="384" y="674"/>
                  </a:lnTo>
                  <a:lnTo>
                    <a:pt x="384" y="674"/>
                  </a:lnTo>
                  <a:lnTo>
                    <a:pt x="379" y="674"/>
                  </a:lnTo>
                  <a:lnTo>
                    <a:pt x="379" y="678"/>
                  </a:lnTo>
                  <a:lnTo>
                    <a:pt x="379" y="674"/>
                  </a:lnTo>
                  <a:lnTo>
                    <a:pt x="379" y="674"/>
                  </a:lnTo>
                  <a:lnTo>
                    <a:pt x="379" y="674"/>
                  </a:lnTo>
                  <a:lnTo>
                    <a:pt x="384" y="674"/>
                  </a:lnTo>
                  <a:lnTo>
                    <a:pt x="384" y="674"/>
                  </a:lnTo>
                  <a:lnTo>
                    <a:pt x="384" y="669"/>
                  </a:lnTo>
                  <a:lnTo>
                    <a:pt x="384" y="669"/>
                  </a:lnTo>
                  <a:lnTo>
                    <a:pt x="384" y="669"/>
                  </a:lnTo>
                  <a:lnTo>
                    <a:pt x="384" y="669"/>
                  </a:lnTo>
                  <a:lnTo>
                    <a:pt x="379" y="669"/>
                  </a:lnTo>
                  <a:lnTo>
                    <a:pt x="379" y="669"/>
                  </a:lnTo>
                  <a:lnTo>
                    <a:pt x="379" y="674"/>
                  </a:lnTo>
                  <a:lnTo>
                    <a:pt x="379" y="674"/>
                  </a:lnTo>
                  <a:lnTo>
                    <a:pt x="379" y="669"/>
                  </a:lnTo>
                  <a:lnTo>
                    <a:pt x="379" y="669"/>
                  </a:lnTo>
                  <a:lnTo>
                    <a:pt x="379" y="669"/>
                  </a:lnTo>
                  <a:lnTo>
                    <a:pt x="379" y="669"/>
                  </a:lnTo>
                  <a:lnTo>
                    <a:pt x="375" y="669"/>
                  </a:lnTo>
                  <a:lnTo>
                    <a:pt x="375" y="674"/>
                  </a:lnTo>
                  <a:lnTo>
                    <a:pt x="375" y="674"/>
                  </a:lnTo>
                  <a:lnTo>
                    <a:pt x="375" y="674"/>
                  </a:lnTo>
                  <a:lnTo>
                    <a:pt x="375" y="674"/>
                  </a:lnTo>
                  <a:lnTo>
                    <a:pt x="370" y="674"/>
                  </a:lnTo>
                  <a:lnTo>
                    <a:pt x="370" y="678"/>
                  </a:lnTo>
                  <a:lnTo>
                    <a:pt x="370" y="674"/>
                  </a:lnTo>
                  <a:lnTo>
                    <a:pt x="370" y="674"/>
                  </a:lnTo>
                  <a:lnTo>
                    <a:pt x="366" y="674"/>
                  </a:lnTo>
                  <a:lnTo>
                    <a:pt x="370" y="678"/>
                  </a:lnTo>
                  <a:lnTo>
                    <a:pt x="366" y="678"/>
                  </a:lnTo>
                  <a:lnTo>
                    <a:pt x="366" y="678"/>
                  </a:lnTo>
                  <a:lnTo>
                    <a:pt x="361" y="683"/>
                  </a:lnTo>
                  <a:lnTo>
                    <a:pt x="361" y="683"/>
                  </a:lnTo>
                  <a:lnTo>
                    <a:pt x="361" y="683"/>
                  </a:lnTo>
                  <a:lnTo>
                    <a:pt x="357" y="683"/>
                  </a:lnTo>
                  <a:lnTo>
                    <a:pt x="357" y="678"/>
                  </a:lnTo>
                  <a:lnTo>
                    <a:pt x="357" y="678"/>
                  </a:lnTo>
                  <a:lnTo>
                    <a:pt x="352" y="678"/>
                  </a:lnTo>
                  <a:lnTo>
                    <a:pt x="348" y="678"/>
                  </a:lnTo>
                  <a:lnTo>
                    <a:pt x="352" y="678"/>
                  </a:lnTo>
                  <a:lnTo>
                    <a:pt x="352" y="678"/>
                  </a:lnTo>
                  <a:lnTo>
                    <a:pt x="352" y="678"/>
                  </a:lnTo>
                  <a:lnTo>
                    <a:pt x="352" y="678"/>
                  </a:lnTo>
                  <a:lnTo>
                    <a:pt x="357" y="678"/>
                  </a:lnTo>
                  <a:lnTo>
                    <a:pt x="357" y="674"/>
                  </a:lnTo>
                  <a:lnTo>
                    <a:pt x="357" y="674"/>
                  </a:lnTo>
                  <a:lnTo>
                    <a:pt x="352" y="674"/>
                  </a:lnTo>
                  <a:lnTo>
                    <a:pt x="352" y="674"/>
                  </a:lnTo>
                  <a:lnTo>
                    <a:pt x="352" y="674"/>
                  </a:lnTo>
                  <a:lnTo>
                    <a:pt x="352" y="674"/>
                  </a:lnTo>
                  <a:lnTo>
                    <a:pt x="352" y="669"/>
                  </a:lnTo>
                  <a:lnTo>
                    <a:pt x="352" y="669"/>
                  </a:lnTo>
                  <a:lnTo>
                    <a:pt x="352" y="669"/>
                  </a:lnTo>
                  <a:lnTo>
                    <a:pt x="352" y="669"/>
                  </a:lnTo>
                  <a:lnTo>
                    <a:pt x="352" y="669"/>
                  </a:lnTo>
                  <a:lnTo>
                    <a:pt x="352" y="660"/>
                  </a:lnTo>
                  <a:lnTo>
                    <a:pt x="357" y="656"/>
                  </a:lnTo>
                  <a:lnTo>
                    <a:pt x="357" y="651"/>
                  </a:lnTo>
                  <a:lnTo>
                    <a:pt x="357" y="656"/>
                  </a:lnTo>
                  <a:lnTo>
                    <a:pt x="357" y="656"/>
                  </a:lnTo>
                  <a:lnTo>
                    <a:pt x="357" y="660"/>
                  </a:lnTo>
                  <a:lnTo>
                    <a:pt x="361" y="656"/>
                  </a:lnTo>
                  <a:lnTo>
                    <a:pt x="361" y="656"/>
                  </a:lnTo>
                  <a:lnTo>
                    <a:pt x="361" y="651"/>
                  </a:lnTo>
                  <a:lnTo>
                    <a:pt x="361" y="651"/>
                  </a:lnTo>
                  <a:lnTo>
                    <a:pt x="361" y="651"/>
                  </a:lnTo>
                  <a:lnTo>
                    <a:pt x="361" y="651"/>
                  </a:lnTo>
                  <a:lnTo>
                    <a:pt x="357" y="651"/>
                  </a:lnTo>
                  <a:lnTo>
                    <a:pt x="361" y="651"/>
                  </a:lnTo>
                  <a:lnTo>
                    <a:pt x="361" y="647"/>
                  </a:lnTo>
                  <a:lnTo>
                    <a:pt x="361" y="647"/>
                  </a:lnTo>
                  <a:lnTo>
                    <a:pt x="361" y="642"/>
                  </a:lnTo>
                  <a:lnTo>
                    <a:pt x="366" y="638"/>
                  </a:lnTo>
                  <a:lnTo>
                    <a:pt x="366" y="638"/>
                  </a:lnTo>
                  <a:lnTo>
                    <a:pt x="366" y="633"/>
                  </a:lnTo>
                  <a:lnTo>
                    <a:pt x="366" y="633"/>
                  </a:lnTo>
                  <a:lnTo>
                    <a:pt x="366" y="628"/>
                  </a:lnTo>
                  <a:lnTo>
                    <a:pt x="370" y="628"/>
                  </a:lnTo>
                  <a:lnTo>
                    <a:pt x="370" y="624"/>
                  </a:lnTo>
                  <a:lnTo>
                    <a:pt x="375" y="619"/>
                  </a:lnTo>
                  <a:lnTo>
                    <a:pt x="375" y="624"/>
                  </a:lnTo>
                  <a:lnTo>
                    <a:pt x="379" y="624"/>
                  </a:lnTo>
                  <a:moveTo>
                    <a:pt x="334" y="511"/>
                  </a:moveTo>
                  <a:lnTo>
                    <a:pt x="334" y="511"/>
                  </a:lnTo>
                  <a:lnTo>
                    <a:pt x="339" y="515"/>
                  </a:lnTo>
                  <a:lnTo>
                    <a:pt x="339" y="515"/>
                  </a:lnTo>
                  <a:lnTo>
                    <a:pt x="339" y="515"/>
                  </a:lnTo>
                  <a:lnTo>
                    <a:pt x="339" y="515"/>
                  </a:lnTo>
                  <a:lnTo>
                    <a:pt x="339" y="515"/>
                  </a:lnTo>
                  <a:lnTo>
                    <a:pt x="339" y="515"/>
                  </a:lnTo>
                  <a:lnTo>
                    <a:pt x="334" y="515"/>
                  </a:lnTo>
                  <a:lnTo>
                    <a:pt x="334" y="515"/>
                  </a:lnTo>
                  <a:lnTo>
                    <a:pt x="334" y="515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25" y="520"/>
                  </a:lnTo>
                  <a:lnTo>
                    <a:pt x="325" y="515"/>
                  </a:lnTo>
                  <a:lnTo>
                    <a:pt x="325" y="520"/>
                  </a:lnTo>
                  <a:lnTo>
                    <a:pt x="320" y="520"/>
                  </a:lnTo>
                  <a:lnTo>
                    <a:pt x="320" y="520"/>
                  </a:lnTo>
                  <a:lnTo>
                    <a:pt x="316" y="520"/>
                  </a:lnTo>
                  <a:lnTo>
                    <a:pt x="316" y="515"/>
                  </a:lnTo>
                  <a:lnTo>
                    <a:pt x="316" y="515"/>
                  </a:lnTo>
                  <a:lnTo>
                    <a:pt x="316" y="515"/>
                  </a:lnTo>
                  <a:lnTo>
                    <a:pt x="320" y="511"/>
                  </a:lnTo>
                  <a:lnTo>
                    <a:pt x="325" y="511"/>
                  </a:lnTo>
                  <a:lnTo>
                    <a:pt x="330" y="511"/>
                  </a:lnTo>
                  <a:lnTo>
                    <a:pt x="334" y="511"/>
                  </a:lnTo>
                  <a:lnTo>
                    <a:pt x="334" y="511"/>
                  </a:lnTo>
                  <a:lnTo>
                    <a:pt x="334" y="511"/>
                  </a:lnTo>
                  <a:lnTo>
                    <a:pt x="334" y="511"/>
                  </a:lnTo>
                  <a:lnTo>
                    <a:pt x="334" y="511"/>
                  </a:lnTo>
                  <a:moveTo>
                    <a:pt x="686" y="326"/>
                  </a:moveTo>
                  <a:lnTo>
                    <a:pt x="686" y="326"/>
                  </a:lnTo>
                  <a:lnTo>
                    <a:pt x="686" y="326"/>
                  </a:lnTo>
                  <a:lnTo>
                    <a:pt x="686" y="326"/>
                  </a:lnTo>
                  <a:lnTo>
                    <a:pt x="686" y="321"/>
                  </a:lnTo>
                  <a:lnTo>
                    <a:pt x="691" y="321"/>
                  </a:lnTo>
                  <a:lnTo>
                    <a:pt x="691" y="317"/>
                  </a:lnTo>
                  <a:lnTo>
                    <a:pt x="691" y="317"/>
                  </a:lnTo>
                  <a:lnTo>
                    <a:pt x="691" y="317"/>
                  </a:lnTo>
                  <a:lnTo>
                    <a:pt x="695" y="312"/>
                  </a:lnTo>
                  <a:lnTo>
                    <a:pt x="695" y="312"/>
                  </a:lnTo>
                  <a:lnTo>
                    <a:pt x="700" y="307"/>
                  </a:lnTo>
                  <a:lnTo>
                    <a:pt x="700" y="307"/>
                  </a:lnTo>
                  <a:lnTo>
                    <a:pt x="700" y="307"/>
                  </a:lnTo>
                  <a:lnTo>
                    <a:pt x="700" y="307"/>
                  </a:lnTo>
                  <a:lnTo>
                    <a:pt x="700" y="307"/>
                  </a:lnTo>
                  <a:lnTo>
                    <a:pt x="700" y="303"/>
                  </a:lnTo>
                  <a:lnTo>
                    <a:pt x="700" y="307"/>
                  </a:lnTo>
                  <a:lnTo>
                    <a:pt x="700" y="307"/>
                  </a:lnTo>
                  <a:lnTo>
                    <a:pt x="700" y="312"/>
                  </a:lnTo>
                  <a:lnTo>
                    <a:pt x="700" y="312"/>
                  </a:lnTo>
                  <a:lnTo>
                    <a:pt x="691" y="321"/>
                  </a:lnTo>
                  <a:lnTo>
                    <a:pt x="686" y="326"/>
                  </a:lnTo>
                  <a:lnTo>
                    <a:pt x="686" y="326"/>
                  </a:lnTo>
                  <a:moveTo>
                    <a:pt x="501" y="63"/>
                  </a:moveTo>
                  <a:lnTo>
                    <a:pt x="501" y="63"/>
                  </a:lnTo>
                  <a:lnTo>
                    <a:pt x="501" y="63"/>
                  </a:lnTo>
                  <a:lnTo>
                    <a:pt x="501" y="63"/>
                  </a:lnTo>
                  <a:lnTo>
                    <a:pt x="501" y="59"/>
                  </a:lnTo>
                  <a:lnTo>
                    <a:pt x="501" y="59"/>
                  </a:lnTo>
                  <a:lnTo>
                    <a:pt x="501" y="63"/>
                  </a:lnTo>
                  <a:lnTo>
                    <a:pt x="501" y="63"/>
                  </a:lnTo>
                  <a:lnTo>
                    <a:pt x="501" y="63"/>
                  </a:lnTo>
                  <a:lnTo>
                    <a:pt x="501" y="63"/>
                  </a:lnTo>
                  <a:lnTo>
                    <a:pt x="501" y="63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1" y="72"/>
                  </a:lnTo>
                  <a:lnTo>
                    <a:pt x="501" y="72"/>
                  </a:lnTo>
                  <a:lnTo>
                    <a:pt x="497" y="72"/>
                  </a:lnTo>
                  <a:lnTo>
                    <a:pt x="497" y="72"/>
                  </a:lnTo>
                  <a:lnTo>
                    <a:pt x="492" y="72"/>
                  </a:lnTo>
                  <a:lnTo>
                    <a:pt x="492" y="68"/>
                  </a:lnTo>
                  <a:lnTo>
                    <a:pt x="492" y="68"/>
                  </a:lnTo>
                  <a:lnTo>
                    <a:pt x="492" y="68"/>
                  </a:lnTo>
                  <a:lnTo>
                    <a:pt x="492" y="68"/>
                  </a:lnTo>
                  <a:lnTo>
                    <a:pt x="492" y="63"/>
                  </a:lnTo>
                  <a:lnTo>
                    <a:pt x="497" y="63"/>
                  </a:lnTo>
                  <a:lnTo>
                    <a:pt x="497" y="59"/>
                  </a:lnTo>
                  <a:lnTo>
                    <a:pt x="497" y="59"/>
                  </a:lnTo>
                  <a:lnTo>
                    <a:pt x="501" y="59"/>
                  </a:lnTo>
                  <a:lnTo>
                    <a:pt x="501" y="59"/>
                  </a:lnTo>
                  <a:lnTo>
                    <a:pt x="501" y="59"/>
                  </a:lnTo>
                  <a:lnTo>
                    <a:pt x="501" y="63"/>
                  </a:lnTo>
                  <a:moveTo>
                    <a:pt x="406" y="9"/>
                  </a:moveTo>
                  <a:lnTo>
                    <a:pt x="406" y="9"/>
                  </a:lnTo>
                  <a:lnTo>
                    <a:pt x="406" y="9"/>
                  </a:lnTo>
                  <a:lnTo>
                    <a:pt x="411" y="5"/>
                  </a:lnTo>
                  <a:lnTo>
                    <a:pt x="411" y="9"/>
                  </a:lnTo>
                  <a:lnTo>
                    <a:pt x="411" y="9"/>
                  </a:lnTo>
                  <a:lnTo>
                    <a:pt x="415" y="5"/>
                  </a:lnTo>
                  <a:lnTo>
                    <a:pt x="415" y="5"/>
                  </a:lnTo>
                  <a:lnTo>
                    <a:pt x="415" y="5"/>
                  </a:lnTo>
                  <a:lnTo>
                    <a:pt x="415" y="5"/>
                  </a:lnTo>
                  <a:lnTo>
                    <a:pt x="420" y="9"/>
                  </a:lnTo>
                  <a:lnTo>
                    <a:pt x="420" y="9"/>
                  </a:lnTo>
                  <a:lnTo>
                    <a:pt x="420" y="9"/>
                  </a:lnTo>
                  <a:lnTo>
                    <a:pt x="420" y="9"/>
                  </a:lnTo>
                  <a:lnTo>
                    <a:pt x="420" y="9"/>
                  </a:lnTo>
                  <a:lnTo>
                    <a:pt x="420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1" y="18"/>
                  </a:lnTo>
                  <a:lnTo>
                    <a:pt x="406" y="14"/>
                  </a:lnTo>
                  <a:lnTo>
                    <a:pt x="402" y="14"/>
                  </a:lnTo>
                  <a:lnTo>
                    <a:pt x="402" y="9"/>
                  </a:lnTo>
                  <a:lnTo>
                    <a:pt x="402" y="5"/>
                  </a:lnTo>
                  <a:lnTo>
                    <a:pt x="402" y="5"/>
                  </a:lnTo>
                  <a:lnTo>
                    <a:pt x="402" y="5"/>
                  </a:lnTo>
                  <a:lnTo>
                    <a:pt x="402" y="5"/>
                  </a:lnTo>
                  <a:lnTo>
                    <a:pt x="402" y="5"/>
                  </a:lnTo>
                  <a:lnTo>
                    <a:pt x="402" y="5"/>
                  </a:lnTo>
                  <a:lnTo>
                    <a:pt x="406" y="5"/>
                  </a:lnTo>
                  <a:lnTo>
                    <a:pt x="406" y="9"/>
                  </a:lnTo>
                  <a:moveTo>
                    <a:pt x="619" y="27"/>
                  </a:moveTo>
                  <a:lnTo>
                    <a:pt x="619" y="27"/>
                  </a:lnTo>
                  <a:lnTo>
                    <a:pt x="619" y="27"/>
                  </a:lnTo>
                  <a:lnTo>
                    <a:pt x="619" y="32"/>
                  </a:lnTo>
                  <a:lnTo>
                    <a:pt x="619" y="32"/>
                  </a:lnTo>
                  <a:lnTo>
                    <a:pt x="619" y="32"/>
                  </a:lnTo>
                  <a:lnTo>
                    <a:pt x="619" y="36"/>
                  </a:lnTo>
                  <a:lnTo>
                    <a:pt x="619" y="36"/>
                  </a:lnTo>
                  <a:lnTo>
                    <a:pt x="619" y="36"/>
                  </a:lnTo>
                  <a:lnTo>
                    <a:pt x="619" y="41"/>
                  </a:lnTo>
                  <a:lnTo>
                    <a:pt x="619" y="41"/>
                  </a:lnTo>
                  <a:lnTo>
                    <a:pt x="619" y="45"/>
                  </a:lnTo>
                  <a:lnTo>
                    <a:pt x="619" y="50"/>
                  </a:lnTo>
                  <a:lnTo>
                    <a:pt x="619" y="54"/>
                  </a:lnTo>
                  <a:lnTo>
                    <a:pt x="619" y="59"/>
                  </a:lnTo>
                  <a:lnTo>
                    <a:pt x="619" y="63"/>
                  </a:lnTo>
                  <a:lnTo>
                    <a:pt x="619" y="68"/>
                  </a:lnTo>
                  <a:lnTo>
                    <a:pt x="619" y="68"/>
                  </a:lnTo>
                  <a:lnTo>
                    <a:pt x="619" y="72"/>
                  </a:lnTo>
                  <a:lnTo>
                    <a:pt x="619" y="77"/>
                  </a:lnTo>
                  <a:lnTo>
                    <a:pt x="619" y="77"/>
                  </a:lnTo>
                  <a:lnTo>
                    <a:pt x="619" y="81"/>
                  </a:lnTo>
                  <a:lnTo>
                    <a:pt x="623" y="77"/>
                  </a:lnTo>
                  <a:lnTo>
                    <a:pt x="628" y="77"/>
                  </a:lnTo>
                  <a:lnTo>
                    <a:pt x="628" y="77"/>
                  </a:lnTo>
                  <a:lnTo>
                    <a:pt x="632" y="77"/>
                  </a:lnTo>
                  <a:lnTo>
                    <a:pt x="632" y="77"/>
                  </a:lnTo>
                  <a:lnTo>
                    <a:pt x="632" y="81"/>
                  </a:lnTo>
                  <a:lnTo>
                    <a:pt x="637" y="86"/>
                  </a:lnTo>
                  <a:lnTo>
                    <a:pt x="637" y="86"/>
                  </a:lnTo>
                  <a:lnTo>
                    <a:pt x="641" y="90"/>
                  </a:lnTo>
                  <a:lnTo>
                    <a:pt x="641" y="90"/>
                  </a:lnTo>
                  <a:lnTo>
                    <a:pt x="641" y="90"/>
                  </a:lnTo>
                  <a:lnTo>
                    <a:pt x="641" y="95"/>
                  </a:lnTo>
                  <a:lnTo>
                    <a:pt x="641" y="95"/>
                  </a:lnTo>
                  <a:lnTo>
                    <a:pt x="637" y="100"/>
                  </a:lnTo>
                  <a:lnTo>
                    <a:pt x="637" y="104"/>
                  </a:lnTo>
                  <a:lnTo>
                    <a:pt x="637" y="109"/>
                  </a:lnTo>
                  <a:lnTo>
                    <a:pt x="637" y="109"/>
                  </a:lnTo>
                  <a:lnTo>
                    <a:pt x="637" y="113"/>
                  </a:lnTo>
                  <a:lnTo>
                    <a:pt x="637" y="118"/>
                  </a:lnTo>
                  <a:lnTo>
                    <a:pt x="637" y="118"/>
                  </a:lnTo>
                  <a:lnTo>
                    <a:pt x="637" y="122"/>
                  </a:lnTo>
                  <a:lnTo>
                    <a:pt x="637" y="122"/>
                  </a:lnTo>
                  <a:lnTo>
                    <a:pt x="637" y="127"/>
                  </a:lnTo>
                  <a:lnTo>
                    <a:pt x="637" y="127"/>
                  </a:lnTo>
                  <a:lnTo>
                    <a:pt x="637" y="131"/>
                  </a:lnTo>
                  <a:lnTo>
                    <a:pt x="637" y="131"/>
                  </a:lnTo>
                  <a:lnTo>
                    <a:pt x="641" y="131"/>
                  </a:lnTo>
                  <a:lnTo>
                    <a:pt x="641" y="136"/>
                  </a:lnTo>
                  <a:lnTo>
                    <a:pt x="641" y="145"/>
                  </a:lnTo>
                  <a:lnTo>
                    <a:pt x="641" y="149"/>
                  </a:lnTo>
                  <a:lnTo>
                    <a:pt x="637" y="154"/>
                  </a:lnTo>
                  <a:lnTo>
                    <a:pt x="632" y="158"/>
                  </a:lnTo>
                  <a:lnTo>
                    <a:pt x="632" y="163"/>
                  </a:lnTo>
                  <a:lnTo>
                    <a:pt x="637" y="167"/>
                  </a:lnTo>
                  <a:lnTo>
                    <a:pt x="637" y="167"/>
                  </a:lnTo>
                  <a:lnTo>
                    <a:pt x="637" y="172"/>
                  </a:lnTo>
                  <a:lnTo>
                    <a:pt x="632" y="172"/>
                  </a:lnTo>
                  <a:lnTo>
                    <a:pt x="637" y="176"/>
                  </a:lnTo>
                  <a:lnTo>
                    <a:pt x="637" y="181"/>
                  </a:lnTo>
                  <a:lnTo>
                    <a:pt x="637" y="181"/>
                  </a:lnTo>
                  <a:lnTo>
                    <a:pt x="637" y="181"/>
                  </a:lnTo>
                  <a:lnTo>
                    <a:pt x="641" y="181"/>
                  </a:lnTo>
                  <a:lnTo>
                    <a:pt x="641" y="181"/>
                  </a:lnTo>
                  <a:lnTo>
                    <a:pt x="646" y="185"/>
                  </a:lnTo>
                  <a:lnTo>
                    <a:pt x="646" y="185"/>
                  </a:lnTo>
                  <a:lnTo>
                    <a:pt x="646" y="185"/>
                  </a:lnTo>
                  <a:lnTo>
                    <a:pt x="646" y="185"/>
                  </a:lnTo>
                  <a:lnTo>
                    <a:pt x="650" y="185"/>
                  </a:lnTo>
                  <a:lnTo>
                    <a:pt x="650" y="185"/>
                  </a:lnTo>
                  <a:lnTo>
                    <a:pt x="650" y="190"/>
                  </a:lnTo>
                  <a:lnTo>
                    <a:pt x="650" y="190"/>
                  </a:lnTo>
                  <a:lnTo>
                    <a:pt x="650" y="194"/>
                  </a:lnTo>
                  <a:lnTo>
                    <a:pt x="655" y="194"/>
                  </a:lnTo>
                  <a:lnTo>
                    <a:pt x="655" y="199"/>
                  </a:lnTo>
                  <a:lnTo>
                    <a:pt x="655" y="199"/>
                  </a:lnTo>
                  <a:lnTo>
                    <a:pt x="655" y="199"/>
                  </a:lnTo>
                  <a:lnTo>
                    <a:pt x="659" y="199"/>
                  </a:lnTo>
                  <a:lnTo>
                    <a:pt x="659" y="203"/>
                  </a:lnTo>
                  <a:lnTo>
                    <a:pt x="664" y="203"/>
                  </a:lnTo>
                  <a:lnTo>
                    <a:pt x="664" y="203"/>
                  </a:lnTo>
                  <a:lnTo>
                    <a:pt x="664" y="208"/>
                  </a:lnTo>
                  <a:lnTo>
                    <a:pt x="664" y="208"/>
                  </a:lnTo>
                  <a:lnTo>
                    <a:pt x="664" y="213"/>
                  </a:lnTo>
                  <a:lnTo>
                    <a:pt x="664" y="213"/>
                  </a:lnTo>
                  <a:lnTo>
                    <a:pt x="664" y="208"/>
                  </a:lnTo>
                  <a:lnTo>
                    <a:pt x="659" y="213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64" y="222"/>
                  </a:lnTo>
                  <a:lnTo>
                    <a:pt x="664" y="226"/>
                  </a:lnTo>
                  <a:lnTo>
                    <a:pt x="664" y="226"/>
                  </a:lnTo>
                  <a:lnTo>
                    <a:pt x="664" y="226"/>
                  </a:lnTo>
                  <a:lnTo>
                    <a:pt x="664" y="231"/>
                  </a:lnTo>
                  <a:lnTo>
                    <a:pt x="668" y="235"/>
                  </a:lnTo>
                  <a:lnTo>
                    <a:pt x="664" y="240"/>
                  </a:lnTo>
                  <a:lnTo>
                    <a:pt x="664" y="244"/>
                  </a:lnTo>
                  <a:lnTo>
                    <a:pt x="664" y="249"/>
                  </a:lnTo>
                  <a:lnTo>
                    <a:pt x="664" y="249"/>
                  </a:lnTo>
                  <a:lnTo>
                    <a:pt x="664" y="253"/>
                  </a:lnTo>
                  <a:lnTo>
                    <a:pt x="664" y="253"/>
                  </a:lnTo>
                  <a:lnTo>
                    <a:pt x="664" y="253"/>
                  </a:lnTo>
                  <a:lnTo>
                    <a:pt x="668" y="253"/>
                  </a:lnTo>
                  <a:lnTo>
                    <a:pt x="668" y="253"/>
                  </a:lnTo>
                  <a:lnTo>
                    <a:pt x="668" y="253"/>
                  </a:lnTo>
                  <a:lnTo>
                    <a:pt x="668" y="249"/>
                  </a:lnTo>
                  <a:lnTo>
                    <a:pt x="668" y="249"/>
                  </a:lnTo>
                  <a:lnTo>
                    <a:pt x="673" y="249"/>
                  </a:lnTo>
                  <a:lnTo>
                    <a:pt x="673" y="249"/>
                  </a:lnTo>
                  <a:lnTo>
                    <a:pt x="673" y="249"/>
                  </a:lnTo>
                  <a:lnTo>
                    <a:pt x="673" y="253"/>
                  </a:lnTo>
                  <a:lnTo>
                    <a:pt x="673" y="253"/>
                  </a:lnTo>
                  <a:lnTo>
                    <a:pt x="677" y="258"/>
                  </a:lnTo>
                  <a:lnTo>
                    <a:pt x="677" y="258"/>
                  </a:lnTo>
                  <a:lnTo>
                    <a:pt x="677" y="253"/>
                  </a:lnTo>
                  <a:lnTo>
                    <a:pt x="677" y="253"/>
                  </a:lnTo>
                  <a:lnTo>
                    <a:pt x="677" y="253"/>
                  </a:lnTo>
                  <a:lnTo>
                    <a:pt x="677" y="253"/>
                  </a:lnTo>
                  <a:lnTo>
                    <a:pt x="677" y="258"/>
                  </a:lnTo>
                  <a:lnTo>
                    <a:pt x="677" y="262"/>
                  </a:lnTo>
                  <a:lnTo>
                    <a:pt x="673" y="271"/>
                  </a:lnTo>
                  <a:lnTo>
                    <a:pt x="673" y="276"/>
                  </a:lnTo>
                  <a:lnTo>
                    <a:pt x="673" y="276"/>
                  </a:lnTo>
                  <a:lnTo>
                    <a:pt x="673" y="280"/>
                  </a:lnTo>
                  <a:lnTo>
                    <a:pt x="673" y="280"/>
                  </a:lnTo>
                  <a:lnTo>
                    <a:pt x="673" y="285"/>
                  </a:lnTo>
                  <a:lnTo>
                    <a:pt x="677" y="285"/>
                  </a:lnTo>
                  <a:lnTo>
                    <a:pt x="677" y="289"/>
                  </a:lnTo>
                  <a:lnTo>
                    <a:pt x="682" y="289"/>
                  </a:lnTo>
                  <a:lnTo>
                    <a:pt x="682" y="289"/>
                  </a:lnTo>
                  <a:lnTo>
                    <a:pt x="682" y="289"/>
                  </a:lnTo>
                  <a:lnTo>
                    <a:pt x="682" y="294"/>
                  </a:lnTo>
                  <a:lnTo>
                    <a:pt x="682" y="298"/>
                  </a:lnTo>
                  <a:lnTo>
                    <a:pt x="682" y="303"/>
                  </a:lnTo>
                  <a:lnTo>
                    <a:pt x="686" y="303"/>
                  </a:lnTo>
                  <a:lnTo>
                    <a:pt x="686" y="303"/>
                  </a:lnTo>
                  <a:lnTo>
                    <a:pt x="686" y="307"/>
                  </a:lnTo>
                  <a:lnTo>
                    <a:pt x="686" y="307"/>
                  </a:lnTo>
                  <a:lnTo>
                    <a:pt x="686" y="307"/>
                  </a:lnTo>
                  <a:lnTo>
                    <a:pt x="686" y="312"/>
                  </a:lnTo>
                  <a:lnTo>
                    <a:pt x="686" y="317"/>
                  </a:lnTo>
                  <a:lnTo>
                    <a:pt x="686" y="317"/>
                  </a:lnTo>
                  <a:lnTo>
                    <a:pt x="686" y="321"/>
                  </a:lnTo>
                  <a:lnTo>
                    <a:pt x="686" y="326"/>
                  </a:lnTo>
                  <a:lnTo>
                    <a:pt x="686" y="326"/>
                  </a:lnTo>
                  <a:lnTo>
                    <a:pt x="686" y="330"/>
                  </a:lnTo>
                  <a:lnTo>
                    <a:pt x="686" y="330"/>
                  </a:lnTo>
                  <a:lnTo>
                    <a:pt x="686" y="330"/>
                  </a:lnTo>
                  <a:lnTo>
                    <a:pt x="682" y="339"/>
                  </a:lnTo>
                  <a:lnTo>
                    <a:pt x="677" y="353"/>
                  </a:lnTo>
                  <a:lnTo>
                    <a:pt x="673" y="357"/>
                  </a:lnTo>
                  <a:lnTo>
                    <a:pt x="673" y="362"/>
                  </a:lnTo>
                  <a:lnTo>
                    <a:pt x="673" y="371"/>
                  </a:lnTo>
                  <a:lnTo>
                    <a:pt x="668" y="371"/>
                  </a:lnTo>
                  <a:lnTo>
                    <a:pt x="668" y="375"/>
                  </a:lnTo>
                  <a:lnTo>
                    <a:pt x="668" y="380"/>
                  </a:lnTo>
                  <a:lnTo>
                    <a:pt x="664" y="384"/>
                  </a:lnTo>
                  <a:lnTo>
                    <a:pt x="664" y="389"/>
                  </a:lnTo>
                  <a:lnTo>
                    <a:pt x="664" y="393"/>
                  </a:lnTo>
                  <a:lnTo>
                    <a:pt x="659" y="398"/>
                  </a:lnTo>
                  <a:lnTo>
                    <a:pt x="655" y="402"/>
                  </a:lnTo>
                  <a:lnTo>
                    <a:pt x="650" y="407"/>
                  </a:lnTo>
                  <a:lnTo>
                    <a:pt x="646" y="411"/>
                  </a:lnTo>
                  <a:lnTo>
                    <a:pt x="641" y="416"/>
                  </a:lnTo>
                  <a:lnTo>
                    <a:pt x="641" y="421"/>
                  </a:lnTo>
                  <a:lnTo>
                    <a:pt x="632" y="425"/>
                  </a:lnTo>
                  <a:lnTo>
                    <a:pt x="632" y="430"/>
                  </a:lnTo>
                  <a:lnTo>
                    <a:pt x="628" y="434"/>
                  </a:lnTo>
                  <a:lnTo>
                    <a:pt x="628" y="439"/>
                  </a:lnTo>
                  <a:lnTo>
                    <a:pt x="623" y="439"/>
                  </a:lnTo>
                  <a:lnTo>
                    <a:pt x="623" y="443"/>
                  </a:lnTo>
                  <a:lnTo>
                    <a:pt x="614" y="452"/>
                  </a:lnTo>
                  <a:lnTo>
                    <a:pt x="610" y="457"/>
                  </a:lnTo>
                  <a:lnTo>
                    <a:pt x="605" y="461"/>
                  </a:lnTo>
                  <a:lnTo>
                    <a:pt x="605" y="461"/>
                  </a:lnTo>
                  <a:lnTo>
                    <a:pt x="601" y="466"/>
                  </a:lnTo>
                  <a:lnTo>
                    <a:pt x="601" y="466"/>
                  </a:lnTo>
                  <a:lnTo>
                    <a:pt x="596" y="470"/>
                  </a:lnTo>
                  <a:lnTo>
                    <a:pt x="596" y="470"/>
                  </a:lnTo>
                  <a:lnTo>
                    <a:pt x="596" y="470"/>
                  </a:lnTo>
                  <a:lnTo>
                    <a:pt x="592" y="470"/>
                  </a:lnTo>
                  <a:lnTo>
                    <a:pt x="596" y="470"/>
                  </a:lnTo>
                  <a:lnTo>
                    <a:pt x="592" y="470"/>
                  </a:lnTo>
                  <a:lnTo>
                    <a:pt x="587" y="470"/>
                  </a:lnTo>
                  <a:lnTo>
                    <a:pt x="587" y="475"/>
                  </a:lnTo>
                  <a:lnTo>
                    <a:pt x="583" y="479"/>
                  </a:lnTo>
                  <a:lnTo>
                    <a:pt x="578" y="479"/>
                  </a:lnTo>
                  <a:lnTo>
                    <a:pt x="578" y="484"/>
                  </a:lnTo>
                  <a:lnTo>
                    <a:pt x="573" y="484"/>
                  </a:lnTo>
                  <a:lnTo>
                    <a:pt x="573" y="484"/>
                  </a:lnTo>
                  <a:lnTo>
                    <a:pt x="573" y="488"/>
                  </a:lnTo>
                  <a:lnTo>
                    <a:pt x="569" y="488"/>
                  </a:lnTo>
                  <a:lnTo>
                    <a:pt x="569" y="488"/>
                  </a:lnTo>
                  <a:lnTo>
                    <a:pt x="569" y="488"/>
                  </a:lnTo>
                  <a:lnTo>
                    <a:pt x="564" y="493"/>
                  </a:lnTo>
                  <a:lnTo>
                    <a:pt x="564" y="493"/>
                  </a:lnTo>
                  <a:lnTo>
                    <a:pt x="564" y="497"/>
                  </a:lnTo>
                  <a:lnTo>
                    <a:pt x="564" y="493"/>
                  </a:lnTo>
                  <a:lnTo>
                    <a:pt x="564" y="493"/>
                  </a:lnTo>
                  <a:lnTo>
                    <a:pt x="560" y="497"/>
                  </a:lnTo>
                  <a:lnTo>
                    <a:pt x="564" y="497"/>
                  </a:lnTo>
                  <a:lnTo>
                    <a:pt x="564" y="497"/>
                  </a:lnTo>
                  <a:lnTo>
                    <a:pt x="560" y="497"/>
                  </a:lnTo>
                  <a:lnTo>
                    <a:pt x="555" y="502"/>
                  </a:lnTo>
                  <a:lnTo>
                    <a:pt x="555" y="502"/>
                  </a:lnTo>
                  <a:lnTo>
                    <a:pt x="551" y="506"/>
                  </a:lnTo>
                  <a:lnTo>
                    <a:pt x="546" y="511"/>
                  </a:lnTo>
                  <a:lnTo>
                    <a:pt x="546" y="515"/>
                  </a:lnTo>
                  <a:lnTo>
                    <a:pt x="542" y="515"/>
                  </a:lnTo>
                  <a:lnTo>
                    <a:pt x="542" y="515"/>
                  </a:lnTo>
                  <a:lnTo>
                    <a:pt x="542" y="515"/>
                  </a:lnTo>
                  <a:lnTo>
                    <a:pt x="542" y="515"/>
                  </a:lnTo>
                  <a:lnTo>
                    <a:pt x="542" y="515"/>
                  </a:lnTo>
                  <a:lnTo>
                    <a:pt x="542" y="515"/>
                  </a:lnTo>
                  <a:lnTo>
                    <a:pt x="542" y="520"/>
                  </a:lnTo>
                  <a:lnTo>
                    <a:pt x="542" y="520"/>
                  </a:lnTo>
                  <a:lnTo>
                    <a:pt x="542" y="520"/>
                  </a:lnTo>
                  <a:lnTo>
                    <a:pt x="537" y="520"/>
                  </a:lnTo>
                  <a:lnTo>
                    <a:pt x="537" y="520"/>
                  </a:lnTo>
                  <a:lnTo>
                    <a:pt x="537" y="520"/>
                  </a:lnTo>
                  <a:lnTo>
                    <a:pt x="528" y="529"/>
                  </a:lnTo>
                  <a:lnTo>
                    <a:pt x="528" y="529"/>
                  </a:lnTo>
                  <a:lnTo>
                    <a:pt x="524" y="534"/>
                  </a:lnTo>
                  <a:lnTo>
                    <a:pt x="519" y="534"/>
                  </a:lnTo>
                  <a:lnTo>
                    <a:pt x="519" y="538"/>
                  </a:lnTo>
                  <a:lnTo>
                    <a:pt x="515" y="543"/>
                  </a:lnTo>
                  <a:lnTo>
                    <a:pt x="510" y="547"/>
                  </a:lnTo>
                  <a:lnTo>
                    <a:pt x="506" y="552"/>
                  </a:lnTo>
                  <a:lnTo>
                    <a:pt x="506" y="552"/>
                  </a:lnTo>
                  <a:lnTo>
                    <a:pt x="501" y="556"/>
                  </a:lnTo>
                  <a:lnTo>
                    <a:pt x="501" y="561"/>
                  </a:lnTo>
                  <a:lnTo>
                    <a:pt x="497" y="561"/>
                  </a:lnTo>
                  <a:lnTo>
                    <a:pt x="497" y="565"/>
                  </a:lnTo>
                  <a:lnTo>
                    <a:pt x="497" y="565"/>
                  </a:lnTo>
                  <a:lnTo>
                    <a:pt x="492" y="565"/>
                  </a:lnTo>
                  <a:lnTo>
                    <a:pt x="492" y="565"/>
                  </a:lnTo>
                  <a:lnTo>
                    <a:pt x="488" y="570"/>
                  </a:lnTo>
                  <a:lnTo>
                    <a:pt x="488" y="570"/>
                  </a:lnTo>
                  <a:lnTo>
                    <a:pt x="483" y="570"/>
                  </a:lnTo>
                  <a:lnTo>
                    <a:pt x="479" y="570"/>
                  </a:lnTo>
                  <a:lnTo>
                    <a:pt x="465" y="570"/>
                  </a:lnTo>
                  <a:lnTo>
                    <a:pt x="465" y="570"/>
                  </a:lnTo>
                  <a:lnTo>
                    <a:pt x="461" y="570"/>
                  </a:lnTo>
                  <a:lnTo>
                    <a:pt x="456" y="574"/>
                  </a:lnTo>
                  <a:lnTo>
                    <a:pt x="447" y="574"/>
                  </a:lnTo>
                  <a:lnTo>
                    <a:pt x="433" y="583"/>
                  </a:lnTo>
                  <a:lnTo>
                    <a:pt x="429" y="583"/>
                  </a:lnTo>
                  <a:lnTo>
                    <a:pt x="424" y="583"/>
                  </a:lnTo>
                  <a:lnTo>
                    <a:pt x="424" y="583"/>
                  </a:lnTo>
                  <a:lnTo>
                    <a:pt x="424" y="583"/>
                  </a:lnTo>
                  <a:lnTo>
                    <a:pt x="424" y="588"/>
                  </a:lnTo>
                  <a:lnTo>
                    <a:pt x="424" y="588"/>
                  </a:lnTo>
                  <a:lnTo>
                    <a:pt x="424" y="588"/>
                  </a:lnTo>
                  <a:lnTo>
                    <a:pt x="424" y="588"/>
                  </a:lnTo>
                  <a:lnTo>
                    <a:pt x="424" y="588"/>
                  </a:lnTo>
                  <a:lnTo>
                    <a:pt x="424" y="588"/>
                  </a:lnTo>
                  <a:lnTo>
                    <a:pt x="424" y="592"/>
                  </a:lnTo>
                  <a:lnTo>
                    <a:pt x="420" y="592"/>
                  </a:lnTo>
                  <a:lnTo>
                    <a:pt x="420" y="592"/>
                  </a:lnTo>
                  <a:lnTo>
                    <a:pt x="420" y="592"/>
                  </a:lnTo>
                  <a:lnTo>
                    <a:pt x="420" y="592"/>
                  </a:lnTo>
                  <a:lnTo>
                    <a:pt x="420" y="588"/>
                  </a:lnTo>
                  <a:lnTo>
                    <a:pt x="420" y="588"/>
                  </a:lnTo>
                  <a:lnTo>
                    <a:pt x="420" y="588"/>
                  </a:lnTo>
                  <a:lnTo>
                    <a:pt x="420" y="588"/>
                  </a:lnTo>
                  <a:lnTo>
                    <a:pt x="415" y="588"/>
                  </a:lnTo>
                  <a:lnTo>
                    <a:pt x="420" y="583"/>
                  </a:lnTo>
                  <a:lnTo>
                    <a:pt x="420" y="583"/>
                  </a:lnTo>
                  <a:lnTo>
                    <a:pt x="415" y="583"/>
                  </a:lnTo>
                  <a:lnTo>
                    <a:pt x="415" y="583"/>
                  </a:lnTo>
                  <a:lnTo>
                    <a:pt x="415" y="583"/>
                  </a:lnTo>
                  <a:lnTo>
                    <a:pt x="415" y="579"/>
                  </a:lnTo>
                  <a:lnTo>
                    <a:pt x="415" y="579"/>
                  </a:lnTo>
                  <a:lnTo>
                    <a:pt x="415" y="579"/>
                  </a:lnTo>
                  <a:lnTo>
                    <a:pt x="420" y="579"/>
                  </a:lnTo>
                  <a:lnTo>
                    <a:pt x="420" y="574"/>
                  </a:lnTo>
                  <a:lnTo>
                    <a:pt x="420" y="574"/>
                  </a:lnTo>
                  <a:lnTo>
                    <a:pt x="420" y="574"/>
                  </a:lnTo>
                  <a:lnTo>
                    <a:pt x="415" y="574"/>
                  </a:lnTo>
                  <a:lnTo>
                    <a:pt x="415" y="574"/>
                  </a:lnTo>
                  <a:lnTo>
                    <a:pt x="415" y="574"/>
                  </a:lnTo>
                  <a:lnTo>
                    <a:pt x="411" y="579"/>
                  </a:lnTo>
                  <a:lnTo>
                    <a:pt x="406" y="579"/>
                  </a:lnTo>
                  <a:lnTo>
                    <a:pt x="406" y="574"/>
                  </a:lnTo>
                  <a:lnTo>
                    <a:pt x="406" y="574"/>
                  </a:lnTo>
                  <a:lnTo>
                    <a:pt x="411" y="574"/>
                  </a:lnTo>
                  <a:lnTo>
                    <a:pt x="411" y="574"/>
                  </a:lnTo>
                  <a:lnTo>
                    <a:pt x="415" y="574"/>
                  </a:lnTo>
                  <a:lnTo>
                    <a:pt x="415" y="570"/>
                  </a:lnTo>
                  <a:lnTo>
                    <a:pt x="415" y="570"/>
                  </a:lnTo>
                  <a:lnTo>
                    <a:pt x="415" y="565"/>
                  </a:lnTo>
                  <a:lnTo>
                    <a:pt x="415" y="565"/>
                  </a:lnTo>
                  <a:lnTo>
                    <a:pt x="406" y="570"/>
                  </a:lnTo>
                  <a:lnTo>
                    <a:pt x="406" y="570"/>
                  </a:lnTo>
                  <a:lnTo>
                    <a:pt x="406" y="570"/>
                  </a:lnTo>
                  <a:lnTo>
                    <a:pt x="406" y="570"/>
                  </a:lnTo>
                  <a:lnTo>
                    <a:pt x="406" y="570"/>
                  </a:lnTo>
                  <a:lnTo>
                    <a:pt x="406" y="574"/>
                  </a:lnTo>
                  <a:lnTo>
                    <a:pt x="406" y="574"/>
                  </a:lnTo>
                  <a:lnTo>
                    <a:pt x="402" y="574"/>
                  </a:lnTo>
                  <a:lnTo>
                    <a:pt x="402" y="574"/>
                  </a:lnTo>
                  <a:lnTo>
                    <a:pt x="397" y="574"/>
                  </a:lnTo>
                  <a:lnTo>
                    <a:pt x="388" y="579"/>
                  </a:lnTo>
                  <a:lnTo>
                    <a:pt x="388" y="583"/>
                  </a:lnTo>
                  <a:lnTo>
                    <a:pt x="384" y="583"/>
                  </a:lnTo>
                  <a:lnTo>
                    <a:pt x="379" y="583"/>
                  </a:lnTo>
                  <a:lnTo>
                    <a:pt x="379" y="579"/>
                  </a:lnTo>
                  <a:lnTo>
                    <a:pt x="379" y="579"/>
                  </a:lnTo>
                  <a:lnTo>
                    <a:pt x="375" y="579"/>
                  </a:lnTo>
                  <a:lnTo>
                    <a:pt x="375" y="574"/>
                  </a:lnTo>
                  <a:lnTo>
                    <a:pt x="375" y="574"/>
                  </a:lnTo>
                  <a:lnTo>
                    <a:pt x="370" y="574"/>
                  </a:lnTo>
                  <a:lnTo>
                    <a:pt x="370" y="574"/>
                  </a:lnTo>
                  <a:lnTo>
                    <a:pt x="366" y="570"/>
                  </a:lnTo>
                  <a:lnTo>
                    <a:pt x="366" y="570"/>
                  </a:lnTo>
                  <a:lnTo>
                    <a:pt x="361" y="570"/>
                  </a:lnTo>
                  <a:lnTo>
                    <a:pt x="361" y="570"/>
                  </a:lnTo>
                  <a:lnTo>
                    <a:pt x="357" y="570"/>
                  </a:lnTo>
                  <a:lnTo>
                    <a:pt x="357" y="565"/>
                  </a:lnTo>
                  <a:lnTo>
                    <a:pt x="357" y="565"/>
                  </a:lnTo>
                  <a:lnTo>
                    <a:pt x="352" y="561"/>
                  </a:lnTo>
                  <a:lnTo>
                    <a:pt x="348" y="561"/>
                  </a:lnTo>
                  <a:lnTo>
                    <a:pt x="348" y="556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3"/>
                  </a:lnTo>
                  <a:lnTo>
                    <a:pt x="352" y="543"/>
                  </a:lnTo>
                  <a:lnTo>
                    <a:pt x="352" y="538"/>
                  </a:lnTo>
                  <a:lnTo>
                    <a:pt x="357" y="538"/>
                  </a:lnTo>
                  <a:lnTo>
                    <a:pt x="357" y="534"/>
                  </a:lnTo>
                  <a:lnTo>
                    <a:pt x="357" y="529"/>
                  </a:lnTo>
                  <a:lnTo>
                    <a:pt x="361" y="525"/>
                  </a:lnTo>
                  <a:lnTo>
                    <a:pt x="361" y="520"/>
                  </a:lnTo>
                  <a:lnTo>
                    <a:pt x="357" y="515"/>
                  </a:lnTo>
                  <a:lnTo>
                    <a:pt x="357" y="515"/>
                  </a:lnTo>
                  <a:lnTo>
                    <a:pt x="357" y="511"/>
                  </a:lnTo>
                  <a:lnTo>
                    <a:pt x="357" y="511"/>
                  </a:lnTo>
                  <a:lnTo>
                    <a:pt x="357" y="511"/>
                  </a:lnTo>
                  <a:lnTo>
                    <a:pt x="361" y="511"/>
                  </a:lnTo>
                  <a:lnTo>
                    <a:pt x="361" y="511"/>
                  </a:lnTo>
                  <a:lnTo>
                    <a:pt x="361" y="511"/>
                  </a:lnTo>
                  <a:lnTo>
                    <a:pt x="361" y="511"/>
                  </a:lnTo>
                  <a:lnTo>
                    <a:pt x="361" y="511"/>
                  </a:lnTo>
                  <a:lnTo>
                    <a:pt x="366" y="511"/>
                  </a:lnTo>
                  <a:lnTo>
                    <a:pt x="366" y="506"/>
                  </a:lnTo>
                  <a:lnTo>
                    <a:pt x="366" y="506"/>
                  </a:lnTo>
                  <a:lnTo>
                    <a:pt x="361" y="506"/>
                  </a:lnTo>
                  <a:lnTo>
                    <a:pt x="361" y="506"/>
                  </a:lnTo>
                  <a:lnTo>
                    <a:pt x="361" y="511"/>
                  </a:lnTo>
                  <a:lnTo>
                    <a:pt x="357" y="511"/>
                  </a:lnTo>
                  <a:lnTo>
                    <a:pt x="357" y="511"/>
                  </a:lnTo>
                  <a:lnTo>
                    <a:pt x="352" y="511"/>
                  </a:lnTo>
                  <a:lnTo>
                    <a:pt x="352" y="511"/>
                  </a:lnTo>
                  <a:lnTo>
                    <a:pt x="348" y="511"/>
                  </a:lnTo>
                  <a:lnTo>
                    <a:pt x="348" y="511"/>
                  </a:lnTo>
                  <a:lnTo>
                    <a:pt x="343" y="511"/>
                  </a:lnTo>
                  <a:lnTo>
                    <a:pt x="348" y="511"/>
                  </a:lnTo>
                  <a:lnTo>
                    <a:pt x="348" y="506"/>
                  </a:lnTo>
                  <a:lnTo>
                    <a:pt x="352" y="506"/>
                  </a:lnTo>
                  <a:lnTo>
                    <a:pt x="357" y="502"/>
                  </a:lnTo>
                  <a:lnTo>
                    <a:pt x="361" y="493"/>
                  </a:lnTo>
                  <a:lnTo>
                    <a:pt x="361" y="493"/>
                  </a:lnTo>
                  <a:lnTo>
                    <a:pt x="361" y="488"/>
                  </a:lnTo>
                  <a:lnTo>
                    <a:pt x="361" y="484"/>
                  </a:lnTo>
                  <a:lnTo>
                    <a:pt x="361" y="484"/>
                  </a:lnTo>
                  <a:lnTo>
                    <a:pt x="357" y="484"/>
                  </a:lnTo>
                  <a:lnTo>
                    <a:pt x="357" y="484"/>
                  </a:lnTo>
                  <a:lnTo>
                    <a:pt x="352" y="488"/>
                  </a:lnTo>
                  <a:lnTo>
                    <a:pt x="352" y="493"/>
                  </a:lnTo>
                  <a:lnTo>
                    <a:pt x="343" y="502"/>
                  </a:lnTo>
                  <a:lnTo>
                    <a:pt x="339" y="502"/>
                  </a:lnTo>
                  <a:lnTo>
                    <a:pt x="339" y="502"/>
                  </a:lnTo>
                  <a:lnTo>
                    <a:pt x="334" y="502"/>
                  </a:lnTo>
                  <a:lnTo>
                    <a:pt x="334" y="502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4" y="497"/>
                  </a:lnTo>
                  <a:lnTo>
                    <a:pt x="334" y="497"/>
                  </a:lnTo>
                  <a:lnTo>
                    <a:pt x="339" y="497"/>
                  </a:lnTo>
                  <a:lnTo>
                    <a:pt x="339" y="497"/>
                  </a:lnTo>
                  <a:lnTo>
                    <a:pt x="339" y="497"/>
                  </a:lnTo>
                  <a:lnTo>
                    <a:pt x="343" y="493"/>
                  </a:lnTo>
                  <a:lnTo>
                    <a:pt x="348" y="488"/>
                  </a:lnTo>
                  <a:lnTo>
                    <a:pt x="348" y="488"/>
                  </a:lnTo>
                  <a:lnTo>
                    <a:pt x="348" y="484"/>
                  </a:lnTo>
                  <a:lnTo>
                    <a:pt x="348" y="484"/>
                  </a:lnTo>
                  <a:lnTo>
                    <a:pt x="352" y="479"/>
                  </a:lnTo>
                  <a:lnTo>
                    <a:pt x="357" y="475"/>
                  </a:lnTo>
                  <a:lnTo>
                    <a:pt x="361" y="470"/>
                  </a:lnTo>
                  <a:lnTo>
                    <a:pt x="366" y="470"/>
                  </a:lnTo>
                  <a:lnTo>
                    <a:pt x="366" y="466"/>
                  </a:lnTo>
                  <a:lnTo>
                    <a:pt x="366" y="466"/>
                  </a:lnTo>
                  <a:lnTo>
                    <a:pt x="366" y="461"/>
                  </a:lnTo>
                  <a:lnTo>
                    <a:pt x="370" y="461"/>
                  </a:lnTo>
                  <a:lnTo>
                    <a:pt x="370" y="461"/>
                  </a:lnTo>
                  <a:lnTo>
                    <a:pt x="375" y="452"/>
                  </a:lnTo>
                  <a:lnTo>
                    <a:pt x="375" y="452"/>
                  </a:lnTo>
                  <a:lnTo>
                    <a:pt x="375" y="448"/>
                  </a:lnTo>
                  <a:lnTo>
                    <a:pt x="370" y="452"/>
                  </a:lnTo>
                  <a:lnTo>
                    <a:pt x="370" y="457"/>
                  </a:lnTo>
                  <a:lnTo>
                    <a:pt x="366" y="457"/>
                  </a:lnTo>
                  <a:lnTo>
                    <a:pt x="366" y="461"/>
                  </a:lnTo>
                  <a:lnTo>
                    <a:pt x="361" y="461"/>
                  </a:lnTo>
                  <a:lnTo>
                    <a:pt x="357" y="466"/>
                  </a:lnTo>
                  <a:lnTo>
                    <a:pt x="352" y="470"/>
                  </a:lnTo>
                  <a:lnTo>
                    <a:pt x="352" y="470"/>
                  </a:lnTo>
                  <a:lnTo>
                    <a:pt x="348" y="470"/>
                  </a:lnTo>
                  <a:lnTo>
                    <a:pt x="348" y="470"/>
                  </a:lnTo>
                  <a:lnTo>
                    <a:pt x="343" y="475"/>
                  </a:lnTo>
                  <a:lnTo>
                    <a:pt x="339" y="475"/>
                  </a:lnTo>
                  <a:lnTo>
                    <a:pt x="339" y="475"/>
                  </a:lnTo>
                  <a:lnTo>
                    <a:pt x="334" y="479"/>
                  </a:lnTo>
                  <a:lnTo>
                    <a:pt x="325" y="484"/>
                  </a:lnTo>
                  <a:lnTo>
                    <a:pt x="325" y="488"/>
                  </a:lnTo>
                  <a:lnTo>
                    <a:pt x="320" y="488"/>
                  </a:lnTo>
                  <a:lnTo>
                    <a:pt x="320" y="488"/>
                  </a:lnTo>
                  <a:lnTo>
                    <a:pt x="320" y="493"/>
                  </a:lnTo>
                  <a:lnTo>
                    <a:pt x="320" y="493"/>
                  </a:lnTo>
                  <a:lnTo>
                    <a:pt x="320" y="497"/>
                  </a:lnTo>
                  <a:lnTo>
                    <a:pt x="316" y="497"/>
                  </a:lnTo>
                  <a:lnTo>
                    <a:pt x="316" y="497"/>
                  </a:lnTo>
                  <a:lnTo>
                    <a:pt x="316" y="493"/>
                  </a:lnTo>
                  <a:lnTo>
                    <a:pt x="316" y="493"/>
                  </a:lnTo>
                  <a:lnTo>
                    <a:pt x="311" y="493"/>
                  </a:lnTo>
                  <a:lnTo>
                    <a:pt x="311" y="493"/>
                  </a:lnTo>
                  <a:lnTo>
                    <a:pt x="311" y="488"/>
                  </a:lnTo>
                  <a:lnTo>
                    <a:pt x="311" y="488"/>
                  </a:lnTo>
                  <a:lnTo>
                    <a:pt x="311" y="488"/>
                  </a:lnTo>
                  <a:lnTo>
                    <a:pt x="311" y="488"/>
                  </a:lnTo>
                  <a:lnTo>
                    <a:pt x="311" y="488"/>
                  </a:lnTo>
                  <a:lnTo>
                    <a:pt x="311" y="484"/>
                  </a:lnTo>
                  <a:lnTo>
                    <a:pt x="311" y="484"/>
                  </a:lnTo>
                  <a:lnTo>
                    <a:pt x="311" y="484"/>
                  </a:lnTo>
                  <a:lnTo>
                    <a:pt x="311" y="488"/>
                  </a:lnTo>
                  <a:lnTo>
                    <a:pt x="311" y="488"/>
                  </a:lnTo>
                  <a:lnTo>
                    <a:pt x="316" y="488"/>
                  </a:lnTo>
                  <a:lnTo>
                    <a:pt x="316" y="488"/>
                  </a:lnTo>
                  <a:lnTo>
                    <a:pt x="316" y="484"/>
                  </a:lnTo>
                  <a:lnTo>
                    <a:pt x="316" y="479"/>
                  </a:lnTo>
                  <a:lnTo>
                    <a:pt x="316" y="479"/>
                  </a:lnTo>
                  <a:lnTo>
                    <a:pt x="316" y="475"/>
                  </a:lnTo>
                  <a:lnTo>
                    <a:pt x="316" y="475"/>
                  </a:lnTo>
                  <a:lnTo>
                    <a:pt x="316" y="470"/>
                  </a:lnTo>
                  <a:lnTo>
                    <a:pt x="316" y="466"/>
                  </a:lnTo>
                  <a:lnTo>
                    <a:pt x="316" y="466"/>
                  </a:lnTo>
                  <a:lnTo>
                    <a:pt x="316" y="461"/>
                  </a:lnTo>
                  <a:lnTo>
                    <a:pt x="316" y="461"/>
                  </a:lnTo>
                  <a:lnTo>
                    <a:pt x="316" y="457"/>
                  </a:lnTo>
                  <a:lnTo>
                    <a:pt x="311" y="457"/>
                  </a:lnTo>
                  <a:lnTo>
                    <a:pt x="311" y="452"/>
                  </a:lnTo>
                  <a:lnTo>
                    <a:pt x="311" y="448"/>
                  </a:lnTo>
                  <a:lnTo>
                    <a:pt x="316" y="448"/>
                  </a:lnTo>
                  <a:lnTo>
                    <a:pt x="316" y="448"/>
                  </a:lnTo>
                  <a:lnTo>
                    <a:pt x="316" y="448"/>
                  </a:lnTo>
                  <a:lnTo>
                    <a:pt x="316" y="443"/>
                  </a:lnTo>
                  <a:lnTo>
                    <a:pt x="316" y="443"/>
                  </a:lnTo>
                  <a:lnTo>
                    <a:pt x="311" y="439"/>
                  </a:lnTo>
                  <a:lnTo>
                    <a:pt x="311" y="439"/>
                  </a:lnTo>
                  <a:lnTo>
                    <a:pt x="311" y="439"/>
                  </a:lnTo>
                  <a:lnTo>
                    <a:pt x="307" y="439"/>
                  </a:lnTo>
                  <a:lnTo>
                    <a:pt x="307" y="439"/>
                  </a:lnTo>
                  <a:lnTo>
                    <a:pt x="302" y="430"/>
                  </a:lnTo>
                  <a:lnTo>
                    <a:pt x="298" y="430"/>
                  </a:lnTo>
                  <a:lnTo>
                    <a:pt x="293" y="434"/>
                  </a:lnTo>
                  <a:lnTo>
                    <a:pt x="293" y="430"/>
                  </a:lnTo>
                  <a:lnTo>
                    <a:pt x="289" y="425"/>
                  </a:lnTo>
                  <a:lnTo>
                    <a:pt x="284" y="421"/>
                  </a:lnTo>
                  <a:lnTo>
                    <a:pt x="280" y="421"/>
                  </a:lnTo>
                  <a:lnTo>
                    <a:pt x="280" y="421"/>
                  </a:lnTo>
                  <a:lnTo>
                    <a:pt x="280" y="421"/>
                  </a:lnTo>
                  <a:lnTo>
                    <a:pt x="275" y="421"/>
                  </a:lnTo>
                  <a:lnTo>
                    <a:pt x="275" y="421"/>
                  </a:lnTo>
                  <a:lnTo>
                    <a:pt x="262" y="421"/>
                  </a:lnTo>
                  <a:lnTo>
                    <a:pt x="253" y="421"/>
                  </a:lnTo>
                  <a:lnTo>
                    <a:pt x="248" y="421"/>
                  </a:lnTo>
                  <a:lnTo>
                    <a:pt x="244" y="421"/>
                  </a:lnTo>
                  <a:lnTo>
                    <a:pt x="235" y="425"/>
                  </a:lnTo>
                  <a:lnTo>
                    <a:pt x="226" y="430"/>
                  </a:lnTo>
                  <a:lnTo>
                    <a:pt x="217" y="430"/>
                  </a:lnTo>
                  <a:lnTo>
                    <a:pt x="212" y="430"/>
                  </a:lnTo>
                  <a:lnTo>
                    <a:pt x="208" y="434"/>
                  </a:lnTo>
                  <a:lnTo>
                    <a:pt x="203" y="434"/>
                  </a:lnTo>
                  <a:lnTo>
                    <a:pt x="194" y="430"/>
                  </a:lnTo>
                  <a:lnTo>
                    <a:pt x="189" y="430"/>
                  </a:lnTo>
                  <a:lnTo>
                    <a:pt x="180" y="434"/>
                  </a:lnTo>
                  <a:lnTo>
                    <a:pt x="180" y="434"/>
                  </a:lnTo>
                  <a:lnTo>
                    <a:pt x="176" y="439"/>
                  </a:lnTo>
                  <a:lnTo>
                    <a:pt x="167" y="443"/>
                  </a:lnTo>
                  <a:lnTo>
                    <a:pt x="162" y="443"/>
                  </a:lnTo>
                  <a:lnTo>
                    <a:pt x="158" y="443"/>
                  </a:lnTo>
                  <a:lnTo>
                    <a:pt x="158" y="443"/>
                  </a:lnTo>
                  <a:lnTo>
                    <a:pt x="153" y="448"/>
                  </a:lnTo>
                  <a:lnTo>
                    <a:pt x="149" y="452"/>
                  </a:lnTo>
                  <a:lnTo>
                    <a:pt x="144" y="457"/>
                  </a:lnTo>
                  <a:lnTo>
                    <a:pt x="140" y="461"/>
                  </a:lnTo>
                  <a:lnTo>
                    <a:pt x="135" y="461"/>
                  </a:lnTo>
                  <a:lnTo>
                    <a:pt x="135" y="461"/>
                  </a:lnTo>
                  <a:lnTo>
                    <a:pt x="131" y="461"/>
                  </a:lnTo>
                  <a:lnTo>
                    <a:pt x="131" y="461"/>
                  </a:lnTo>
                  <a:lnTo>
                    <a:pt x="126" y="461"/>
                  </a:lnTo>
                  <a:lnTo>
                    <a:pt x="126" y="461"/>
                  </a:lnTo>
                  <a:lnTo>
                    <a:pt x="113" y="461"/>
                  </a:lnTo>
                  <a:lnTo>
                    <a:pt x="113" y="457"/>
                  </a:lnTo>
                  <a:lnTo>
                    <a:pt x="113" y="457"/>
                  </a:lnTo>
                  <a:lnTo>
                    <a:pt x="108" y="457"/>
                  </a:lnTo>
                  <a:lnTo>
                    <a:pt x="104" y="457"/>
                  </a:lnTo>
                  <a:lnTo>
                    <a:pt x="95" y="457"/>
                  </a:lnTo>
                  <a:lnTo>
                    <a:pt x="90" y="457"/>
                  </a:lnTo>
                  <a:lnTo>
                    <a:pt x="86" y="457"/>
                  </a:lnTo>
                  <a:lnTo>
                    <a:pt x="86" y="457"/>
                  </a:lnTo>
                  <a:lnTo>
                    <a:pt x="77" y="457"/>
                  </a:lnTo>
                  <a:lnTo>
                    <a:pt x="77" y="461"/>
                  </a:lnTo>
                  <a:lnTo>
                    <a:pt x="72" y="461"/>
                  </a:lnTo>
                  <a:lnTo>
                    <a:pt x="67" y="466"/>
                  </a:lnTo>
                  <a:lnTo>
                    <a:pt x="63" y="466"/>
                  </a:lnTo>
                  <a:lnTo>
                    <a:pt x="63" y="466"/>
                  </a:lnTo>
                  <a:lnTo>
                    <a:pt x="58" y="466"/>
                  </a:lnTo>
                  <a:lnTo>
                    <a:pt x="49" y="470"/>
                  </a:lnTo>
                  <a:lnTo>
                    <a:pt x="40" y="475"/>
                  </a:lnTo>
                  <a:lnTo>
                    <a:pt x="40" y="479"/>
                  </a:lnTo>
                  <a:lnTo>
                    <a:pt x="36" y="479"/>
                  </a:lnTo>
                  <a:lnTo>
                    <a:pt x="36" y="479"/>
                  </a:lnTo>
                  <a:lnTo>
                    <a:pt x="31" y="479"/>
                  </a:lnTo>
                  <a:lnTo>
                    <a:pt x="27" y="475"/>
                  </a:lnTo>
                  <a:lnTo>
                    <a:pt x="22" y="475"/>
                  </a:lnTo>
                  <a:lnTo>
                    <a:pt x="18" y="475"/>
                  </a:lnTo>
                  <a:lnTo>
                    <a:pt x="13" y="475"/>
                  </a:lnTo>
                  <a:lnTo>
                    <a:pt x="9" y="470"/>
                  </a:lnTo>
                  <a:lnTo>
                    <a:pt x="9" y="466"/>
                  </a:lnTo>
                  <a:lnTo>
                    <a:pt x="9" y="461"/>
                  </a:lnTo>
                  <a:lnTo>
                    <a:pt x="4" y="461"/>
                  </a:lnTo>
                  <a:lnTo>
                    <a:pt x="4" y="461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0" y="457"/>
                  </a:lnTo>
                  <a:lnTo>
                    <a:pt x="4" y="452"/>
                  </a:lnTo>
                  <a:lnTo>
                    <a:pt x="4" y="443"/>
                  </a:lnTo>
                  <a:lnTo>
                    <a:pt x="9" y="448"/>
                  </a:lnTo>
                  <a:lnTo>
                    <a:pt x="9" y="448"/>
                  </a:lnTo>
                  <a:lnTo>
                    <a:pt x="9" y="448"/>
                  </a:lnTo>
                  <a:lnTo>
                    <a:pt x="13" y="448"/>
                  </a:lnTo>
                  <a:lnTo>
                    <a:pt x="18" y="443"/>
                  </a:lnTo>
                  <a:lnTo>
                    <a:pt x="18" y="439"/>
                  </a:lnTo>
                  <a:lnTo>
                    <a:pt x="22" y="434"/>
                  </a:lnTo>
                  <a:lnTo>
                    <a:pt x="22" y="430"/>
                  </a:lnTo>
                  <a:lnTo>
                    <a:pt x="22" y="425"/>
                  </a:lnTo>
                  <a:lnTo>
                    <a:pt x="27" y="425"/>
                  </a:lnTo>
                  <a:lnTo>
                    <a:pt x="27" y="425"/>
                  </a:lnTo>
                  <a:lnTo>
                    <a:pt x="31" y="411"/>
                  </a:lnTo>
                  <a:lnTo>
                    <a:pt x="31" y="411"/>
                  </a:lnTo>
                  <a:lnTo>
                    <a:pt x="31" y="402"/>
                  </a:lnTo>
                  <a:lnTo>
                    <a:pt x="31" y="393"/>
                  </a:lnTo>
                  <a:lnTo>
                    <a:pt x="31" y="393"/>
                  </a:lnTo>
                  <a:lnTo>
                    <a:pt x="31" y="384"/>
                  </a:lnTo>
                  <a:lnTo>
                    <a:pt x="31" y="380"/>
                  </a:lnTo>
                  <a:lnTo>
                    <a:pt x="36" y="375"/>
                  </a:lnTo>
                  <a:lnTo>
                    <a:pt x="36" y="371"/>
                  </a:lnTo>
                  <a:lnTo>
                    <a:pt x="40" y="366"/>
                  </a:lnTo>
                  <a:lnTo>
                    <a:pt x="40" y="362"/>
                  </a:lnTo>
                  <a:lnTo>
                    <a:pt x="40" y="357"/>
                  </a:lnTo>
                  <a:lnTo>
                    <a:pt x="36" y="353"/>
                  </a:lnTo>
                  <a:lnTo>
                    <a:pt x="40" y="353"/>
                  </a:lnTo>
                  <a:lnTo>
                    <a:pt x="40" y="348"/>
                  </a:lnTo>
                  <a:lnTo>
                    <a:pt x="40" y="348"/>
                  </a:lnTo>
                  <a:lnTo>
                    <a:pt x="36" y="339"/>
                  </a:lnTo>
                  <a:lnTo>
                    <a:pt x="36" y="335"/>
                  </a:lnTo>
                  <a:lnTo>
                    <a:pt x="36" y="335"/>
                  </a:lnTo>
                  <a:lnTo>
                    <a:pt x="40" y="326"/>
                  </a:lnTo>
                  <a:lnTo>
                    <a:pt x="40" y="321"/>
                  </a:lnTo>
                  <a:lnTo>
                    <a:pt x="36" y="312"/>
                  </a:lnTo>
                  <a:lnTo>
                    <a:pt x="36" y="303"/>
                  </a:lnTo>
                  <a:lnTo>
                    <a:pt x="36" y="298"/>
                  </a:lnTo>
                  <a:lnTo>
                    <a:pt x="31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4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303"/>
                  </a:lnTo>
                  <a:lnTo>
                    <a:pt x="36" y="307"/>
                  </a:lnTo>
                  <a:lnTo>
                    <a:pt x="40" y="307"/>
                  </a:lnTo>
                  <a:lnTo>
                    <a:pt x="40" y="307"/>
                  </a:lnTo>
                  <a:lnTo>
                    <a:pt x="40" y="303"/>
                  </a:lnTo>
                  <a:lnTo>
                    <a:pt x="45" y="303"/>
                  </a:lnTo>
                  <a:lnTo>
                    <a:pt x="45" y="298"/>
                  </a:lnTo>
                  <a:lnTo>
                    <a:pt x="40" y="298"/>
                  </a:lnTo>
                  <a:lnTo>
                    <a:pt x="40" y="298"/>
                  </a:lnTo>
                  <a:lnTo>
                    <a:pt x="40" y="294"/>
                  </a:lnTo>
                  <a:lnTo>
                    <a:pt x="40" y="289"/>
                  </a:lnTo>
                  <a:lnTo>
                    <a:pt x="40" y="289"/>
                  </a:lnTo>
                  <a:lnTo>
                    <a:pt x="40" y="285"/>
                  </a:lnTo>
                  <a:lnTo>
                    <a:pt x="45" y="289"/>
                  </a:lnTo>
                  <a:lnTo>
                    <a:pt x="45" y="289"/>
                  </a:lnTo>
                  <a:lnTo>
                    <a:pt x="45" y="289"/>
                  </a:lnTo>
                  <a:lnTo>
                    <a:pt x="45" y="294"/>
                  </a:lnTo>
                  <a:lnTo>
                    <a:pt x="40" y="294"/>
                  </a:lnTo>
                  <a:lnTo>
                    <a:pt x="40" y="298"/>
                  </a:lnTo>
                  <a:lnTo>
                    <a:pt x="45" y="298"/>
                  </a:lnTo>
                  <a:lnTo>
                    <a:pt x="45" y="298"/>
                  </a:lnTo>
                  <a:lnTo>
                    <a:pt x="45" y="298"/>
                  </a:lnTo>
                  <a:lnTo>
                    <a:pt x="45" y="294"/>
                  </a:lnTo>
                  <a:lnTo>
                    <a:pt x="45" y="294"/>
                  </a:lnTo>
                  <a:lnTo>
                    <a:pt x="45" y="298"/>
                  </a:lnTo>
                  <a:lnTo>
                    <a:pt x="45" y="303"/>
                  </a:lnTo>
                  <a:lnTo>
                    <a:pt x="45" y="303"/>
                  </a:lnTo>
                  <a:lnTo>
                    <a:pt x="49" y="303"/>
                  </a:lnTo>
                  <a:lnTo>
                    <a:pt x="49" y="303"/>
                  </a:lnTo>
                  <a:lnTo>
                    <a:pt x="49" y="298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49" y="285"/>
                  </a:lnTo>
                  <a:lnTo>
                    <a:pt x="49" y="280"/>
                  </a:lnTo>
                  <a:lnTo>
                    <a:pt x="49" y="276"/>
                  </a:lnTo>
                  <a:lnTo>
                    <a:pt x="49" y="267"/>
                  </a:lnTo>
                  <a:lnTo>
                    <a:pt x="49" y="267"/>
                  </a:lnTo>
                  <a:lnTo>
                    <a:pt x="49" y="262"/>
                  </a:lnTo>
                  <a:lnTo>
                    <a:pt x="49" y="258"/>
                  </a:lnTo>
                  <a:lnTo>
                    <a:pt x="49" y="258"/>
                  </a:lnTo>
                  <a:lnTo>
                    <a:pt x="54" y="253"/>
                  </a:lnTo>
                  <a:lnTo>
                    <a:pt x="54" y="249"/>
                  </a:lnTo>
                  <a:lnTo>
                    <a:pt x="58" y="244"/>
                  </a:lnTo>
                  <a:lnTo>
                    <a:pt x="63" y="240"/>
                  </a:lnTo>
                  <a:lnTo>
                    <a:pt x="63" y="240"/>
                  </a:lnTo>
                  <a:lnTo>
                    <a:pt x="63" y="235"/>
                  </a:lnTo>
                  <a:lnTo>
                    <a:pt x="63" y="235"/>
                  </a:lnTo>
                  <a:lnTo>
                    <a:pt x="63" y="231"/>
                  </a:lnTo>
                  <a:lnTo>
                    <a:pt x="63" y="226"/>
                  </a:lnTo>
                  <a:lnTo>
                    <a:pt x="67" y="222"/>
                  </a:lnTo>
                  <a:lnTo>
                    <a:pt x="72" y="213"/>
                  </a:lnTo>
                  <a:lnTo>
                    <a:pt x="72" y="213"/>
                  </a:lnTo>
                  <a:lnTo>
                    <a:pt x="77" y="213"/>
                  </a:lnTo>
                  <a:lnTo>
                    <a:pt x="77" y="213"/>
                  </a:lnTo>
                  <a:lnTo>
                    <a:pt x="72" y="217"/>
                  </a:lnTo>
                  <a:lnTo>
                    <a:pt x="72" y="222"/>
                  </a:lnTo>
                  <a:lnTo>
                    <a:pt x="72" y="226"/>
                  </a:lnTo>
                  <a:lnTo>
                    <a:pt x="72" y="226"/>
                  </a:lnTo>
                  <a:lnTo>
                    <a:pt x="77" y="222"/>
                  </a:lnTo>
                  <a:lnTo>
                    <a:pt x="77" y="222"/>
                  </a:lnTo>
                  <a:lnTo>
                    <a:pt x="77" y="222"/>
                  </a:lnTo>
                  <a:lnTo>
                    <a:pt x="81" y="213"/>
                  </a:lnTo>
                  <a:lnTo>
                    <a:pt x="86" y="213"/>
                  </a:lnTo>
                  <a:lnTo>
                    <a:pt x="90" y="213"/>
                  </a:lnTo>
                  <a:lnTo>
                    <a:pt x="95" y="208"/>
                  </a:lnTo>
                  <a:lnTo>
                    <a:pt x="99" y="208"/>
                  </a:lnTo>
                  <a:lnTo>
                    <a:pt x="104" y="203"/>
                  </a:lnTo>
                  <a:lnTo>
                    <a:pt x="108" y="199"/>
                  </a:lnTo>
                  <a:lnTo>
                    <a:pt x="108" y="199"/>
                  </a:lnTo>
                  <a:lnTo>
                    <a:pt x="113" y="199"/>
                  </a:lnTo>
                  <a:lnTo>
                    <a:pt x="122" y="190"/>
                  </a:lnTo>
                  <a:lnTo>
                    <a:pt x="126" y="190"/>
                  </a:lnTo>
                  <a:lnTo>
                    <a:pt x="126" y="190"/>
                  </a:lnTo>
                  <a:lnTo>
                    <a:pt x="131" y="190"/>
                  </a:lnTo>
                  <a:lnTo>
                    <a:pt x="131" y="190"/>
                  </a:lnTo>
                  <a:lnTo>
                    <a:pt x="135" y="190"/>
                  </a:lnTo>
                  <a:lnTo>
                    <a:pt x="135" y="190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9" y="185"/>
                  </a:lnTo>
                  <a:lnTo>
                    <a:pt x="153" y="185"/>
                  </a:lnTo>
                  <a:lnTo>
                    <a:pt x="158" y="185"/>
                  </a:lnTo>
                  <a:lnTo>
                    <a:pt x="162" y="181"/>
                  </a:lnTo>
                  <a:lnTo>
                    <a:pt x="171" y="176"/>
                  </a:lnTo>
                  <a:lnTo>
                    <a:pt x="176" y="176"/>
                  </a:lnTo>
                  <a:lnTo>
                    <a:pt x="176" y="181"/>
                  </a:lnTo>
                  <a:lnTo>
                    <a:pt x="180" y="176"/>
                  </a:lnTo>
                  <a:lnTo>
                    <a:pt x="189" y="176"/>
                  </a:lnTo>
                  <a:lnTo>
                    <a:pt x="194" y="176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8" y="167"/>
                  </a:lnTo>
                  <a:lnTo>
                    <a:pt x="212" y="167"/>
                  </a:lnTo>
                  <a:lnTo>
                    <a:pt x="217" y="163"/>
                  </a:lnTo>
                  <a:lnTo>
                    <a:pt x="217" y="158"/>
                  </a:lnTo>
                  <a:lnTo>
                    <a:pt x="217" y="154"/>
                  </a:lnTo>
                  <a:lnTo>
                    <a:pt x="221" y="154"/>
                  </a:lnTo>
                  <a:lnTo>
                    <a:pt x="221" y="149"/>
                  </a:lnTo>
                  <a:lnTo>
                    <a:pt x="226" y="149"/>
                  </a:lnTo>
                  <a:lnTo>
                    <a:pt x="226" y="149"/>
                  </a:lnTo>
                  <a:lnTo>
                    <a:pt x="235" y="145"/>
                  </a:lnTo>
                  <a:lnTo>
                    <a:pt x="235" y="140"/>
                  </a:lnTo>
                  <a:lnTo>
                    <a:pt x="235" y="140"/>
                  </a:lnTo>
                  <a:lnTo>
                    <a:pt x="235" y="140"/>
                  </a:lnTo>
                  <a:lnTo>
                    <a:pt x="235" y="140"/>
                  </a:lnTo>
                  <a:lnTo>
                    <a:pt x="235" y="136"/>
                  </a:lnTo>
                  <a:lnTo>
                    <a:pt x="235" y="131"/>
                  </a:lnTo>
                  <a:lnTo>
                    <a:pt x="235" y="127"/>
                  </a:lnTo>
                  <a:lnTo>
                    <a:pt x="235" y="127"/>
                  </a:lnTo>
                  <a:lnTo>
                    <a:pt x="239" y="122"/>
                  </a:lnTo>
                  <a:lnTo>
                    <a:pt x="239" y="122"/>
                  </a:lnTo>
                  <a:lnTo>
                    <a:pt x="239" y="118"/>
                  </a:lnTo>
                  <a:lnTo>
                    <a:pt x="244" y="118"/>
                  </a:lnTo>
                  <a:lnTo>
                    <a:pt x="244" y="118"/>
                  </a:lnTo>
                  <a:lnTo>
                    <a:pt x="248" y="113"/>
                  </a:lnTo>
                  <a:lnTo>
                    <a:pt x="248" y="113"/>
                  </a:lnTo>
                  <a:lnTo>
                    <a:pt x="248" y="109"/>
                  </a:lnTo>
                  <a:lnTo>
                    <a:pt x="253" y="109"/>
                  </a:lnTo>
                  <a:lnTo>
                    <a:pt x="253" y="109"/>
                  </a:lnTo>
                  <a:lnTo>
                    <a:pt x="253" y="113"/>
                  </a:lnTo>
                  <a:lnTo>
                    <a:pt x="253" y="118"/>
                  </a:lnTo>
                  <a:lnTo>
                    <a:pt x="257" y="122"/>
                  </a:lnTo>
                  <a:lnTo>
                    <a:pt x="257" y="127"/>
                  </a:lnTo>
                  <a:lnTo>
                    <a:pt x="257" y="127"/>
                  </a:lnTo>
                  <a:lnTo>
                    <a:pt x="257" y="131"/>
                  </a:lnTo>
                  <a:lnTo>
                    <a:pt x="257" y="131"/>
                  </a:lnTo>
                  <a:lnTo>
                    <a:pt x="257" y="131"/>
                  </a:lnTo>
                  <a:lnTo>
                    <a:pt x="257" y="127"/>
                  </a:lnTo>
                  <a:lnTo>
                    <a:pt x="262" y="127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6" y="122"/>
                  </a:lnTo>
                  <a:lnTo>
                    <a:pt x="266" y="122"/>
                  </a:lnTo>
                  <a:lnTo>
                    <a:pt x="266" y="118"/>
                  </a:lnTo>
                  <a:lnTo>
                    <a:pt x="266" y="118"/>
                  </a:lnTo>
                  <a:lnTo>
                    <a:pt x="266" y="118"/>
                  </a:lnTo>
                  <a:lnTo>
                    <a:pt x="266" y="118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62" y="109"/>
                  </a:lnTo>
                  <a:lnTo>
                    <a:pt x="262" y="109"/>
                  </a:lnTo>
                  <a:lnTo>
                    <a:pt x="262" y="109"/>
                  </a:lnTo>
                  <a:lnTo>
                    <a:pt x="262" y="109"/>
                  </a:lnTo>
                  <a:lnTo>
                    <a:pt x="266" y="109"/>
                  </a:lnTo>
                  <a:lnTo>
                    <a:pt x="266" y="109"/>
                  </a:lnTo>
                  <a:lnTo>
                    <a:pt x="266" y="104"/>
                  </a:lnTo>
                  <a:lnTo>
                    <a:pt x="266" y="104"/>
                  </a:lnTo>
                  <a:lnTo>
                    <a:pt x="266" y="104"/>
                  </a:lnTo>
                  <a:lnTo>
                    <a:pt x="266" y="109"/>
                  </a:lnTo>
                  <a:lnTo>
                    <a:pt x="271" y="109"/>
                  </a:lnTo>
                  <a:lnTo>
                    <a:pt x="271" y="104"/>
                  </a:lnTo>
                  <a:lnTo>
                    <a:pt x="271" y="104"/>
                  </a:lnTo>
                  <a:lnTo>
                    <a:pt x="275" y="104"/>
                  </a:lnTo>
                  <a:lnTo>
                    <a:pt x="275" y="109"/>
                  </a:lnTo>
                  <a:lnTo>
                    <a:pt x="275" y="109"/>
                  </a:lnTo>
                  <a:lnTo>
                    <a:pt x="280" y="109"/>
                  </a:lnTo>
                  <a:lnTo>
                    <a:pt x="280" y="109"/>
                  </a:lnTo>
                  <a:lnTo>
                    <a:pt x="284" y="109"/>
                  </a:lnTo>
                  <a:lnTo>
                    <a:pt x="284" y="109"/>
                  </a:lnTo>
                  <a:lnTo>
                    <a:pt x="284" y="109"/>
                  </a:lnTo>
                  <a:lnTo>
                    <a:pt x="284" y="109"/>
                  </a:lnTo>
                  <a:lnTo>
                    <a:pt x="280" y="109"/>
                  </a:lnTo>
                  <a:lnTo>
                    <a:pt x="280" y="109"/>
                  </a:lnTo>
                  <a:lnTo>
                    <a:pt x="280" y="104"/>
                  </a:lnTo>
                  <a:lnTo>
                    <a:pt x="280" y="104"/>
                  </a:lnTo>
                  <a:lnTo>
                    <a:pt x="280" y="104"/>
                  </a:lnTo>
                  <a:lnTo>
                    <a:pt x="280" y="104"/>
                  </a:lnTo>
                  <a:lnTo>
                    <a:pt x="280" y="104"/>
                  </a:lnTo>
                  <a:lnTo>
                    <a:pt x="280" y="104"/>
                  </a:lnTo>
                  <a:lnTo>
                    <a:pt x="284" y="100"/>
                  </a:lnTo>
                  <a:lnTo>
                    <a:pt x="284" y="100"/>
                  </a:lnTo>
                  <a:lnTo>
                    <a:pt x="284" y="100"/>
                  </a:lnTo>
                  <a:lnTo>
                    <a:pt x="284" y="95"/>
                  </a:lnTo>
                  <a:lnTo>
                    <a:pt x="284" y="95"/>
                  </a:lnTo>
                  <a:lnTo>
                    <a:pt x="280" y="100"/>
                  </a:lnTo>
                  <a:lnTo>
                    <a:pt x="280" y="95"/>
                  </a:lnTo>
                  <a:lnTo>
                    <a:pt x="280" y="95"/>
                  </a:lnTo>
                  <a:lnTo>
                    <a:pt x="280" y="90"/>
                  </a:lnTo>
                  <a:lnTo>
                    <a:pt x="284" y="90"/>
                  </a:lnTo>
                  <a:lnTo>
                    <a:pt x="284" y="90"/>
                  </a:lnTo>
                  <a:lnTo>
                    <a:pt x="284" y="90"/>
                  </a:lnTo>
                  <a:lnTo>
                    <a:pt x="284" y="90"/>
                  </a:lnTo>
                  <a:lnTo>
                    <a:pt x="289" y="86"/>
                  </a:lnTo>
                  <a:lnTo>
                    <a:pt x="289" y="86"/>
                  </a:lnTo>
                  <a:lnTo>
                    <a:pt x="289" y="86"/>
                  </a:lnTo>
                  <a:lnTo>
                    <a:pt x="289" y="86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93" y="90"/>
                  </a:lnTo>
                  <a:lnTo>
                    <a:pt x="293" y="86"/>
                  </a:lnTo>
                  <a:lnTo>
                    <a:pt x="293" y="86"/>
                  </a:lnTo>
                  <a:lnTo>
                    <a:pt x="293" y="86"/>
                  </a:lnTo>
                  <a:lnTo>
                    <a:pt x="293" y="86"/>
                  </a:lnTo>
                  <a:lnTo>
                    <a:pt x="289" y="86"/>
                  </a:lnTo>
                  <a:lnTo>
                    <a:pt x="293" y="86"/>
                  </a:lnTo>
                  <a:lnTo>
                    <a:pt x="289" y="81"/>
                  </a:lnTo>
                  <a:lnTo>
                    <a:pt x="293" y="81"/>
                  </a:lnTo>
                  <a:lnTo>
                    <a:pt x="293" y="81"/>
                  </a:lnTo>
                  <a:lnTo>
                    <a:pt x="293" y="81"/>
                  </a:lnTo>
                  <a:lnTo>
                    <a:pt x="293" y="81"/>
                  </a:lnTo>
                  <a:lnTo>
                    <a:pt x="293" y="81"/>
                  </a:lnTo>
                  <a:lnTo>
                    <a:pt x="293" y="81"/>
                  </a:lnTo>
                  <a:lnTo>
                    <a:pt x="298" y="81"/>
                  </a:lnTo>
                  <a:lnTo>
                    <a:pt x="298" y="81"/>
                  </a:lnTo>
                  <a:lnTo>
                    <a:pt x="298" y="81"/>
                  </a:lnTo>
                  <a:lnTo>
                    <a:pt x="302" y="81"/>
                  </a:lnTo>
                  <a:lnTo>
                    <a:pt x="302" y="81"/>
                  </a:lnTo>
                  <a:lnTo>
                    <a:pt x="298" y="77"/>
                  </a:lnTo>
                  <a:lnTo>
                    <a:pt x="298" y="77"/>
                  </a:lnTo>
                  <a:lnTo>
                    <a:pt x="298" y="77"/>
                  </a:lnTo>
                  <a:lnTo>
                    <a:pt x="298" y="72"/>
                  </a:lnTo>
                  <a:lnTo>
                    <a:pt x="302" y="72"/>
                  </a:lnTo>
                  <a:lnTo>
                    <a:pt x="302" y="72"/>
                  </a:lnTo>
                  <a:lnTo>
                    <a:pt x="302" y="72"/>
                  </a:lnTo>
                  <a:lnTo>
                    <a:pt x="302" y="72"/>
                  </a:lnTo>
                  <a:lnTo>
                    <a:pt x="307" y="68"/>
                  </a:lnTo>
                  <a:lnTo>
                    <a:pt x="307" y="68"/>
                  </a:lnTo>
                  <a:lnTo>
                    <a:pt x="307" y="68"/>
                  </a:lnTo>
                  <a:lnTo>
                    <a:pt x="307" y="63"/>
                  </a:lnTo>
                  <a:lnTo>
                    <a:pt x="307" y="63"/>
                  </a:lnTo>
                  <a:lnTo>
                    <a:pt x="311" y="68"/>
                  </a:lnTo>
                  <a:lnTo>
                    <a:pt x="307" y="68"/>
                  </a:lnTo>
                  <a:lnTo>
                    <a:pt x="307" y="68"/>
                  </a:lnTo>
                  <a:lnTo>
                    <a:pt x="307" y="72"/>
                  </a:lnTo>
                  <a:lnTo>
                    <a:pt x="307" y="72"/>
                  </a:lnTo>
                  <a:lnTo>
                    <a:pt x="307" y="68"/>
                  </a:lnTo>
                  <a:lnTo>
                    <a:pt x="307" y="68"/>
                  </a:lnTo>
                  <a:lnTo>
                    <a:pt x="311" y="68"/>
                  </a:lnTo>
                  <a:lnTo>
                    <a:pt x="311" y="72"/>
                  </a:lnTo>
                  <a:lnTo>
                    <a:pt x="311" y="72"/>
                  </a:lnTo>
                  <a:lnTo>
                    <a:pt x="311" y="72"/>
                  </a:lnTo>
                  <a:lnTo>
                    <a:pt x="311" y="72"/>
                  </a:lnTo>
                  <a:lnTo>
                    <a:pt x="316" y="68"/>
                  </a:lnTo>
                  <a:lnTo>
                    <a:pt x="316" y="68"/>
                  </a:lnTo>
                  <a:lnTo>
                    <a:pt x="316" y="68"/>
                  </a:lnTo>
                  <a:lnTo>
                    <a:pt x="316" y="63"/>
                  </a:lnTo>
                  <a:lnTo>
                    <a:pt x="316" y="63"/>
                  </a:lnTo>
                  <a:lnTo>
                    <a:pt x="316" y="63"/>
                  </a:lnTo>
                  <a:lnTo>
                    <a:pt x="316" y="63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20" y="59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59"/>
                  </a:lnTo>
                  <a:lnTo>
                    <a:pt x="325" y="63"/>
                  </a:lnTo>
                  <a:lnTo>
                    <a:pt x="325" y="63"/>
                  </a:lnTo>
                  <a:lnTo>
                    <a:pt x="325" y="63"/>
                  </a:lnTo>
                  <a:lnTo>
                    <a:pt x="330" y="59"/>
                  </a:lnTo>
                  <a:lnTo>
                    <a:pt x="330" y="59"/>
                  </a:lnTo>
                  <a:lnTo>
                    <a:pt x="330" y="54"/>
                  </a:lnTo>
                  <a:lnTo>
                    <a:pt x="334" y="54"/>
                  </a:lnTo>
                  <a:lnTo>
                    <a:pt x="334" y="54"/>
                  </a:lnTo>
                  <a:lnTo>
                    <a:pt x="334" y="59"/>
                  </a:lnTo>
                  <a:lnTo>
                    <a:pt x="339" y="59"/>
                  </a:lnTo>
                  <a:lnTo>
                    <a:pt x="339" y="63"/>
                  </a:lnTo>
                  <a:lnTo>
                    <a:pt x="343" y="63"/>
                  </a:lnTo>
                  <a:lnTo>
                    <a:pt x="343" y="63"/>
                  </a:lnTo>
                  <a:lnTo>
                    <a:pt x="343" y="68"/>
                  </a:lnTo>
                  <a:lnTo>
                    <a:pt x="348" y="72"/>
                  </a:lnTo>
                  <a:lnTo>
                    <a:pt x="352" y="77"/>
                  </a:lnTo>
                  <a:lnTo>
                    <a:pt x="352" y="77"/>
                  </a:lnTo>
                  <a:lnTo>
                    <a:pt x="348" y="77"/>
                  </a:lnTo>
                  <a:lnTo>
                    <a:pt x="348" y="81"/>
                  </a:lnTo>
                  <a:lnTo>
                    <a:pt x="348" y="81"/>
                  </a:lnTo>
                  <a:lnTo>
                    <a:pt x="343" y="90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48" y="81"/>
                  </a:lnTo>
                  <a:lnTo>
                    <a:pt x="348" y="81"/>
                  </a:lnTo>
                  <a:lnTo>
                    <a:pt x="348" y="81"/>
                  </a:lnTo>
                  <a:lnTo>
                    <a:pt x="352" y="81"/>
                  </a:lnTo>
                  <a:lnTo>
                    <a:pt x="352" y="81"/>
                  </a:lnTo>
                  <a:lnTo>
                    <a:pt x="352" y="77"/>
                  </a:lnTo>
                  <a:lnTo>
                    <a:pt x="352" y="77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66" y="81"/>
                  </a:lnTo>
                  <a:lnTo>
                    <a:pt x="366" y="81"/>
                  </a:lnTo>
                  <a:lnTo>
                    <a:pt x="366" y="86"/>
                  </a:lnTo>
                  <a:lnTo>
                    <a:pt x="366" y="86"/>
                  </a:lnTo>
                  <a:lnTo>
                    <a:pt x="366" y="86"/>
                  </a:lnTo>
                  <a:lnTo>
                    <a:pt x="366" y="81"/>
                  </a:lnTo>
                  <a:lnTo>
                    <a:pt x="366" y="81"/>
                  </a:lnTo>
                  <a:lnTo>
                    <a:pt x="370" y="81"/>
                  </a:lnTo>
                  <a:lnTo>
                    <a:pt x="370" y="81"/>
                  </a:lnTo>
                  <a:lnTo>
                    <a:pt x="370" y="81"/>
                  </a:lnTo>
                  <a:lnTo>
                    <a:pt x="370" y="86"/>
                  </a:lnTo>
                  <a:lnTo>
                    <a:pt x="375" y="86"/>
                  </a:lnTo>
                  <a:lnTo>
                    <a:pt x="375" y="86"/>
                  </a:lnTo>
                  <a:lnTo>
                    <a:pt x="375" y="81"/>
                  </a:lnTo>
                  <a:lnTo>
                    <a:pt x="375" y="81"/>
                  </a:lnTo>
                  <a:lnTo>
                    <a:pt x="375" y="81"/>
                  </a:lnTo>
                  <a:lnTo>
                    <a:pt x="375" y="81"/>
                  </a:lnTo>
                  <a:lnTo>
                    <a:pt x="379" y="77"/>
                  </a:lnTo>
                  <a:lnTo>
                    <a:pt x="379" y="77"/>
                  </a:lnTo>
                  <a:lnTo>
                    <a:pt x="375" y="77"/>
                  </a:lnTo>
                  <a:lnTo>
                    <a:pt x="375" y="77"/>
                  </a:lnTo>
                  <a:lnTo>
                    <a:pt x="375" y="77"/>
                  </a:lnTo>
                  <a:lnTo>
                    <a:pt x="375" y="72"/>
                  </a:lnTo>
                  <a:lnTo>
                    <a:pt x="375" y="72"/>
                  </a:lnTo>
                  <a:lnTo>
                    <a:pt x="375" y="72"/>
                  </a:lnTo>
                  <a:lnTo>
                    <a:pt x="375" y="72"/>
                  </a:lnTo>
                  <a:lnTo>
                    <a:pt x="370" y="68"/>
                  </a:lnTo>
                  <a:lnTo>
                    <a:pt x="375" y="68"/>
                  </a:lnTo>
                  <a:lnTo>
                    <a:pt x="379" y="63"/>
                  </a:lnTo>
                  <a:lnTo>
                    <a:pt x="379" y="63"/>
                  </a:lnTo>
                  <a:lnTo>
                    <a:pt x="379" y="59"/>
                  </a:lnTo>
                  <a:lnTo>
                    <a:pt x="379" y="59"/>
                  </a:lnTo>
                  <a:lnTo>
                    <a:pt x="384" y="54"/>
                  </a:lnTo>
                  <a:lnTo>
                    <a:pt x="384" y="54"/>
                  </a:lnTo>
                  <a:lnTo>
                    <a:pt x="384" y="54"/>
                  </a:lnTo>
                  <a:lnTo>
                    <a:pt x="384" y="50"/>
                  </a:lnTo>
                  <a:lnTo>
                    <a:pt x="388" y="50"/>
                  </a:lnTo>
                  <a:lnTo>
                    <a:pt x="388" y="50"/>
                  </a:lnTo>
                  <a:lnTo>
                    <a:pt x="388" y="50"/>
                  </a:lnTo>
                  <a:lnTo>
                    <a:pt x="393" y="50"/>
                  </a:lnTo>
                  <a:lnTo>
                    <a:pt x="388" y="45"/>
                  </a:lnTo>
                  <a:lnTo>
                    <a:pt x="393" y="41"/>
                  </a:lnTo>
                  <a:lnTo>
                    <a:pt x="393" y="41"/>
                  </a:lnTo>
                  <a:lnTo>
                    <a:pt x="393" y="41"/>
                  </a:lnTo>
                  <a:lnTo>
                    <a:pt x="397" y="36"/>
                  </a:lnTo>
                  <a:lnTo>
                    <a:pt x="397" y="36"/>
                  </a:lnTo>
                  <a:lnTo>
                    <a:pt x="397" y="36"/>
                  </a:lnTo>
                  <a:lnTo>
                    <a:pt x="402" y="36"/>
                  </a:lnTo>
                  <a:lnTo>
                    <a:pt x="402" y="32"/>
                  </a:lnTo>
                  <a:lnTo>
                    <a:pt x="402" y="32"/>
                  </a:lnTo>
                  <a:lnTo>
                    <a:pt x="402" y="27"/>
                  </a:lnTo>
                  <a:lnTo>
                    <a:pt x="402" y="32"/>
                  </a:lnTo>
                  <a:lnTo>
                    <a:pt x="402" y="32"/>
                  </a:lnTo>
                  <a:lnTo>
                    <a:pt x="406" y="32"/>
                  </a:lnTo>
                  <a:lnTo>
                    <a:pt x="406" y="32"/>
                  </a:lnTo>
                  <a:lnTo>
                    <a:pt x="406" y="32"/>
                  </a:lnTo>
                  <a:lnTo>
                    <a:pt x="406" y="27"/>
                  </a:lnTo>
                  <a:lnTo>
                    <a:pt x="406" y="27"/>
                  </a:lnTo>
                  <a:lnTo>
                    <a:pt x="406" y="27"/>
                  </a:lnTo>
                  <a:lnTo>
                    <a:pt x="411" y="27"/>
                  </a:lnTo>
                  <a:lnTo>
                    <a:pt x="411" y="27"/>
                  </a:lnTo>
                  <a:lnTo>
                    <a:pt x="411" y="27"/>
                  </a:lnTo>
                  <a:lnTo>
                    <a:pt x="411" y="23"/>
                  </a:lnTo>
                  <a:lnTo>
                    <a:pt x="415" y="23"/>
                  </a:lnTo>
                  <a:lnTo>
                    <a:pt x="415" y="23"/>
                  </a:lnTo>
                  <a:lnTo>
                    <a:pt x="415" y="23"/>
                  </a:lnTo>
                  <a:lnTo>
                    <a:pt x="415" y="27"/>
                  </a:lnTo>
                  <a:lnTo>
                    <a:pt x="415" y="27"/>
                  </a:lnTo>
                  <a:lnTo>
                    <a:pt x="420" y="27"/>
                  </a:lnTo>
                  <a:lnTo>
                    <a:pt x="424" y="27"/>
                  </a:lnTo>
                  <a:lnTo>
                    <a:pt x="424" y="27"/>
                  </a:lnTo>
                  <a:lnTo>
                    <a:pt x="424" y="27"/>
                  </a:lnTo>
                  <a:lnTo>
                    <a:pt x="429" y="27"/>
                  </a:lnTo>
                  <a:lnTo>
                    <a:pt x="429" y="27"/>
                  </a:lnTo>
                  <a:lnTo>
                    <a:pt x="433" y="27"/>
                  </a:lnTo>
                  <a:lnTo>
                    <a:pt x="433" y="27"/>
                  </a:lnTo>
                  <a:lnTo>
                    <a:pt x="433" y="27"/>
                  </a:lnTo>
                  <a:lnTo>
                    <a:pt x="433" y="23"/>
                  </a:lnTo>
                  <a:lnTo>
                    <a:pt x="438" y="23"/>
                  </a:lnTo>
                  <a:lnTo>
                    <a:pt x="438" y="23"/>
                  </a:lnTo>
                  <a:lnTo>
                    <a:pt x="438" y="23"/>
                  </a:lnTo>
                  <a:lnTo>
                    <a:pt x="438" y="23"/>
                  </a:lnTo>
                  <a:lnTo>
                    <a:pt x="438" y="23"/>
                  </a:lnTo>
                  <a:lnTo>
                    <a:pt x="438" y="18"/>
                  </a:lnTo>
                  <a:lnTo>
                    <a:pt x="438" y="18"/>
                  </a:lnTo>
                  <a:lnTo>
                    <a:pt x="438" y="14"/>
                  </a:lnTo>
                  <a:lnTo>
                    <a:pt x="438" y="9"/>
                  </a:lnTo>
                  <a:lnTo>
                    <a:pt x="433" y="9"/>
                  </a:lnTo>
                  <a:lnTo>
                    <a:pt x="429" y="9"/>
                  </a:lnTo>
                  <a:lnTo>
                    <a:pt x="429" y="9"/>
                  </a:lnTo>
                  <a:lnTo>
                    <a:pt x="429" y="9"/>
                  </a:lnTo>
                  <a:lnTo>
                    <a:pt x="424" y="9"/>
                  </a:lnTo>
                  <a:lnTo>
                    <a:pt x="424" y="5"/>
                  </a:lnTo>
                  <a:lnTo>
                    <a:pt x="429" y="5"/>
                  </a:lnTo>
                  <a:lnTo>
                    <a:pt x="429" y="5"/>
                  </a:lnTo>
                  <a:lnTo>
                    <a:pt x="429" y="5"/>
                  </a:lnTo>
                  <a:lnTo>
                    <a:pt x="433" y="9"/>
                  </a:lnTo>
                  <a:lnTo>
                    <a:pt x="433" y="9"/>
                  </a:lnTo>
                  <a:lnTo>
                    <a:pt x="433" y="5"/>
                  </a:lnTo>
                  <a:lnTo>
                    <a:pt x="433" y="5"/>
                  </a:lnTo>
                  <a:lnTo>
                    <a:pt x="433" y="5"/>
                  </a:lnTo>
                  <a:lnTo>
                    <a:pt x="438" y="9"/>
                  </a:lnTo>
                  <a:lnTo>
                    <a:pt x="438" y="14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7" y="9"/>
                  </a:lnTo>
                  <a:lnTo>
                    <a:pt x="447" y="9"/>
                  </a:lnTo>
                  <a:lnTo>
                    <a:pt x="447" y="14"/>
                  </a:lnTo>
                  <a:lnTo>
                    <a:pt x="447" y="18"/>
                  </a:lnTo>
                  <a:lnTo>
                    <a:pt x="451" y="18"/>
                  </a:lnTo>
                  <a:lnTo>
                    <a:pt x="451" y="18"/>
                  </a:lnTo>
                  <a:lnTo>
                    <a:pt x="451" y="18"/>
                  </a:lnTo>
                  <a:lnTo>
                    <a:pt x="456" y="18"/>
                  </a:lnTo>
                  <a:lnTo>
                    <a:pt x="461" y="18"/>
                  </a:lnTo>
                  <a:lnTo>
                    <a:pt x="465" y="23"/>
                  </a:lnTo>
                  <a:lnTo>
                    <a:pt x="465" y="23"/>
                  </a:lnTo>
                  <a:lnTo>
                    <a:pt x="465" y="23"/>
                  </a:lnTo>
                  <a:lnTo>
                    <a:pt x="470" y="23"/>
                  </a:lnTo>
                  <a:lnTo>
                    <a:pt x="470" y="23"/>
                  </a:lnTo>
                  <a:lnTo>
                    <a:pt x="474" y="23"/>
                  </a:lnTo>
                  <a:lnTo>
                    <a:pt x="474" y="23"/>
                  </a:lnTo>
                  <a:lnTo>
                    <a:pt x="474" y="27"/>
                  </a:lnTo>
                  <a:lnTo>
                    <a:pt x="479" y="27"/>
                  </a:lnTo>
                  <a:lnTo>
                    <a:pt x="483" y="27"/>
                  </a:lnTo>
                  <a:lnTo>
                    <a:pt x="483" y="27"/>
                  </a:lnTo>
                  <a:lnTo>
                    <a:pt x="488" y="23"/>
                  </a:lnTo>
                  <a:lnTo>
                    <a:pt x="492" y="23"/>
                  </a:lnTo>
                  <a:lnTo>
                    <a:pt x="492" y="23"/>
                  </a:lnTo>
                  <a:lnTo>
                    <a:pt x="492" y="18"/>
                  </a:lnTo>
                  <a:lnTo>
                    <a:pt x="497" y="18"/>
                  </a:lnTo>
                  <a:lnTo>
                    <a:pt x="492" y="23"/>
                  </a:lnTo>
                  <a:lnTo>
                    <a:pt x="492" y="23"/>
                  </a:lnTo>
                  <a:lnTo>
                    <a:pt x="492" y="23"/>
                  </a:lnTo>
                  <a:lnTo>
                    <a:pt x="492" y="23"/>
                  </a:lnTo>
                  <a:lnTo>
                    <a:pt x="492" y="23"/>
                  </a:lnTo>
                  <a:lnTo>
                    <a:pt x="488" y="27"/>
                  </a:lnTo>
                  <a:lnTo>
                    <a:pt x="488" y="27"/>
                  </a:lnTo>
                  <a:lnTo>
                    <a:pt x="492" y="27"/>
                  </a:lnTo>
                  <a:lnTo>
                    <a:pt x="492" y="27"/>
                  </a:lnTo>
                  <a:lnTo>
                    <a:pt x="492" y="27"/>
                  </a:lnTo>
                  <a:lnTo>
                    <a:pt x="492" y="27"/>
                  </a:lnTo>
                  <a:lnTo>
                    <a:pt x="497" y="27"/>
                  </a:lnTo>
                  <a:lnTo>
                    <a:pt x="497" y="32"/>
                  </a:lnTo>
                  <a:lnTo>
                    <a:pt x="497" y="32"/>
                  </a:lnTo>
                  <a:lnTo>
                    <a:pt x="497" y="32"/>
                  </a:lnTo>
                  <a:lnTo>
                    <a:pt x="497" y="32"/>
                  </a:lnTo>
                  <a:lnTo>
                    <a:pt x="501" y="32"/>
                  </a:lnTo>
                  <a:lnTo>
                    <a:pt x="501" y="27"/>
                  </a:lnTo>
                  <a:lnTo>
                    <a:pt x="501" y="27"/>
                  </a:lnTo>
                  <a:lnTo>
                    <a:pt x="501" y="27"/>
                  </a:lnTo>
                  <a:lnTo>
                    <a:pt x="501" y="23"/>
                  </a:lnTo>
                  <a:lnTo>
                    <a:pt x="506" y="23"/>
                  </a:lnTo>
                  <a:lnTo>
                    <a:pt x="506" y="27"/>
                  </a:lnTo>
                  <a:lnTo>
                    <a:pt x="506" y="27"/>
                  </a:lnTo>
                  <a:lnTo>
                    <a:pt x="510" y="27"/>
                  </a:lnTo>
                  <a:lnTo>
                    <a:pt x="510" y="27"/>
                  </a:lnTo>
                  <a:lnTo>
                    <a:pt x="510" y="32"/>
                  </a:lnTo>
                  <a:lnTo>
                    <a:pt x="501" y="41"/>
                  </a:lnTo>
                  <a:lnTo>
                    <a:pt x="501" y="41"/>
                  </a:lnTo>
                  <a:lnTo>
                    <a:pt x="501" y="41"/>
                  </a:lnTo>
                  <a:lnTo>
                    <a:pt x="501" y="45"/>
                  </a:lnTo>
                  <a:lnTo>
                    <a:pt x="497" y="50"/>
                  </a:lnTo>
                  <a:lnTo>
                    <a:pt x="497" y="50"/>
                  </a:lnTo>
                  <a:lnTo>
                    <a:pt x="497" y="50"/>
                  </a:lnTo>
                  <a:lnTo>
                    <a:pt x="497" y="45"/>
                  </a:lnTo>
                  <a:lnTo>
                    <a:pt x="497" y="50"/>
                  </a:lnTo>
                  <a:lnTo>
                    <a:pt x="492" y="50"/>
                  </a:lnTo>
                  <a:lnTo>
                    <a:pt x="488" y="50"/>
                  </a:lnTo>
                  <a:lnTo>
                    <a:pt x="488" y="59"/>
                  </a:lnTo>
                  <a:lnTo>
                    <a:pt x="488" y="63"/>
                  </a:lnTo>
                  <a:lnTo>
                    <a:pt x="488" y="63"/>
                  </a:lnTo>
                  <a:lnTo>
                    <a:pt x="483" y="68"/>
                  </a:lnTo>
                  <a:lnTo>
                    <a:pt x="483" y="68"/>
                  </a:lnTo>
                  <a:lnTo>
                    <a:pt x="483" y="72"/>
                  </a:lnTo>
                  <a:lnTo>
                    <a:pt x="474" y="77"/>
                  </a:lnTo>
                  <a:lnTo>
                    <a:pt x="474" y="77"/>
                  </a:lnTo>
                  <a:lnTo>
                    <a:pt x="474" y="81"/>
                  </a:lnTo>
                  <a:lnTo>
                    <a:pt x="474" y="81"/>
                  </a:lnTo>
                  <a:lnTo>
                    <a:pt x="474" y="86"/>
                  </a:lnTo>
                  <a:lnTo>
                    <a:pt x="474" y="86"/>
                  </a:lnTo>
                  <a:lnTo>
                    <a:pt x="479" y="90"/>
                  </a:lnTo>
                  <a:lnTo>
                    <a:pt x="479" y="90"/>
                  </a:lnTo>
                  <a:lnTo>
                    <a:pt x="483" y="95"/>
                  </a:lnTo>
                  <a:lnTo>
                    <a:pt x="483" y="95"/>
                  </a:lnTo>
                  <a:lnTo>
                    <a:pt x="483" y="100"/>
                  </a:lnTo>
                  <a:lnTo>
                    <a:pt x="488" y="100"/>
                  </a:lnTo>
                  <a:lnTo>
                    <a:pt x="488" y="100"/>
                  </a:lnTo>
                  <a:lnTo>
                    <a:pt x="488" y="100"/>
                  </a:lnTo>
                  <a:lnTo>
                    <a:pt x="488" y="100"/>
                  </a:lnTo>
                  <a:lnTo>
                    <a:pt x="492" y="100"/>
                  </a:lnTo>
                  <a:lnTo>
                    <a:pt x="492" y="100"/>
                  </a:lnTo>
                  <a:lnTo>
                    <a:pt x="492" y="104"/>
                  </a:lnTo>
                  <a:lnTo>
                    <a:pt x="492" y="104"/>
                  </a:lnTo>
                  <a:lnTo>
                    <a:pt x="488" y="104"/>
                  </a:lnTo>
                  <a:lnTo>
                    <a:pt x="492" y="104"/>
                  </a:lnTo>
                  <a:lnTo>
                    <a:pt x="492" y="104"/>
                  </a:lnTo>
                  <a:lnTo>
                    <a:pt x="497" y="104"/>
                  </a:lnTo>
                  <a:lnTo>
                    <a:pt x="497" y="104"/>
                  </a:lnTo>
                  <a:lnTo>
                    <a:pt x="497" y="109"/>
                  </a:lnTo>
                  <a:lnTo>
                    <a:pt x="497" y="109"/>
                  </a:lnTo>
                  <a:lnTo>
                    <a:pt x="501" y="113"/>
                  </a:lnTo>
                  <a:lnTo>
                    <a:pt x="506" y="113"/>
                  </a:lnTo>
                  <a:lnTo>
                    <a:pt x="506" y="118"/>
                  </a:lnTo>
                  <a:lnTo>
                    <a:pt x="510" y="122"/>
                  </a:lnTo>
                  <a:lnTo>
                    <a:pt x="510" y="122"/>
                  </a:lnTo>
                  <a:lnTo>
                    <a:pt x="515" y="127"/>
                  </a:lnTo>
                  <a:lnTo>
                    <a:pt x="519" y="127"/>
                  </a:lnTo>
                  <a:lnTo>
                    <a:pt x="519" y="127"/>
                  </a:lnTo>
                  <a:lnTo>
                    <a:pt x="524" y="127"/>
                  </a:lnTo>
                  <a:lnTo>
                    <a:pt x="524" y="131"/>
                  </a:lnTo>
                  <a:lnTo>
                    <a:pt x="524" y="131"/>
                  </a:lnTo>
                  <a:lnTo>
                    <a:pt x="524" y="131"/>
                  </a:lnTo>
                  <a:lnTo>
                    <a:pt x="524" y="136"/>
                  </a:lnTo>
                  <a:lnTo>
                    <a:pt x="528" y="136"/>
                  </a:lnTo>
                  <a:lnTo>
                    <a:pt x="533" y="140"/>
                  </a:lnTo>
                  <a:lnTo>
                    <a:pt x="533" y="145"/>
                  </a:lnTo>
                  <a:lnTo>
                    <a:pt x="533" y="145"/>
                  </a:lnTo>
                  <a:lnTo>
                    <a:pt x="537" y="145"/>
                  </a:lnTo>
                  <a:lnTo>
                    <a:pt x="537" y="145"/>
                  </a:lnTo>
                  <a:lnTo>
                    <a:pt x="546" y="145"/>
                  </a:lnTo>
                  <a:lnTo>
                    <a:pt x="546" y="140"/>
                  </a:lnTo>
                  <a:lnTo>
                    <a:pt x="551" y="140"/>
                  </a:lnTo>
                  <a:lnTo>
                    <a:pt x="555" y="136"/>
                  </a:lnTo>
                  <a:lnTo>
                    <a:pt x="555" y="131"/>
                  </a:lnTo>
                  <a:lnTo>
                    <a:pt x="564" y="122"/>
                  </a:lnTo>
                  <a:lnTo>
                    <a:pt x="564" y="122"/>
                  </a:lnTo>
                  <a:lnTo>
                    <a:pt x="569" y="113"/>
                  </a:lnTo>
                  <a:lnTo>
                    <a:pt x="569" y="113"/>
                  </a:lnTo>
                  <a:lnTo>
                    <a:pt x="569" y="109"/>
                  </a:lnTo>
                  <a:lnTo>
                    <a:pt x="573" y="104"/>
                  </a:lnTo>
                  <a:lnTo>
                    <a:pt x="578" y="95"/>
                  </a:lnTo>
                  <a:lnTo>
                    <a:pt x="578" y="90"/>
                  </a:lnTo>
                  <a:lnTo>
                    <a:pt x="578" y="86"/>
                  </a:lnTo>
                  <a:lnTo>
                    <a:pt x="578" y="77"/>
                  </a:lnTo>
                  <a:lnTo>
                    <a:pt x="583" y="77"/>
                  </a:lnTo>
                  <a:lnTo>
                    <a:pt x="583" y="72"/>
                  </a:lnTo>
                  <a:lnTo>
                    <a:pt x="583" y="68"/>
                  </a:lnTo>
                  <a:lnTo>
                    <a:pt x="583" y="68"/>
                  </a:lnTo>
                  <a:lnTo>
                    <a:pt x="583" y="63"/>
                  </a:lnTo>
                  <a:lnTo>
                    <a:pt x="583" y="59"/>
                  </a:lnTo>
                  <a:lnTo>
                    <a:pt x="587" y="54"/>
                  </a:lnTo>
                  <a:lnTo>
                    <a:pt x="587" y="54"/>
                  </a:lnTo>
                  <a:lnTo>
                    <a:pt x="587" y="45"/>
                  </a:lnTo>
                  <a:lnTo>
                    <a:pt x="592" y="45"/>
                  </a:lnTo>
                  <a:lnTo>
                    <a:pt x="592" y="41"/>
                  </a:lnTo>
                  <a:lnTo>
                    <a:pt x="592" y="41"/>
                  </a:lnTo>
                  <a:lnTo>
                    <a:pt x="596" y="45"/>
                  </a:lnTo>
                  <a:lnTo>
                    <a:pt x="596" y="41"/>
                  </a:lnTo>
                  <a:lnTo>
                    <a:pt x="596" y="41"/>
                  </a:lnTo>
                  <a:lnTo>
                    <a:pt x="596" y="41"/>
                  </a:lnTo>
                  <a:lnTo>
                    <a:pt x="592" y="36"/>
                  </a:lnTo>
                  <a:lnTo>
                    <a:pt x="592" y="36"/>
                  </a:lnTo>
                  <a:lnTo>
                    <a:pt x="592" y="36"/>
                  </a:lnTo>
                  <a:lnTo>
                    <a:pt x="592" y="36"/>
                  </a:lnTo>
                  <a:lnTo>
                    <a:pt x="592" y="32"/>
                  </a:lnTo>
                  <a:lnTo>
                    <a:pt x="596" y="27"/>
                  </a:lnTo>
                  <a:lnTo>
                    <a:pt x="596" y="27"/>
                  </a:lnTo>
                  <a:lnTo>
                    <a:pt x="596" y="27"/>
                  </a:lnTo>
                  <a:lnTo>
                    <a:pt x="596" y="27"/>
                  </a:lnTo>
                  <a:lnTo>
                    <a:pt x="596" y="27"/>
                  </a:lnTo>
                  <a:lnTo>
                    <a:pt x="596" y="23"/>
                  </a:lnTo>
                  <a:lnTo>
                    <a:pt x="601" y="18"/>
                  </a:lnTo>
                  <a:lnTo>
                    <a:pt x="605" y="9"/>
                  </a:lnTo>
                  <a:lnTo>
                    <a:pt x="605" y="5"/>
                  </a:lnTo>
                  <a:lnTo>
                    <a:pt x="610" y="5"/>
                  </a:lnTo>
                  <a:lnTo>
                    <a:pt x="610" y="0"/>
                  </a:lnTo>
                  <a:lnTo>
                    <a:pt x="610" y="0"/>
                  </a:lnTo>
                  <a:lnTo>
                    <a:pt x="614" y="0"/>
                  </a:lnTo>
                  <a:lnTo>
                    <a:pt x="614" y="0"/>
                  </a:lnTo>
                  <a:lnTo>
                    <a:pt x="614" y="0"/>
                  </a:lnTo>
                  <a:lnTo>
                    <a:pt x="614" y="5"/>
                  </a:lnTo>
                  <a:lnTo>
                    <a:pt x="614" y="5"/>
                  </a:lnTo>
                  <a:lnTo>
                    <a:pt x="614" y="9"/>
                  </a:lnTo>
                  <a:lnTo>
                    <a:pt x="614" y="9"/>
                  </a:lnTo>
                  <a:lnTo>
                    <a:pt x="614" y="14"/>
                  </a:lnTo>
                  <a:lnTo>
                    <a:pt x="614" y="14"/>
                  </a:lnTo>
                  <a:lnTo>
                    <a:pt x="614" y="18"/>
                  </a:lnTo>
                  <a:lnTo>
                    <a:pt x="614" y="23"/>
                  </a:lnTo>
                  <a:lnTo>
                    <a:pt x="614" y="23"/>
                  </a:lnTo>
                  <a:lnTo>
                    <a:pt x="614" y="27"/>
                  </a:lnTo>
                  <a:lnTo>
                    <a:pt x="619" y="27"/>
                  </a:lnTo>
                  <a:lnTo>
                    <a:pt x="619" y="27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7" name="Freeform 12">
              <a:extLst>
                <a:ext uri="{FF2B5EF4-FFF2-40B4-BE49-F238E27FC236}">
                  <a16:creationId xmlns:a16="http://schemas.microsoft.com/office/drawing/2014/main" id="{23DDC3E4-50BC-6AE8-B0C0-7B47988DA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8" y="1489076"/>
              <a:ext cx="179388" cy="77788"/>
            </a:xfrm>
            <a:custGeom>
              <a:avLst/>
              <a:gdLst>
                <a:gd name="T0" fmla="*/ 86 w 113"/>
                <a:gd name="T1" fmla="*/ 0 h 49"/>
                <a:gd name="T2" fmla="*/ 90 w 113"/>
                <a:gd name="T3" fmla="*/ 0 h 49"/>
                <a:gd name="T4" fmla="*/ 100 w 113"/>
                <a:gd name="T5" fmla="*/ 4 h 49"/>
                <a:gd name="T6" fmla="*/ 109 w 113"/>
                <a:gd name="T7" fmla="*/ 4 h 49"/>
                <a:gd name="T8" fmla="*/ 109 w 113"/>
                <a:gd name="T9" fmla="*/ 9 h 49"/>
                <a:gd name="T10" fmla="*/ 109 w 113"/>
                <a:gd name="T11" fmla="*/ 13 h 49"/>
                <a:gd name="T12" fmla="*/ 113 w 113"/>
                <a:gd name="T13" fmla="*/ 18 h 49"/>
                <a:gd name="T14" fmla="*/ 113 w 113"/>
                <a:gd name="T15" fmla="*/ 22 h 49"/>
                <a:gd name="T16" fmla="*/ 109 w 113"/>
                <a:gd name="T17" fmla="*/ 22 h 49"/>
                <a:gd name="T18" fmla="*/ 104 w 113"/>
                <a:gd name="T19" fmla="*/ 22 h 49"/>
                <a:gd name="T20" fmla="*/ 104 w 113"/>
                <a:gd name="T21" fmla="*/ 27 h 49"/>
                <a:gd name="T22" fmla="*/ 104 w 113"/>
                <a:gd name="T23" fmla="*/ 31 h 49"/>
                <a:gd name="T24" fmla="*/ 104 w 113"/>
                <a:gd name="T25" fmla="*/ 36 h 49"/>
                <a:gd name="T26" fmla="*/ 104 w 113"/>
                <a:gd name="T27" fmla="*/ 36 h 49"/>
                <a:gd name="T28" fmla="*/ 95 w 113"/>
                <a:gd name="T29" fmla="*/ 40 h 49"/>
                <a:gd name="T30" fmla="*/ 95 w 113"/>
                <a:gd name="T31" fmla="*/ 40 h 49"/>
                <a:gd name="T32" fmla="*/ 86 w 113"/>
                <a:gd name="T33" fmla="*/ 45 h 49"/>
                <a:gd name="T34" fmla="*/ 77 w 113"/>
                <a:gd name="T35" fmla="*/ 45 h 49"/>
                <a:gd name="T36" fmla="*/ 77 w 113"/>
                <a:gd name="T37" fmla="*/ 49 h 49"/>
                <a:gd name="T38" fmla="*/ 68 w 113"/>
                <a:gd name="T39" fmla="*/ 45 h 49"/>
                <a:gd name="T40" fmla="*/ 63 w 113"/>
                <a:gd name="T41" fmla="*/ 45 h 49"/>
                <a:gd name="T42" fmla="*/ 45 w 113"/>
                <a:gd name="T43" fmla="*/ 45 h 49"/>
                <a:gd name="T44" fmla="*/ 41 w 113"/>
                <a:gd name="T45" fmla="*/ 40 h 49"/>
                <a:gd name="T46" fmla="*/ 41 w 113"/>
                <a:gd name="T47" fmla="*/ 36 h 49"/>
                <a:gd name="T48" fmla="*/ 32 w 113"/>
                <a:gd name="T49" fmla="*/ 36 h 49"/>
                <a:gd name="T50" fmla="*/ 23 w 113"/>
                <a:gd name="T51" fmla="*/ 40 h 49"/>
                <a:gd name="T52" fmla="*/ 18 w 113"/>
                <a:gd name="T53" fmla="*/ 40 h 49"/>
                <a:gd name="T54" fmla="*/ 14 w 113"/>
                <a:gd name="T55" fmla="*/ 40 h 49"/>
                <a:gd name="T56" fmla="*/ 5 w 113"/>
                <a:gd name="T57" fmla="*/ 40 h 49"/>
                <a:gd name="T58" fmla="*/ 0 w 113"/>
                <a:gd name="T59" fmla="*/ 36 h 49"/>
                <a:gd name="T60" fmla="*/ 0 w 113"/>
                <a:gd name="T61" fmla="*/ 36 h 49"/>
                <a:gd name="T62" fmla="*/ 0 w 113"/>
                <a:gd name="T63" fmla="*/ 31 h 49"/>
                <a:gd name="T64" fmla="*/ 0 w 113"/>
                <a:gd name="T65" fmla="*/ 27 h 49"/>
                <a:gd name="T66" fmla="*/ 5 w 113"/>
                <a:gd name="T67" fmla="*/ 27 h 49"/>
                <a:gd name="T68" fmla="*/ 9 w 113"/>
                <a:gd name="T69" fmla="*/ 31 h 49"/>
                <a:gd name="T70" fmla="*/ 9 w 113"/>
                <a:gd name="T71" fmla="*/ 31 h 49"/>
                <a:gd name="T72" fmla="*/ 14 w 113"/>
                <a:gd name="T73" fmla="*/ 27 h 49"/>
                <a:gd name="T74" fmla="*/ 18 w 113"/>
                <a:gd name="T75" fmla="*/ 27 h 49"/>
                <a:gd name="T76" fmla="*/ 23 w 113"/>
                <a:gd name="T77" fmla="*/ 31 h 49"/>
                <a:gd name="T78" fmla="*/ 27 w 113"/>
                <a:gd name="T79" fmla="*/ 27 h 49"/>
                <a:gd name="T80" fmla="*/ 41 w 113"/>
                <a:gd name="T81" fmla="*/ 27 h 49"/>
                <a:gd name="T82" fmla="*/ 41 w 113"/>
                <a:gd name="T83" fmla="*/ 22 h 49"/>
                <a:gd name="T84" fmla="*/ 50 w 113"/>
                <a:gd name="T85" fmla="*/ 27 h 49"/>
                <a:gd name="T86" fmla="*/ 50 w 113"/>
                <a:gd name="T87" fmla="*/ 27 h 49"/>
                <a:gd name="T88" fmla="*/ 50 w 113"/>
                <a:gd name="T89" fmla="*/ 27 h 49"/>
                <a:gd name="T90" fmla="*/ 50 w 113"/>
                <a:gd name="T91" fmla="*/ 22 h 49"/>
                <a:gd name="T92" fmla="*/ 45 w 113"/>
                <a:gd name="T93" fmla="*/ 18 h 49"/>
                <a:gd name="T94" fmla="*/ 54 w 113"/>
                <a:gd name="T95" fmla="*/ 13 h 49"/>
                <a:gd name="T96" fmla="*/ 59 w 113"/>
                <a:gd name="T97" fmla="*/ 9 h 49"/>
                <a:gd name="T98" fmla="*/ 63 w 113"/>
                <a:gd name="T99" fmla="*/ 9 h 49"/>
                <a:gd name="T100" fmla="*/ 63 w 113"/>
                <a:gd name="T101" fmla="*/ 4 h 49"/>
                <a:gd name="T102" fmla="*/ 72 w 113"/>
                <a:gd name="T103" fmla="*/ 9 h 49"/>
                <a:gd name="T104" fmla="*/ 77 w 113"/>
                <a:gd name="T105" fmla="*/ 4 h 49"/>
                <a:gd name="T106" fmla="*/ 81 w 113"/>
                <a:gd name="T10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49">
                  <a:moveTo>
                    <a:pt x="81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5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09" y="13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40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5" y="45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0" y="40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8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4" y="45"/>
                  </a:lnTo>
                  <a:lnTo>
                    <a:pt x="5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36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3" y="27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27"/>
                  </a:lnTo>
                  <a:lnTo>
                    <a:pt x="23" y="31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2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5" y="18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2" y="4"/>
                  </a:lnTo>
                  <a:lnTo>
                    <a:pt x="72" y="9"/>
                  </a:lnTo>
                  <a:lnTo>
                    <a:pt x="77" y="9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8" name="Freeform 13">
              <a:extLst>
                <a:ext uri="{FF2B5EF4-FFF2-40B4-BE49-F238E27FC236}">
                  <a16:creationId xmlns:a16="http://schemas.microsoft.com/office/drawing/2014/main" id="{5C39E4EF-EC2E-D774-C7BD-1053344D84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0201" y="1689101"/>
              <a:ext cx="136525" cy="107950"/>
            </a:xfrm>
            <a:custGeom>
              <a:avLst/>
              <a:gdLst>
                <a:gd name="T0" fmla="*/ 9 w 86"/>
                <a:gd name="T1" fmla="*/ 45 h 68"/>
                <a:gd name="T2" fmla="*/ 14 w 86"/>
                <a:gd name="T3" fmla="*/ 45 h 68"/>
                <a:gd name="T4" fmla="*/ 18 w 86"/>
                <a:gd name="T5" fmla="*/ 45 h 68"/>
                <a:gd name="T6" fmla="*/ 23 w 86"/>
                <a:gd name="T7" fmla="*/ 50 h 68"/>
                <a:gd name="T8" fmla="*/ 23 w 86"/>
                <a:gd name="T9" fmla="*/ 59 h 68"/>
                <a:gd name="T10" fmla="*/ 14 w 86"/>
                <a:gd name="T11" fmla="*/ 54 h 68"/>
                <a:gd name="T12" fmla="*/ 9 w 86"/>
                <a:gd name="T13" fmla="*/ 50 h 68"/>
                <a:gd name="T14" fmla="*/ 5 w 86"/>
                <a:gd name="T15" fmla="*/ 50 h 68"/>
                <a:gd name="T16" fmla="*/ 0 w 86"/>
                <a:gd name="T17" fmla="*/ 41 h 68"/>
                <a:gd name="T18" fmla="*/ 5 w 86"/>
                <a:gd name="T19" fmla="*/ 41 h 68"/>
                <a:gd name="T20" fmla="*/ 23 w 86"/>
                <a:gd name="T21" fmla="*/ 5 h 68"/>
                <a:gd name="T22" fmla="*/ 23 w 86"/>
                <a:gd name="T23" fmla="*/ 5 h 68"/>
                <a:gd name="T24" fmla="*/ 27 w 86"/>
                <a:gd name="T25" fmla="*/ 5 h 68"/>
                <a:gd name="T26" fmla="*/ 36 w 86"/>
                <a:gd name="T27" fmla="*/ 14 h 68"/>
                <a:gd name="T28" fmla="*/ 41 w 86"/>
                <a:gd name="T29" fmla="*/ 14 h 68"/>
                <a:gd name="T30" fmla="*/ 45 w 86"/>
                <a:gd name="T31" fmla="*/ 9 h 68"/>
                <a:gd name="T32" fmla="*/ 54 w 86"/>
                <a:gd name="T33" fmla="*/ 5 h 68"/>
                <a:gd name="T34" fmla="*/ 64 w 86"/>
                <a:gd name="T35" fmla="*/ 9 h 68"/>
                <a:gd name="T36" fmla="*/ 68 w 86"/>
                <a:gd name="T37" fmla="*/ 18 h 68"/>
                <a:gd name="T38" fmla="*/ 77 w 86"/>
                <a:gd name="T39" fmla="*/ 23 h 68"/>
                <a:gd name="T40" fmla="*/ 82 w 86"/>
                <a:gd name="T41" fmla="*/ 27 h 68"/>
                <a:gd name="T42" fmla="*/ 82 w 86"/>
                <a:gd name="T43" fmla="*/ 32 h 68"/>
                <a:gd name="T44" fmla="*/ 73 w 86"/>
                <a:gd name="T45" fmla="*/ 32 h 68"/>
                <a:gd name="T46" fmla="*/ 73 w 86"/>
                <a:gd name="T47" fmla="*/ 45 h 68"/>
                <a:gd name="T48" fmla="*/ 73 w 86"/>
                <a:gd name="T49" fmla="*/ 50 h 68"/>
                <a:gd name="T50" fmla="*/ 73 w 86"/>
                <a:gd name="T51" fmla="*/ 54 h 68"/>
                <a:gd name="T52" fmla="*/ 68 w 86"/>
                <a:gd name="T53" fmla="*/ 54 h 68"/>
                <a:gd name="T54" fmla="*/ 68 w 86"/>
                <a:gd name="T55" fmla="*/ 64 h 68"/>
                <a:gd name="T56" fmla="*/ 64 w 86"/>
                <a:gd name="T57" fmla="*/ 64 h 68"/>
                <a:gd name="T58" fmla="*/ 59 w 86"/>
                <a:gd name="T59" fmla="*/ 59 h 68"/>
                <a:gd name="T60" fmla="*/ 54 w 86"/>
                <a:gd name="T61" fmla="*/ 59 h 68"/>
                <a:gd name="T62" fmla="*/ 59 w 86"/>
                <a:gd name="T63" fmla="*/ 54 h 68"/>
                <a:gd name="T64" fmla="*/ 54 w 86"/>
                <a:gd name="T65" fmla="*/ 50 h 68"/>
                <a:gd name="T66" fmla="*/ 54 w 86"/>
                <a:gd name="T67" fmla="*/ 50 h 68"/>
                <a:gd name="T68" fmla="*/ 54 w 86"/>
                <a:gd name="T69" fmla="*/ 45 h 68"/>
                <a:gd name="T70" fmla="*/ 45 w 86"/>
                <a:gd name="T71" fmla="*/ 45 h 68"/>
                <a:gd name="T72" fmla="*/ 41 w 86"/>
                <a:gd name="T73" fmla="*/ 50 h 68"/>
                <a:gd name="T74" fmla="*/ 32 w 86"/>
                <a:gd name="T75" fmla="*/ 59 h 68"/>
                <a:gd name="T76" fmla="*/ 32 w 86"/>
                <a:gd name="T77" fmla="*/ 54 h 68"/>
                <a:gd name="T78" fmla="*/ 32 w 86"/>
                <a:gd name="T79" fmla="*/ 50 h 68"/>
                <a:gd name="T80" fmla="*/ 27 w 86"/>
                <a:gd name="T81" fmla="*/ 50 h 68"/>
                <a:gd name="T82" fmla="*/ 27 w 86"/>
                <a:gd name="T83" fmla="*/ 45 h 68"/>
                <a:gd name="T84" fmla="*/ 27 w 86"/>
                <a:gd name="T85" fmla="*/ 45 h 68"/>
                <a:gd name="T86" fmla="*/ 18 w 86"/>
                <a:gd name="T87" fmla="*/ 41 h 68"/>
                <a:gd name="T88" fmla="*/ 14 w 86"/>
                <a:gd name="T89" fmla="*/ 36 h 68"/>
                <a:gd name="T90" fmla="*/ 18 w 86"/>
                <a:gd name="T91" fmla="*/ 36 h 68"/>
                <a:gd name="T92" fmla="*/ 18 w 86"/>
                <a:gd name="T93" fmla="*/ 32 h 68"/>
                <a:gd name="T94" fmla="*/ 9 w 86"/>
                <a:gd name="T95" fmla="*/ 27 h 68"/>
                <a:gd name="T96" fmla="*/ 9 w 86"/>
                <a:gd name="T97" fmla="*/ 23 h 68"/>
                <a:gd name="T98" fmla="*/ 9 w 86"/>
                <a:gd name="T99" fmla="*/ 18 h 68"/>
                <a:gd name="T100" fmla="*/ 0 w 86"/>
                <a:gd name="T101" fmla="*/ 18 h 68"/>
                <a:gd name="T102" fmla="*/ 5 w 86"/>
                <a:gd name="T103" fmla="*/ 18 h 68"/>
                <a:gd name="T104" fmla="*/ 0 w 86"/>
                <a:gd name="T105" fmla="*/ 14 h 68"/>
                <a:gd name="T106" fmla="*/ 5 w 86"/>
                <a:gd name="T107" fmla="*/ 9 h 68"/>
                <a:gd name="T108" fmla="*/ 14 w 86"/>
                <a:gd name="T109" fmla="*/ 14 h 68"/>
                <a:gd name="T110" fmla="*/ 18 w 86"/>
                <a:gd name="T111" fmla="*/ 14 h 68"/>
                <a:gd name="T112" fmla="*/ 23 w 86"/>
                <a:gd name="T113" fmla="*/ 18 h 68"/>
                <a:gd name="T114" fmla="*/ 27 w 86"/>
                <a:gd name="T115" fmla="*/ 14 h 68"/>
                <a:gd name="T116" fmla="*/ 18 w 86"/>
                <a:gd name="T117" fmla="*/ 9 h 68"/>
                <a:gd name="T118" fmla="*/ 18 w 86"/>
                <a:gd name="T119" fmla="*/ 5 h 68"/>
                <a:gd name="T120" fmla="*/ 18 w 86"/>
                <a:gd name="T121" fmla="*/ 5 h 68"/>
                <a:gd name="T122" fmla="*/ 23 w 86"/>
                <a:gd name="T12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6" h="68">
                  <a:moveTo>
                    <a:pt x="9" y="45"/>
                  </a:move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9" y="45"/>
                  </a:lnTo>
                  <a:lnTo>
                    <a:pt x="9" y="45"/>
                  </a:lnTo>
                  <a:moveTo>
                    <a:pt x="23" y="5"/>
                  </a:move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0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0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4" y="5"/>
                  </a:lnTo>
                  <a:lnTo>
                    <a:pt x="54" y="0"/>
                  </a:lnTo>
                  <a:lnTo>
                    <a:pt x="54" y="5"/>
                  </a:lnTo>
                  <a:lnTo>
                    <a:pt x="59" y="5"/>
                  </a:lnTo>
                  <a:lnTo>
                    <a:pt x="64" y="9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73" y="23"/>
                  </a:lnTo>
                  <a:lnTo>
                    <a:pt x="73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82" y="23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32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3" y="32"/>
                  </a:lnTo>
                  <a:lnTo>
                    <a:pt x="73" y="36"/>
                  </a:lnTo>
                  <a:lnTo>
                    <a:pt x="73" y="41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8"/>
                  </a:lnTo>
                  <a:lnTo>
                    <a:pt x="64" y="68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59" y="64"/>
                  </a:lnTo>
                  <a:lnTo>
                    <a:pt x="59" y="64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9" y="50"/>
                  </a:lnTo>
                  <a:lnTo>
                    <a:pt x="59" y="50"/>
                  </a:lnTo>
                  <a:lnTo>
                    <a:pt x="59" y="45"/>
                  </a:lnTo>
                  <a:lnTo>
                    <a:pt x="54" y="45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1" y="45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3" y="14"/>
                  </a:lnTo>
                  <a:lnTo>
                    <a:pt x="23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89" name="Freeform 14">
              <a:extLst>
                <a:ext uri="{FF2B5EF4-FFF2-40B4-BE49-F238E27FC236}">
                  <a16:creationId xmlns:a16="http://schemas.microsoft.com/office/drawing/2014/main" id="{76F7F339-3E52-8418-BAF4-4917EE34F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651" y="3017839"/>
              <a:ext cx="50800" cy="63500"/>
            </a:xfrm>
            <a:custGeom>
              <a:avLst/>
              <a:gdLst>
                <a:gd name="T0" fmla="*/ 23 w 32"/>
                <a:gd name="T1" fmla="*/ 0 h 40"/>
                <a:gd name="T2" fmla="*/ 27 w 32"/>
                <a:gd name="T3" fmla="*/ 4 h 40"/>
                <a:gd name="T4" fmla="*/ 27 w 32"/>
                <a:gd name="T5" fmla="*/ 4 h 40"/>
                <a:gd name="T6" fmla="*/ 23 w 32"/>
                <a:gd name="T7" fmla="*/ 9 h 40"/>
                <a:gd name="T8" fmla="*/ 27 w 32"/>
                <a:gd name="T9" fmla="*/ 9 h 40"/>
                <a:gd name="T10" fmla="*/ 23 w 32"/>
                <a:gd name="T11" fmla="*/ 9 h 40"/>
                <a:gd name="T12" fmla="*/ 23 w 32"/>
                <a:gd name="T13" fmla="*/ 13 h 40"/>
                <a:gd name="T14" fmla="*/ 27 w 32"/>
                <a:gd name="T15" fmla="*/ 13 h 40"/>
                <a:gd name="T16" fmla="*/ 32 w 32"/>
                <a:gd name="T17" fmla="*/ 13 h 40"/>
                <a:gd name="T18" fmla="*/ 32 w 32"/>
                <a:gd name="T19" fmla="*/ 13 h 40"/>
                <a:gd name="T20" fmla="*/ 32 w 32"/>
                <a:gd name="T21" fmla="*/ 18 h 40"/>
                <a:gd name="T22" fmla="*/ 32 w 32"/>
                <a:gd name="T23" fmla="*/ 18 h 40"/>
                <a:gd name="T24" fmla="*/ 27 w 32"/>
                <a:gd name="T25" fmla="*/ 18 h 40"/>
                <a:gd name="T26" fmla="*/ 27 w 32"/>
                <a:gd name="T27" fmla="*/ 22 h 40"/>
                <a:gd name="T28" fmla="*/ 27 w 32"/>
                <a:gd name="T29" fmla="*/ 22 h 40"/>
                <a:gd name="T30" fmla="*/ 23 w 32"/>
                <a:gd name="T31" fmla="*/ 27 h 40"/>
                <a:gd name="T32" fmla="*/ 23 w 32"/>
                <a:gd name="T33" fmla="*/ 27 h 40"/>
                <a:gd name="T34" fmla="*/ 18 w 32"/>
                <a:gd name="T35" fmla="*/ 31 h 40"/>
                <a:gd name="T36" fmla="*/ 18 w 32"/>
                <a:gd name="T37" fmla="*/ 36 h 40"/>
                <a:gd name="T38" fmla="*/ 14 w 32"/>
                <a:gd name="T39" fmla="*/ 40 h 40"/>
                <a:gd name="T40" fmla="*/ 4 w 32"/>
                <a:gd name="T41" fmla="*/ 36 h 40"/>
                <a:gd name="T42" fmla="*/ 4 w 32"/>
                <a:gd name="T43" fmla="*/ 31 h 40"/>
                <a:gd name="T44" fmla="*/ 4 w 32"/>
                <a:gd name="T45" fmla="*/ 27 h 40"/>
                <a:gd name="T46" fmla="*/ 4 w 32"/>
                <a:gd name="T47" fmla="*/ 22 h 40"/>
                <a:gd name="T48" fmla="*/ 4 w 32"/>
                <a:gd name="T49" fmla="*/ 18 h 40"/>
                <a:gd name="T50" fmla="*/ 0 w 32"/>
                <a:gd name="T51" fmla="*/ 13 h 40"/>
                <a:gd name="T52" fmla="*/ 0 w 32"/>
                <a:gd name="T53" fmla="*/ 9 h 40"/>
                <a:gd name="T54" fmla="*/ 0 w 32"/>
                <a:gd name="T55" fmla="*/ 9 h 40"/>
                <a:gd name="T56" fmla="*/ 0 w 32"/>
                <a:gd name="T57" fmla="*/ 4 h 40"/>
                <a:gd name="T58" fmla="*/ 4 w 32"/>
                <a:gd name="T59" fmla="*/ 4 h 40"/>
                <a:gd name="T60" fmla="*/ 4 w 32"/>
                <a:gd name="T61" fmla="*/ 9 h 40"/>
                <a:gd name="T62" fmla="*/ 9 w 32"/>
                <a:gd name="T63" fmla="*/ 9 h 40"/>
                <a:gd name="T64" fmla="*/ 14 w 32"/>
                <a:gd name="T65" fmla="*/ 9 h 40"/>
                <a:gd name="T66" fmla="*/ 14 w 32"/>
                <a:gd name="T67" fmla="*/ 9 h 40"/>
                <a:gd name="T68" fmla="*/ 14 w 32"/>
                <a:gd name="T69" fmla="*/ 4 h 40"/>
                <a:gd name="T70" fmla="*/ 18 w 32"/>
                <a:gd name="T71" fmla="*/ 0 h 40"/>
                <a:gd name="T72" fmla="*/ 18 w 32"/>
                <a:gd name="T73" fmla="*/ 4 h 40"/>
                <a:gd name="T74" fmla="*/ 18 w 32"/>
                <a:gd name="T75" fmla="*/ 0 h 40"/>
                <a:gd name="T76" fmla="*/ 23 w 32"/>
                <a:gd name="T7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0">
                  <a:moveTo>
                    <a:pt x="23" y="0"/>
                  </a:moveTo>
                  <a:lnTo>
                    <a:pt x="23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3" y="4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3" y="22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31"/>
                  </a:lnTo>
                  <a:lnTo>
                    <a:pt x="18" y="31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4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0" name="Freeform 15">
              <a:extLst>
                <a:ext uri="{FF2B5EF4-FFF2-40B4-BE49-F238E27FC236}">
                  <a16:creationId xmlns:a16="http://schemas.microsoft.com/office/drawing/2014/main" id="{5A327988-68C9-4E9F-5CAD-76C7B5EBE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0388" y="1416051"/>
              <a:ext cx="93663" cy="58738"/>
            </a:xfrm>
            <a:custGeom>
              <a:avLst/>
              <a:gdLst>
                <a:gd name="T0" fmla="*/ 36 w 59"/>
                <a:gd name="T1" fmla="*/ 0 h 37"/>
                <a:gd name="T2" fmla="*/ 36 w 59"/>
                <a:gd name="T3" fmla="*/ 0 h 37"/>
                <a:gd name="T4" fmla="*/ 41 w 59"/>
                <a:gd name="T5" fmla="*/ 0 h 37"/>
                <a:gd name="T6" fmla="*/ 41 w 59"/>
                <a:gd name="T7" fmla="*/ 5 h 37"/>
                <a:gd name="T8" fmla="*/ 45 w 59"/>
                <a:gd name="T9" fmla="*/ 0 h 37"/>
                <a:gd name="T10" fmla="*/ 50 w 59"/>
                <a:gd name="T11" fmla="*/ 5 h 37"/>
                <a:gd name="T12" fmla="*/ 50 w 59"/>
                <a:gd name="T13" fmla="*/ 5 h 37"/>
                <a:gd name="T14" fmla="*/ 50 w 59"/>
                <a:gd name="T15" fmla="*/ 9 h 37"/>
                <a:gd name="T16" fmla="*/ 45 w 59"/>
                <a:gd name="T17" fmla="*/ 9 h 37"/>
                <a:gd name="T18" fmla="*/ 50 w 59"/>
                <a:gd name="T19" fmla="*/ 14 h 37"/>
                <a:gd name="T20" fmla="*/ 50 w 59"/>
                <a:gd name="T21" fmla="*/ 14 h 37"/>
                <a:gd name="T22" fmla="*/ 54 w 59"/>
                <a:gd name="T23" fmla="*/ 14 h 37"/>
                <a:gd name="T24" fmla="*/ 54 w 59"/>
                <a:gd name="T25" fmla="*/ 19 h 37"/>
                <a:gd name="T26" fmla="*/ 54 w 59"/>
                <a:gd name="T27" fmla="*/ 19 h 37"/>
                <a:gd name="T28" fmla="*/ 59 w 59"/>
                <a:gd name="T29" fmla="*/ 19 h 37"/>
                <a:gd name="T30" fmla="*/ 54 w 59"/>
                <a:gd name="T31" fmla="*/ 23 h 37"/>
                <a:gd name="T32" fmla="*/ 54 w 59"/>
                <a:gd name="T33" fmla="*/ 23 h 37"/>
                <a:gd name="T34" fmla="*/ 50 w 59"/>
                <a:gd name="T35" fmla="*/ 28 h 37"/>
                <a:gd name="T36" fmla="*/ 50 w 59"/>
                <a:gd name="T37" fmla="*/ 28 h 37"/>
                <a:gd name="T38" fmla="*/ 50 w 59"/>
                <a:gd name="T39" fmla="*/ 32 h 37"/>
                <a:gd name="T40" fmla="*/ 50 w 59"/>
                <a:gd name="T41" fmla="*/ 32 h 37"/>
                <a:gd name="T42" fmla="*/ 50 w 59"/>
                <a:gd name="T43" fmla="*/ 37 h 37"/>
                <a:gd name="T44" fmla="*/ 45 w 59"/>
                <a:gd name="T45" fmla="*/ 37 h 37"/>
                <a:gd name="T46" fmla="*/ 45 w 59"/>
                <a:gd name="T47" fmla="*/ 37 h 37"/>
                <a:gd name="T48" fmla="*/ 41 w 59"/>
                <a:gd name="T49" fmla="*/ 32 h 37"/>
                <a:gd name="T50" fmla="*/ 36 w 59"/>
                <a:gd name="T51" fmla="*/ 32 h 37"/>
                <a:gd name="T52" fmla="*/ 36 w 59"/>
                <a:gd name="T53" fmla="*/ 32 h 37"/>
                <a:gd name="T54" fmla="*/ 36 w 59"/>
                <a:gd name="T55" fmla="*/ 28 h 37"/>
                <a:gd name="T56" fmla="*/ 36 w 59"/>
                <a:gd name="T57" fmla="*/ 23 h 37"/>
                <a:gd name="T58" fmla="*/ 32 w 59"/>
                <a:gd name="T59" fmla="*/ 28 h 37"/>
                <a:gd name="T60" fmla="*/ 27 w 59"/>
                <a:gd name="T61" fmla="*/ 28 h 37"/>
                <a:gd name="T62" fmla="*/ 23 w 59"/>
                <a:gd name="T63" fmla="*/ 28 h 37"/>
                <a:gd name="T64" fmla="*/ 27 w 59"/>
                <a:gd name="T65" fmla="*/ 23 h 37"/>
                <a:gd name="T66" fmla="*/ 27 w 59"/>
                <a:gd name="T67" fmla="*/ 23 h 37"/>
                <a:gd name="T68" fmla="*/ 23 w 59"/>
                <a:gd name="T69" fmla="*/ 19 h 37"/>
                <a:gd name="T70" fmla="*/ 18 w 59"/>
                <a:gd name="T71" fmla="*/ 19 h 37"/>
                <a:gd name="T72" fmla="*/ 18 w 59"/>
                <a:gd name="T73" fmla="*/ 19 h 37"/>
                <a:gd name="T74" fmla="*/ 18 w 59"/>
                <a:gd name="T75" fmla="*/ 19 h 37"/>
                <a:gd name="T76" fmla="*/ 14 w 59"/>
                <a:gd name="T77" fmla="*/ 19 h 37"/>
                <a:gd name="T78" fmla="*/ 14 w 59"/>
                <a:gd name="T79" fmla="*/ 14 h 37"/>
                <a:gd name="T80" fmla="*/ 9 w 59"/>
                <a:gd name="T81" fmla="*/ 14 h 37"/>
                <a:gd name="T82" fmla="*/ 5 w 59"/>
                <a:gd name="T83" fmla="*/ 14 h 37"/>
                <a:gd name="T84" fmla="*/ 5 w 59"/>
                <a:gd name="T85" fmla="*/ 9 h 37"/>
                <a:gd name="T86" fmla="*/ 5 w 59"/>
                <a:gd name="T87" fmla="*/ 9 h 37"/>
                <a:gd name="T88" fmla="*/ 9 w 59"/>
                <a:gd name="T89" fmla="*/ 0 h 37"/>
                <a:gd name="T90" fmla="*/ 14 w 59"/>
                <a:gd name="T91" fmla="*/ 0 h 37"/>
                <a:gd name="T92" fmla="*/ 18 w 59"/>
                <a:gd name="T93" fmla="*/ 5 h 37"/>
                <a:gd name="T94" fmla="*/ 18 w 59"/>
                <a:gd name="T95" fmla="*/ 0 h 37"/>
                <a:gd name="T96" fmla="*/ 23 w 59"/>
                <a:gd name="T97" fmla="*/ 5 h 37"/>
                <a:gd name="T98" fmla="*/ 27 w 59"/>
                <a:gd name="T99" fmla="*/ 0 h 37"/>
                <a:gd name="T100" fmla="*/ 27 w 59"/>
                <a:gd name="T101" fmla="*/ 0 h 37"/>
                <a:gd name="T102" fmla="*/ 27 w 59"/>
                <a:gd name="T103" fmla="*/ 0 h 37"/>
                <a:gd name="T104" fmla="*/ 32 w 59"/>
                <a:gd name="T105" fmla="*/ 0 h 37"/>
                <a:gd name="T106" fmla="*/ 36 w 59"/>
                <a:gd name="T107" fmla="*/ 0 h 37"/>
                <a:gd name="T108" fmla="*/ 36 w 59"/>
                <a:gd name="T10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9" h="37">
                  <a:moveTo>
                    <a:pt x="36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0" y="9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9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2" y="23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3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1" name="Freeform 16">
              <a:extLst>
                <a:ext uri="{FF2B5EF4-FFF2-40B4-BE49-F238E27FC236}">
                  <a16:creationId xmlns:a16="http://schemas.microsoft.com/office/drawing/2014/main" id="{6CABAEF5-CEA4-37F2-4537-889979E0A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1" y="2579689"/>
              <a:ext cx="85725" cy="185738"/>
            </a:xfrm>
            <a:custGeom>
              <a:avLst/>
              <a:gdLst>
                <a:gd name="T0" fmla="*/ 45 w 54"/>
                <a:gd name="T1" fmla="*/ 18 h 117"/>
                <a:gd name="T2" fmla="*/ 49 w 54"/>
                <a:gd name="T3" fmla="*/ 22 h 117"/>
                <a:gd name="T4" fmla="*/ 49 w 54"/>
                <a:gd name="T5" fmla="*/ 27 h 117"/>
                <a:gd name="T6" fmla="*/ 54 w 54"/>
                <a:gd name="T7" fmla="*/ 32 h 117"/>
                <a:gd name="T8" fmla="*/ 49 w 54"/>
                <a:gd name="T9" fmla="*/ 36 h 117"/>
                <a:gd name="T10" fmla="*/ 49 w 54"/>
                <a:gd name="T11" fmla="*/ 41 h 117"/>
                <a:gd name="T12" fmla="*/ 49 w 54"/>
                <a:gd name="T13" fmla="*/ 41 h 117"/>
                <a:gd name="T14" fmla="*/ 45 w 54"/>
                <a:gd name="T15" fmla="*/ 50 h 117"/>
                <a:gd name="T16" fmla="*/ 45 w 54"/>
                <a:gd name="T17" fmla="*/ 50 h 117"/>
                <a:gd name="T18" fmla="*/ 40 w 54"/>
                <a:gd name="T19" fmla="*/ 54 h 117"/>
                <a:gd name="T20" fmla="*/ 40 w 54"/>
                <a:gd name="T21" fmla="*/ 59 h 117"/>
                <a:gd name="T22" fmla="*/ 36 w 54"/>
                <a:gd name="T23" fmla="*/ 63 h 117"/>
                <a:gd name="T24" fmla="*/ 31 w 54"/>
                <a:gd name="T25" fmla="*/ 72 h 117"/>
                <a:gd name="T26" fmla="*/ 31 w 54"/>
                <a:gd name="T27" fmla="*/ 81 h 117"/>
                <a:gd name="T28" fmla="*/ 31 w 54"/>
                <a:gd name="T29" fmla="*/ 86 h 117"/>
                <a:gd name="T30" fmla="*/ 36 w 54"/>
                <a:gd name="T31" fmla="*/ 90 h 117"/>
                <a:gd name="T32" fmla="*/ 31 w 54"/>
                <a:gd name="T33" fmla="*/ 95 h 117"/>
                <a:gd name="T34" fmla="*/ 31 w 54"/>
                <a:gd name="T35" fmla="*/ 99 h 117"/>
                <a:gd name="T36" fmla="*/ 31 w 54"/>
                <a:gd name="T37" fmla="*/ 104 h 117"/>
                <a:gd name="T38" fmla="*/ 31 w 54"/>
                <a:gd name="T39" fmla="*/ 108 h 117"/>
                <a:gd name="T40" fmla="*/ 27 w 54"/>
                <a:gd name="T41" fmla="*/ 113 h 117"/>
                <a:gd name="T42" fmla="*/ 13 w 54"/>
                <a:gd name="T43" fmla="*/ 117 h 117"/>
                <a:gd name="T44" fmla="*/ 13 w 54"/>
                <a:gd name="T45" fmla="*/ 108 h 117"/>
                <a:gd name="T46" fmla="*/ 13 w 54"/>
                <a:gd name="T47" fmla="*/ 108 h 117"/>
                <a:gd name="T48" fmla="*/ 13 w 54"/>
                <a:gd name="T49" fmla="*/ 99 h 117"/>
                <a:gd name="T50" fmla="*/ 13 w 54"/>
                <a:gd name="T51" fmla="*/ 86 h 117"/>
                <a:gd name="T52" fmla="*/ 13 w 54"/>
                <a:gd name="T53" fmla="*/ 72 h 117"/>
                <a:gd name="T54" fmla="*/ 13 w 54"/>
                <a:gd name="T55" fmla="*/ 63 h 117"/>
                <a:gd name="T56" fmla="*/ 9 w 54"/>
                <a:gd name="T57" fmla="*/ 54 h 117"/>
                <a:gd name="T58" fmla="*/ 9 w 54"/>
                <a:gd name="T59" fmla="*/ 45 h 117"/>
                <a:gd name="T60" fmla="*/ 4 w 54"/>
                <a:gd name="T61" fmla="*/ 41 h 117"/>
                <a:gd name="T62" fmla="*/ 0 w 54"/>
                <a:gd name="T63" fmla="*/ 36 h 117"/>
                <a:gd name="T64" fmla="*/ 0 w 54"/>
                <a:gd name="T65" fmla="*/ 27 h 117"/>
                <a:gd name="T66" fmla="*/ 4 w 54"/>
                <a:gd name="T67" fmla="*/ 27 h 117"/>
                <a:gd name="T68" fmla="*/ 4 w 54"/>
                <a:gd name="T69" fmla="*/ 27 h 117"/>
                <a:gd name="T70" fmla="*/ 4 w 54"/>
                <a:gd name="T71" fmla="*/ 22 h 117"/>
                <a:gd name="T72" fmla="*/ 4 w 54"/>
                <a:gd name="T73" fmla="*/ 22 h 117"/>
                <a:gd name="T74" fmla="*/ 9 w 54"/>
                <a:gd name="T75" fmla="*/ 22 h 117"/>
                <a:gd name="T76" fmla="*/ 9 w 54"/>
                <a:gd name="T77" fmla="*/ 18 h 117"/>
                <a:gd name="T78" fmla="*/ 13 w 54"/>
                <a:gd name="T79" fmla="*/ 18 h 117"/>
                <a:gd name="T80" fmla="*/ 18 w 54"/>
                <a:gd name="T81" fmla="*/ 18 h 117"/>
                <a:gd name="T82" fmla="*/ 27 w 54"/>
                <a:gd name="T83" fmla="*/ 13 h 117"/>
                <a:gd name="T84" fmla="*/ 27 w 54"/>
                <a:gd name="T85" fmla="*/ 9 h 117"/>
                <a:gd name="T86" fmla="*/ 31 w 54"/>
                <a:gd name="T87" fmla="*/ 4 h 117"/>
                <a:gd name="T88" fmla="*/ 31 w 54"/>
                <a:gd name="T89" fmla="*/ 0 h 117"/>
                <a:gd name="T90" fmla="*/ 36 w 54"/>
                <a:gd name="T91" fmla="*/ 0 h 117"/>
                <a:gd name="T92" fmla="*/ 45 w 54"/>
                <a:gd name="T93" fmla="*/ 9 h 117"/>
                <a:gd name="T94" fmla="*/ 45 w 54"/>
                <a:gd name="T95" fmla="*/ 9 h 117"/>
                <a:gd name="T96" fmla="*/ 49 w 54"/>
                <a:gd name="T97" fmla="*/ 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117">
                  <a:moveTo>
                    <a:pt x="45" y="18"/>
                  </a:moveTo>
                  <a:lnTo>
                    <a:pt x="45" y="18"/>
                  </a:lnTo>
                  <a:lnTo>
                    <a:pt x="45" y="18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9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4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9"/>
                  </a:lnTo>
                  <a:lnTo>
                    <a:pt x="40" y="59"/>
                  </a:lnTo>
                  <a:lnTo>
                    <a:pt x="40" y="63"/>
                  </a:lnTo>
                  <a:lnTo>
                    <a:pt x="36" y="63"/>
                  </a:lnTo>
                  <a:lnTo>
                    <a:pt x="36" y="63"/>
                  </a:lnTo>
                  <a:lnTo>
                    <a:pt x="31" y="68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31" y="81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6" y="90"/>
                  </a:lnTo>
                  <a:lnTo>
                    <a:pt x="36" y="95"/>
                  </a:lnTo>
                  <a:lnTo>
                    <a:pt x="36" y="95"/>
                  </a:lnTo>
                  <a:lnTo>
                    <a:pt x="31" y="95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6" y="108"/>
                  </a:lnTo>
                  <a:lnTo>
                    <a:pt x="31" y="108"/>
                  </a:lnTo>
                  <a:lnTo>
                    <a:pt x="31" y="108"/>
                  </a:lnTo>
                  <a:lnTo>
                    <a:pt x="31" y="113"/>
                  </a:lnTo>
                  <a:lnTo>
                    <a:pt x="31" y="113"/>
                  </a:lnTo>
                  <a:lnTo>
                    <a:pt x="27" y="113"/>
                  </a:lnTo>
                  <a:lnTo>
                    <a:pt x="18" y="117"/>
                  </a:lnTo>
                  <a:lnTo>
                    <a:pt x="13" y="117"/>
                  </a:lnTo>
                  <a:lnTo>
                    <a:pt x="13" y="117"/>
                  </a:lnTo>
                  <a:lnTo>
                    <a:pt x="18" y="113"/>
                  </a:lnTo>
                  <a:lnTo>
                    <a:pt x="18" y="113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3" y="95"/>
                  </a:lnTo>
                  <a:lnTo>
                    <a:pt x="13" y="86"/>
                  </a:lnTo>
                  <a:lnTo>
                    <a:pt x="13" y="81"/>
                  </a:lnTo>
                  <a:lnTo>
                    <a:pt x="13" y="77"/>
                  </a:lnTo>
                  <a:lnTo>
                    <a:pt x="13" y="72"/>
                  </a:lnTo>
                  <a:lnTo>
                    <a:pt x="13" y="68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2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8" y="18"/>
                  </a:lnTo>
                  <a:lnTo>
                    <a:pt x="22" y="18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0" y="4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5" y="18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2" name="Freeform 17">
              <a:extLst>
                <a:ext uri="{FF2B5EF4-FFF2-40B4-BE49-F238E27FC236}">
                  <a16:creationId xmlns:a16="http://schemas.microsoft.com/office/drawing/2014/main" id="{A7D1F746-3E12-FFDB-ECD6-2B1DCF9E1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9563" y="2500314"/>
              <a:ext cx="215900" cy="165100"/>
            </a:xfrm>
            <a:custGeom>
              <a:avLst/>
              <a:gdLst>
                <a:gd name="T0" fmla="*/ 90 w 136"/>
                <a:gd name="T1" fmla="*/ 0 h 104"/>
                <a:gd name="T2" fmla="*/ 100 w 136"/>
                <a:gd name="T3" fmla="*/ 5 h 104"/>
                <a:gd name="T4" fmla="*/ 104 w 136"/>
                <a:gd name="T5" fmla="*/ 14 h 104"/>
                <a:gd name="T6" fmla="*/ 104 w 136"/>
                <a:gd name="T7" fmla="*/ 18 h 104"/>
                <a:gd name="T8" fmla="*/ 109 w 136"/>
                <a:gd name="T9" fmla="*/ 27 h 104"/>
                <a:gd name="T10" fmla="*/ 113 w 136"/>
                <a:gd name="T11" fmla="*/ 27 h 104"/>
                <a:gd name="T12" fmla="*/ 118 w 136"/>
                <a:gd name="T13" fmla="*/ 32 h 104"/>
                <a:gd name="T14" fmla="*/ 113 w 136"/>
                <a:gd name="T15" fmla="*/ 32 h 104"/>
                <a:gd name="T16" fmla="*/ 113 w 136"/>
                <a:gd name="T17" fmla="*/ 36 h 104"/>
                <a:gd name="T18" fmla="*/ 127 w 136"/>
                <a:gd name="T19" fmla="*/ 45 h 104"/>
                <a:gd name="T20" fmla="*/ 131 w 136"/>
                <a:gd name="T21" fmla="*/ 45 h 104"/>
                <a:gd name="T22" fmla="*/ 136 w 136"/>
                <a:gd name="T23" fmla="*/ 45 h 104"/>
                <a:gd name="T24" fmla="*/ 131 w 136"/>
                <a:gd name="T25" fmla="*/ 50 h 104"/>
                <a:gd name="T26" fmla="*/ 131 w 136"/>
                <a:gd name="T27" fmla="*/ 54 h 104"/>
                <a:gd name="T28" fmla="*/ 136 w 136"/>
                <a:gd name="T29" fmla="*/ 59 h 104"/>
                <a:gd name="T30" fmla="*/ 127 w 136"/>
                <a:gd name="T31" fmla="*/ 68 h 104"/>
                <a:gd name="T32" fmla="*/ 122 w 136"/>
                <a:gd name="T33" fmla="*/ 68 h 104"/>
                <a:gd name="T34" fmla="*/ 118 w 136"/>
                <a:gd name="T35" fmla="*/ 72 h 104"/>
                <a:gd name="T36" fmla="*/ 113 w 136"/>
                <a:gd name="T37" fmla="*/ 72 h 104"/>
                <a:gd name="T38" fmla="*/ 113 w 136"/>
                <a:gd name="T39" fmla="*/ 72 h 104"/>
                <a:gd name="T40" fmla="*/ 113 w 136"/>
                <a:gd name="T41" fmla="*/ 72 h 104"/>
                <a:gd name="T42" fmla="*/ 104 w 136"/>
                <a:gd name="T43" fmla="*/ 77 h 104"/>
                <a:gd name="T44" fmla="*/ 104 w 136"/>
                <a:gd name="T45" fmla="*/ 77 h 104"/>
                <a:gd name="T46" fmla="*/ 90 w 136"/>
                <a:gd name="T47" fmla="*/ 72 h 104"/>
                <a:gd name="T48" fmla="*/ 86 w 136"/>
                <a:gd name="T49" fmla="*/ 77 h 104"/>
                <a:gd name="T50" fmla="*/ 86 w 136"/>
                <a:gd name="T51" fmla="*/ 77 h 104"/>
                <a:gd name="T52" fmla="*/ 81 w 136"/>
                <a:gd name="T53" fmla="*/ 77 h 104"/>
                <a:gd name="T54" fmla="*/ 68 w 136"/>
                <a:gd name="T55" fmla="*/ 77 h 104"/>
                <a:gd name="T56" fmla="*/ 54 w 136"/>
                <a:gd name="T57" fmla="*/ 77 h 104"/>
                <a:gd name="T58" fmla="*/ 45 w 136"/>
                <a:gd name="T59" fmla="*/ 77 h 104"/>
                <a:gd name="T60" fmla="*/ 45 w 136"/>
                <a:gd name="T61" fmla="*/ 86 h 104"/>
                <a:gd name="T62" fmla="*/ 45 w 136"/>
                <a:gd name="T63" fmla="*/ 86 h 104"/>
                <a:gd name="T64" fmla="*/ 45 w 136"/>
                <a:gd name="T65" fmla="*/ 91 h 104"/>
                <a:gd name="T66" fmla="*/ 45 w 136"/>
                <a:gd name="T67" fmla="*/ 100 h 104"/>
                <a:gd name="T68" fmla="*/ 50 w 136"/>
                <a:gd name="T69" fmla="*/ 104 h 104"/>
                <a:gd name="T70" fmla="*/ 45 w 136"/>
                <a:gd name="T71" fmla="*/ 104 h 104"/>
                <a:gd name="T72" fmla="*/ 41 w 136"/>
                <a:gd name="T73" fmla="*/ 100 h 104"/>
                <a:gd name="T74" fmla="*/ 36 w 136"/>
                <a:gd name="T75" fmla="*/ 95 h 104"/>
                <a:gd name="T76" fmla="*/ 27 w 136"/>
                <a:gd name="T77" fmla="*/ 100 h 104"/>
                <a:gd name="T78" fmla="*/ 18 w 136"/>
                <a:gd name="T79" fmla="*/ 100 h 104"/>
                <a:gd name="T80" fmla="*/ 14 w 136"/>
                <a:gd name="T81" fmla="*/ 100 h 104"/>
                <a:gd name="T82" fmla="*/ 9 w 136"/>
                <a:gd name="T83" fmla="*/ 95 h 104"/>
                <a:gd name="T84" fmla="*/ 5 w 136"/>
                <a:gd name="T85" fmla="*/ 91 h 104"/>
                <a:gd name="T86" fmla="*/ 0 w 136"/>
                <a:gd name="T87" fmla="*/ 86 h 104"/>
                <a:gd name="T88" fmla="*/ 0 w 136"/>
                <a:gd name="T89" fmla="*/ 77 h 104"/>
                <a:gd name="T90" fmla="*/ 5 w 136"/>
                <a:gd name="T91" fmla="*/ 72 h 104"/>
                <a:gd name="T92" fmla="*/ 5 w 136"/>
                <a:gd name="T93" fmla="*/ 63 h 104"/>
                <a:gd name="T94" fmla="*/ 5 w 136"/>
                <a:gd name="T95" fmla="*/ 59 h 104"/>
                <a:gd name="T96" fmla="*/ 14 w 136"/>
                <a:gd name="T97" fmla="*/ 54 h 104"/>
                <a:gd name="T98" fmla="*/ 18 w 136"/>
                <a:gd name="T99" fmla="*/ 54 h 104"/>
                <a:gd name="T100" fmla="*/ 18 w 136"/>
                <a:gd name="T101" fmla="*/ 45 h 104"/>
                <a:gd name="T102" fmla="*/ 23 w 136"/>
                <a:gd name="T103" fmla="*/ 41 h 104"/>
                <a:gd name="T104" fmla="*/ 23 w 136"/>
                <a:gd name="T105" fmla="*/ 36 h 104"/>
                <a:gd name="T106" fmla="*/ 27 w 136"/>
                <a:gd name="T107" fmla="*/ 32 h 104"/>
                <a:gd name="T108" fmla="*/ 36 w 136"/>
                <a:gd name="T109" fmla="*/ 36 h 104"/>
                <a:gd name="T110" fmla="*/ 41 w 136"/>
                <a:gd name="T111" fmla="*/ 27 h 104"/>
                <a:gd name="T112" fmla="*/ 45 w 136"/>
                <a:gd name="T113" fmla="*/ 27 h 104"/>
                <a:gd name="T114" fmla="*/ 45 w 136"/>
                <a:gd name="T115" fmla="*/ 23 h 104"/>
                <a:gd name="T116" fmla="*/ 54 w 136"/>
                <a:gd name="T117" fmla="*/ 14 h 104"/>
                <a:gd name="T118" fmla="*/ 63 w 136"/>
                <a:gd name="T119" fmla="*/ 9 h 104"/>
                <a:gd name="T120" fmla="*/ 68 w 136"/>
                <a:gd name="T121" fmla="*/ 9 h 104"/>
                <a:gd name="T122" fmla="*/ 77 w 136"/>
                <a:gd name="T123" fmla="*/ 5 h 104"/>
                <a:gd name="T124" fmla="*/ 86 w 136"/>
                <a:gd name="T12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" h="104">
                  <a:moveTo>
                    <a:pt x="90" y="0"/>
                  </a:move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5" y="0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0" y="9"/>
                  </a:lnTo>
                  <a:lnTo>
                    <a:pt x="100" y="9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23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13" y="27"/>
                  </a:lnTo>
                  <a:lnTo>
                    <a:pt x="113" y="27"/>
                  </a:lnTo>
                  <a:lnTo>
                    <a:pt x="113" y="27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7" y="45"/>
                  </a:lnTo>
                  <a:lnTo>
                    <a:pt x="127" y="45"/>
                  </a:lnTo>
                  <a:lnTo>
                    <a:pt x="127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6" y="45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1" y="50"/>
                  </a:lnTo>
                  <a:lnTo>
                    <a:pt x="131" y="50"/>
                  </a:lnTo>
                  <a:lnTo>
                    <a:pt x="131" y="50"/>
                  </a:lnTo>
                  <a:lnTo>
                    <a:pt x="131" y="50"/>
                  </a:lnTo>
                  <a:lnTo>
                    <a:pt x="131" y="54"/>
                  </a:lnTo>
                  <a:lnTo>
                    <a:pt x="136" y="54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3"/>
                  </a:lnTo>
                  <a:lnTo>
                    <a:pt x="136" y="63"/>
                  </a:lnTo>
                  <a:lnTo>
                    <a:pt x="131" y="68"/>
                  </a:lnTo>
                  <a:lnTo>
                    <a:pt x="127" y="68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3" y="72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09" y="77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0" y="77"/>
                  </a:lnTo>
                  <a:lnTo>
                    <a:pt x="95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86" y="72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2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3" y="77"/>
                  </a:lnTo>
                  <a:lnTo>
                    <a:pt x="54" y="77"/>
                  </a:lnTo>
                  <a:lnTo>
                    <a:pt x="50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82"/>
                  </a:lnTo>
                  <a:lnTo>
                    <a:pt x="45" y="82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5" y="95"/>
                  </a:lnTo>
                  <a:lnTo>
                    <a:pt x="45" y="95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95"/>
                  </a:lnTo>
                  <a:lnTo>
                    <a:pt x="36" y="95"/>
                  </a:lnTo>
                  <a:lnTo>
                    <a:pt x="36" y="95"/>
                  </a:lnTo>
                  <a:lnTo>
                    <a:pt x="32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100"/>
                  </a:lnTo>
                  <a:lnTo>
                    <a:pt x="23" y="100"/>
                  </a:lnTo>
                  <a:lnTo>
                    <a:pt x="23" y="100"/>
                  </a:lnTo>
                  <a:lnTo>
                    <a:pt x="18" y="100"/>
                  </a:lnTo>
                  <a:lnTo>
                    <a:pt x="18" y="100"/>
                  </a:lnTo>
                  <a:lnTo>
                    <a:pt x="18" y="100"/>
                  </a:lnTo>
                  <a:lnTo>
                    <a:pt x="18" y="100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9" y="100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9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2" y="9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3" name="Freeform 18">
              <a:extLst>
                <a:ext uri="{FF2B5EF4-FFF2-40B4-BE49-F238E27FC236}">
                  <a16:creationId xmlns:a16="http://schemas.microsoft.com/office/drawing/2014/main" id="{F6371DB5-AEF3-C49C-7B45-501CB18A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5113" y="2127251"/>
              <a:ext cx="150813" cy="173038"/>
            </a:xfrm>
            <a:custGeom>
              <a:avLst/>
              <a:gdLst>
                <a:gd name="T0" fmla="*/ 14 w 95"/>
                <a:gd name="T1" fmla="*/ 5 h 109"/>
                <a:gd name="T2" fmla="*/ 14 w 95"/>
                <a:gd name="T3" fmla="*/ 5 h 109"/>
                <a:gd name="T4" fmla="*/ 23 w 95"/>
                <a:gd name="T5" fmla="*/ 9 h 109"/>
                <a:gd name="T6" fmla="*/ 23 w 95"/>
                <a:gd name="T7" fmla="*/ 5 h 109"/>
                <a:gd name="T8" fmla="*/ 32 w 95"/>
                <a:gd name="T9" fmla="*/ 23 h 109"/>
                <a:gd name="T10" fmla="*/ 36 w 95"/>
                <a:gd name="T11" fmla="*/ 23 h 109"/>
                <a:gd name="T12" fmla="*/ 54 w 95"/>
                <a:gd name="T13" fmla="*/ 27 h 109"/>
                <a:gd name="T14" fmla="*/ 73 w 95"/>
                <a:gd name="T15" fmla="*/ 27 h 109"/>
                <a:gd name="T16" fmla="*/ 77 w 95"/>
                <a:gd name="T17" fmla="*/ 32 h 109"/>
                <a:gd name="T18" fmla="*/ 73 w 95"/>
                <a:gd name="T19" fmla="*/ 36 h 109"/>
                <a:gd name="T20" fmla="*/ 73 w 95"/>
                <a:gd name="T21" fmla="*/ 41 h 109"/>
                <a:gd name="T22" fmla="*/ 68 w 95"/>
                <a:gd name="T23" fmla="*/ 45 h 109"/>
                <a:gd name="T24" fmla="*/ 63 w 95"/>
                <a:gd name="T25" fmla="*/ 45 h 109"/>
                <a:gd name="T26" fmla="*/ 63 w 95"/>
                <a:gd name="T27" fmla="*/ 59 h 109"/>
                <a:gd name="T28" fmla="*/ 68 w 95"/>
                <a:gd name="T29" fmla="*/ 63 h 109"/>
                <a:gd name="T30" fmla="*/ 73 w 95"/>
                <a:gd name="T31" fmla="*/ 68 h 109"/>
                <a:gd name="T32" fmla="*/ 73 w 95"/>
                <a:gd name="T33" fmla="*/ 59 h 109"/>
                <a:gd name="T34" fmla="*/ 77 w 95"/>
                <a:gd name="T35" fmla="*/ 54 h 109"/>
                <a:gd name="T36" fmla="*/ 82 w 95"/>
                <a:gd name="T37" fmla="*/ 59 h 109"/>
                <a:gd name="T38" fmla="*/ 86 w 95"/>
                <a:gd name="T39" fmla="*/ 72 h 109"/>
                <a:gd name="T40" fmla="*/ 95 w 95"/>
                <a:gd name="T41" fmla="*/ 86 h 109"/>
                <a:gd name="T42" fmla="*/ 95 w 95"/>
                <a:gd name="T43" fmla="*/ 100 h 109"/>
                <a:gd name="T44" fmla="*/ 91 w 95"/>
                <a:gd name="T45" fmla="*/ 100 h 109"/>
                <a:gd name="T46" fmla="*/ 91 w 95"/>
                <a:gd name="T47" fmla="*/ 109 h 109"/>
                <a:gd name="T48" fmla="*/ 86 w 95"/>
                <a:gd name="T49" fmla="*/ 104 h 109"/>
                <a:gd name="T50" fmla="*/ 82 w 95"/>
                <a:gd name="T51" fmla="*/ 81 h 109"/>
                <a:gd name="T52" fmla="*/ 73 w 95"/>
                <a:gd name="T53" fmla="*/ 72 h 109"/>
                <a:gd name="T54" fmla="*/ 68 w 95"/>
                <a:gd name="T55" fmla="*/ 77 h 109"/>
                <a:gd name="T56" fmla="*/ 54 w 95"/>
                <a:gd name="T57" fmla="*/ 59 h 109"/>
                <a:gd name="T58" fmla="*/ 54 w 95"/>
                <a:gd name="T59" fmla="*/ 59 h 109"/>
                <a:gd name="T60" fmla="*/ 54 w 95"/>
                <a:gd name="T61" fmla="*/ 63 h 109"/>
                <a:gd name="T62" fmla="*/ 54 w 95"/>
                <a:gd name="T63" fmla="*/ 72 h 109"/>
                <a:gd name="T64" fmla="*/ 54 w 95"/>
                <a:gd name="T65" fmla="*/ 77 h 109"/>
                <a:gd name="T66" fmla="*/ 54 w 95"/>
                <a:gd name="T67" fmla="*/ 86 h 109"/>
                <a:gd name="T68" fmla="*/ 50 w 95"/>
                <a:gd name="T69" fmla="*/ 90 h 109"/>
                <a:gd name="T70" fmla="*/ 50 w 95"/>
                <a:gd name="T71" fmla="*/ 86 h 109"/>
                <a:gd name="T72" fmla="*/ 45 w 95"/>
                <a:gd name="T73" fmla="*/ 86 h 109"/>
                <a:gd name="T74" fmla="*/ 45 w 95"/>
                <a:gd name="T75" fmla="*/ 90 h 109"/>
                <a:gd name="T76" fmla="*/ 41 w 95"/>
                <a:gd name="T77" fmla="*/ 90 h 109"/>
                <a:gd name="T78" fmla="*/ 36 w 95"/>
                <a:gd name="T79" fmla="*/ 90 h 109"/>
                <a:gd name="T80" fmla="*/ 27 w 95"/>
                <a:gd name="T81" fmla="*/ 77 h 109"/>
                <a:gd name="T82" fmla="*/ 27 w 95"/>
                <a:gd name="T83" fmla="*/ 63 h 109"/>
                <a:gd name="T84" fmla="*/ 23 w 95"/>
                <a:gd name="T85" fmla="*/ 59 h 109"/>
                <a:gd name="T86" fmla="*/ 18 w 95"/>
                <a:gd name="T87" fmla="*/ 50 h 109"/>
                <a:gd name="T88" fmla="*/ 14 w 95"/>
                <a:gd name="T89" fmla="*/ 41 h 109"/>
                <a:gd name="T90" fmla="*/ 5 w 95"/>
                <a:gd name="T91" fmla="*/ 41 h 109"/>
                <a:gd name="T92" fmla="*/ 9 w 95"/>
                <a:gd name="T93" fmla="*/ 32 h 109"/>
                <a:gd name="T94" fmla="*/ 14 w 95"/>
                <a:gd name="T95" fmla="*/ 27 h 109"/>
                <a:gd name="T96" fmla="*/ 14 w 95"/>
                <a:gd name="T97" fmla="*/ 23 h 109"/>
                <a:gd name="T98" fmla="*/ 9 w 95"/>
                <a:gd name="T99" fmla="*/ 18 h 109"/>
                <a:gd name="T100" fmla="*/ 0 w 95"/>
                <a:gd name="T101" fmla="*/ 14 h 109"/>
                <a:gd name="T102" fmla="*/ 5 w 95"/>
                <a:gd name="T103" fmla="*/ 5 h 109"/>
                <a:gd name="T104" fmla="*/ 0 w 95"/>
                <a:gd name="T105" fmla="*/ 0 h 109"/>
                <a:gd name="T106" fmla="*/ 9 w 95"/>
                <a:gd name="T107" fmla="*/ 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" h="109">
                  <a:moveTo>
                    <a:pt x="9" y="5"/>
                  </a:move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9"/>
                  </a:lnTo>
                  <a:lnTo>
                    <a:pt x="27" y="14"/>
                  </a:lnTo>
                  <a:lnTo>
                    <a:pt x="32" y="1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4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63" y="27"/>
                  </a:lnTo>
                  <a:lnTo>
                    <a:pt x="68" y="23"/>
                  </a:lnTo>
                  <a:lnTo>
                    <a:pt x="73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3" y="32"/>
                  </a:lnTo>
                  <a:lnTo>
                    <a:pt x="73" y="32"/>
                  </a:lnTo>
                  <a:lnTo>
                    <a:pt x="73" y="32"/>
                  </a:lnTo>
                  <a:lnTo>
                    <a:pt x="73" y="32"/>
                  </a:lnTo>
                  <a:lnTo>
                    <a:pt x="73" y="36"/>
                  </a:lnTo>
                  <a:lnTo>
                    <a:pt x="73" y="36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9"/>
                  </a:lnTo>
                  <a:lnTo>
                    <a:pt x="68" y="63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4"/>
                  </a:lnTo>
                  <a:lnTo>
                    <a:pt x="73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82" y="54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2" y="63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72"/>
                  </a:lnTo>
                  <a:lnTo>
                    <a:pt x="86" y="72"/>
                  </a:lnTo>
                  <a:lnTo>
                    <a:pt x="91" y="72"/>
                  </a:lnTo>
                  <a:lnTo>
                    <a:pt x="91" y="77"/>
                  </a:lnTo>
                  <a:lnTo>
                    <a:pt x="91" y="77"/>
                  </a:lnTo>
                  <a:lnTo>
                    <a:pt x="91" y="86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5" y="95"/>
                  </a:lnTo>
                  <a:lnTo>
                    <a:pt x="95" y="95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1" y="100"/>
                  </a:lnTo>
                  <a:lnTo>
                    <a:pt x="91" y="100"/>
                  </a:lnTo>
                  <a:lnTo>
                    <a:pt x="91" y="100"/>
                  </a:lnTo>
                  <a:lnTo>
                    <a:pt x="91" y="100"/>
                  </a:lnTo>
                  <a:lnTo>
                    <a:pt x="91" y="100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91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1" y="109"/>
                  </a:lnTo>
                  <a:lnTo>
                    <a:pt x="91" y="109"/>
                  </a:lnTo>
                  <a:lnTo>
                    <a:pt x="86" y="104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82" y="90"/>
                  </a:lnTo>
                  <a:lnTo>
                    <a:pt x="82" y="86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73" y="68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8" y="77"/>
                  </a:lnTo>
                  <a:lnTo>
                    <a:pt x="63" y="77"/>
                  </a:lnTo>
                  <a:lnTo>
                    <a:pt x="59" y="72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3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4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9" y="77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86"/>
                  </a:lnTo>
                  <a:lnTo>
                    <a:pt x="54" y="86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86"/>
                  </a:lnTo>
                  <a:lnTo>
                    <a:pt x="54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45" y="86"/>
                  </a:lnTo>
                  <a:lnTo>
                    <a:pt x="45" y="81"/>
                  </a:lnTo>
                  <a:lnTo>
                    <a:pt x="45" y="77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1" y="90"/>
                  </a:lnTo>
                  <a:lnTo>
                    <a:pt x="41" y="86"/>
                  </a:lnTo>
                  <a:lnTo>
                    <a:pt x="41" y="81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5"/>
                  </a:lnTo>
                  <a:lnTo>
                    <a:pt x="41" y="95"/>
                  </a:lnTo>
                  <a:lnTo>
                    <a:pt x="36" y="95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86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32" y="81"/>
                  </a:lnTo>
                  <a:lnTo>
                    <a:pt x="32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2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4" name="Freeform 19">
              <a:extLst>
                <a:ext uri="{FF2B5EF4-FFF2-40B4-BE49-F238E27FC236}">
                  <a16:creationId xmlns:a16="http://schemas.microsoft.com/office/drawing/2014/main" id="{FCD3DB0A-6562-3600-CAE8-68C490C4B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63" y="1631951"/>
              <a:ext cx="150813" cy="85725"/>
            </a:xfrm>
            <a:custGeom>
              <a:avLst/>
              <a:gdLst>
                <a:gd name="T0" fmla="*/ 9 w 95"/>
                <a:gd name="T1" fmla="*/ 5 h 54"/>
                <a:gd name="T2" fmla="*/ 28 w 95"/>
                <a:gd name="T3" fmla="*/ 5 h 54"/>
                <a:gd name="T4" fmla="*/ 41 w 95"/>
                <a:gd name="T5" fmla="*/ 9 h 54"/>
                <a:gd name="T6" fmla="*/ 55 w 95"/>
                <a:gd name="T7" fmla="*/ 9 h 54"/>
                <a:gd name="T8" fmla="*/ 59 w 95"/>
                <a:gd name="T9" fmla="*/ 0 h 54"/>
                <a:gd name="T10" fmla="*/ 73 w 95"/>
                <a:gd name="T11" fmla="*/ 0 h 54"/>
                <a:gd name="T12" fmla="*/ 82 w 95"/>
                <a:gd name="T13" fmla="*/ 0 h 54"/>
                <a:gd name="T14" fmla="*/ 82 w 95"/>
                <a:gd name="T15" fmla="*/ 5 h 54"/>
                <a:gd name="T16" fmla="*/ 91 w 95"/>
                <a:gd name="T17" fmla="*/ 5 h 54"/>
                <a:gd name="T18" fmla="*/ 95 w 95"/>
                <a:gd name="T19" fmla="*/ 5 h 54"/>
                <a:gd name="T20" fmla="*/ 95 w 95"/>
                <a:gd name="T21" fmla="*/ 14 h 54"/>
                <a:gd name="T22" fmla="*/ 91 w 95"/>
                <a:gd name="T23" fmla="*/ 14 h 54"/>
                <a:gd name="T24" fmla="*/ 86 w 95"/>
                <a:gd name="T25" fmla="*/ 18 h 54"/>
                <a:gd name="T26" fmla="*/ 86 w 95"/>
                <a:gd name="T27" fmla="*/ 27 h 54"/>
                <a:gd name="T28" fmla="*/ 86 w 95"/>
                <a:gd name="T29" fmla="*/ 32 h 54"/>
                <a:gd name="T30" fmla="*/ 91 w 95"/>
                <a:gd name="T31" fmla="*/ 41 h 54"/>
                <a:gd name="T32" fmla="*/ 86 w 95"/>
                <a:gd name="T33" fmla="*/ 41 h 54"/>
                <a:gd name="T34" fmla="*/ 86 w 95"/>
                <a:gd name="T35" fmla="*/ 41 h 54"/>
                <a:gd name="T36" fmla="*/ 82 w 95"/>
                <a:gd name="T37" fmla="*/ 41 h 54"/>
                <a:gd name="T38" fmla="*/ 77 w 95"/>
                <a:gd name="T39" fmla="*/ 36 h 54"/>
                <a:gd name="T40" fmla="*/ 73 w 95"/>
                <a:gd name="T41" fmla="*/ 41 h 54"/>
                <a:gd name="T42" fmla="*/ 68 w 95"/>
                <a:gd name="T43" fmla="*/ 41 h 54"/>
                <a:gd name="T44" fmla="*/ 68 w 95"/>
                <a:gd name="T45" fmla="*/ 41 h 54"/>
                <a:gd name="T46" fmla="*/ 64 w 95"/>
                <a:gd name="T47" fmla="*/ 45 h 54"/>
                <a:gd name="T48" fmla="*/ 64 w 95"/>
                <a:gd name="T49" fmla="*/ 45 h 54"/>
                <a:gd name="T50" fmla="*/ 64 w 95"/>
                <a:gd name="T51" fmla="*/ 45 h 54"/>
                <a:gd name="T52" fmla="*/ 64 w 95"/>
                <a:gd name="T53" fmla="*/ 50 h 54"/>
                <a:gd name="T54" fmla="*/ 64 w 95"/>
                <a:gd name="T55" fmla="*/ 50 h 54"/>
                <a:gd name="T56" fmla="*/ 59 w 95"/>
                <a:gd name="T57" fmla="*/ 54 h 54"/>
                <a:gd name="T58" fmla="*/ 50 w 95"/>
                <a:gd name="T59" fmla="*/ 54 h 54"/>
                <a:gd name="T60" fmla="*/ 46 w 95"/>
                <a:gd name="T61" fmla="*/ 50 h 54"/>
                <a:gd name="T62" fmla="*/ 41 w 95"/>
                <a:gd name="T63" fmla="*/ 54 h 54"/>
                <a:gd name="T64" fmla="*/ 41 w 95"/>
                <a:gd name="T65" fmla="*/ 50 h 54"/>
                <a:gd name="T66" fmla="*/ 37 w 95"/>
                <a:gd name="T67" fmla="*/ 50 h 54"/>
                <a:gd name="T68" fmla="*/ 32 w 95"/>
                <a:gd name="T69" fmla="*/ 50 h 54"/>
                <a:gd name="T70" fmla="*/ 32 w 95"/>
                <a:gd name="T71" fmla="*/ 50 h 54"/>
                <a:gd name="T72" fmla="*/ 23 w 95"/>
                <a:gd name="T73" fmla="*/ 50 h 54"/>
                <a:gd name="T74" fmla="*/ 18 w 95"/>
                <a:gd name="T75" fmla="*/ 50 h 54"/>
                <a:gd name="T76" fmla="*/ 14 w 95"/>
                <a:gd name="T77" fmla="*/ 54 h 54"/>
                <a:gd name="T78" fmla="*/ 14 w 95"/>
                <a:gd name="T79" fmla="*/ 50 h 54"/>
                <a:gd name="T80" fmla="*/ 14 w 95"/>
                <a:gd name="T81" fmla="*/ 45 h 54"/>
                <a:gd name="T82" fmla="*/ 9 w 95"/>
                <a:gd name="T83" fmla="*/ 41 h 54"/>
                <a:gd name="T84" fmla="*/ 9 w 95"/>
                <a:gd name="T85" fmla="*/ 36 h 54"/>
                <a:gd name="T86" fmla="*/ 5 w 95"/>
                <a:gd name="T87" fmla="*/ 36 h 54"/>
                <a:gd name="T88" fmla="*/ 5 w 95"/>
                <a:gd name="T89" fmla="*/ 32 h 54"/>
                <a:gd name="T90" fmla="*/ 5 w 95"/>
                <a:gd name="T91" fmla="*/ 27 h 54"/>
                <a:gd name="T92" fmla="*/ 5 w 95"/>
                <a:gd name="T93" fmla="*/ 27 h 54"/>
                <a:gd name="T94" fmla="*/ 5 w 95"/>
                <a:gd name="T95" fmla="*/ 23 h 54"/>
                <a:gd name="T96" fmla="*/ 9 w 95"/>
                <a:gd name="T97" fmla="*/ 23 h 54"/>
                <a:gd name="T98" fmla="*/ 14 w 95"/>
                <a:gd name="T99" fmla="*/ 18 h 54"/>
                <a:gd name="T100" fmla="*/ 9 w 95"/>
                <a:gd name="T101" fmla="*/ 14 h 54"/>
                <a:gd name="T102" fmla="*/ 5 w 95"/>
                <a:gd name="T103" fmla="*/ 14 h 54"/>
                <a:gd name="T104" fmla="*/ 5 w 95"/>
                <a:gd name="T105" fmla="*/ 9 h 54"/>
                <a:gd name="T106" fmla="*/ 0 w 95"/>
                <a:gd name="T107" fmla="*/ 5 h 54"/>
                <a:gd name="T108" fmla="*/ 0 w 95"/>
                <a:gd name="T109" fmla="*/ 5 h 54"/>
                <a:gd name="T110" fmla="*/ 5 w 95"/>
                <a:gd name="T111" fmla="*/ 0 h 54"/>
                <a:gd name="T112" fmla="*/ 5 w 95"/>
                <a:gd name="T113" fmla="*/ 0 h 54"/>
                <a:gd name="T114" fmla="*/ 9 w 95"/>
                <a:gd name="T115" fmla="*/ 0 h 54"/>
                <a:gd name="T116" fmla="*/ 9 w 95"/>
                <a:gd name="T117" fmla="*/ 5 h 54"/>
                <a:gd name="T118" fmla="*/ 9 w 95"/>
                <a:gd name="T119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54">
                  <a:moveTo>
                    <a:pt x="9" y="5"/>
                  </a:move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28" y="5"/>
                  </a:lnTo>
                  <a:lnTo>
                    <a:pt x="32" y="9"/>
                  </a:lnTo>
                  <a:lnTo>
                    <a:pt x="32" y="5"/>
                  </a:lnTo>
                  <a:lnTo>
                    <a:pt x="41" y="9"/>
                  </a:lnTo>
                  <a:lnTo>
                    <a:pt x="46" y="9"/>
                  </a:lnTo>
                  <a:lnTo>
                    <a:pt x="50" y="9"/>
                  </a:lnTo>
                  <a:lnTo>
                    <a:pt x="55" y="9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9" y="0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6" y="0"/>
                  </a:lnTo>
                  <a:lnTo>
                    <a:pt x="86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5" y="9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2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6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7" y="36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1" y="50"/>
                  </a:lnTo>
                  <a:lnTo>
                    <a:pt x="41" y="54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7" y="50"/>
                  </a:lnTo>
                  <a:lnTo>
                    <a:pt x="37" y="50"/>
                  </a:lnTo>
                  <a:lnTo>
                    <a:pt x="37" y="50"/>
                  </a:lnTo>
                  <a:lnTo>
                    <a:pt x="37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0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5" name="Freeform 20">
              <a:extLst>
                <a:ext uri="{FF2B5EF4-FFF2-40B4-BE49-F238E27FC236}">
                  <a16:creationId xmlns:a16="http://schemas.microsoft.com/office/drawing/2014/main" id="{096C6154-BD5C-4A1F-8617-1044E3C3E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51" y="2163764"/>
              <a:ext cx="20638" cy="28575"/>
            </a:xfrm>
            <a:custGeom>
              <a:avLst/>
              <a:gdLst>
                <a:gd name="T0" fmla="*/ 13 w 13"/>
                <a:gd name="T1" fmla="*/ 9 h 18"/>
                <a:gd name="T2" fmla="*/ 13 w 13"/>
                <a:gd name="T3" fmla="*/ 9 h 18"/>
                <a:gd name="T4" fmla="*/ 13 w 13"/>
                <a:gd name="T5" fmla="*/ 9 h 18"/>
                <a:gd name="T6" fmla="*/ 13 w 13"/>
                <a:gd name="T7" fmla="*/ 13 h 18"/>
                <a:gd name="T8" fmla="*/ 13 w 13"/>
                <a:gd name="T9" fmla="*/ 13 h 18"/>
                <a:gd name="T10" fmla="*/ 9 w 13"/>
                <a:gd name="T11" fmla="*/ 13 h 18"/>
                <a:gd name="T12" fmla="*/ 9 w 13"/>
                <a:gd name="T13" fmla="*/ 13 h 18"/>
                <a:gd name="T14" fmla="*/ 9 w 13"/>
                <a:gd name="T15" fmla="*/ 13 h 18"/>
                <a:gd name="T16" fmla="*/ 4 w 13"/>
                <a:gd name="T17" fmla="*/ 18 h 18"/>
                <a:gd name="T18" fmla="*/ 4 w 13"/>
                <a:gd name="T19" fmla="*/ 13 h 18"/>
                <a:gd name="T20" fmla="*/ 4 w 13"/>
                <a:gd name="T21" fmla="*/ 13 h 18"/>
                <a:gd name="T22" fmla="*/ 4 w 13"/>
                <a:gd name="T23" fmla="*/ 13 h 18"/>
                <a:gd name="T24" fmla="*/ 4 w 13"/>
                <a:gd name="T25" fmla="*/ 13 h 18"/>
                <a:gd name="T26" fmla="*/ 4 w 13"/>
                <a:gd name="T27" fmla="*/ 13 h 18"/>
                <a:gd name="T28" fmla="*/ 4 w 13"/>
                <a:gd name="T29" fmla="*/ 9 h 18"/>
                <a:gd name="T30" fmla="*/ 0 w 13"/>
                <a:gd name="T31" fmla="*/ 9 h 18"/>
                <a:gd name="T32" fmla="*/ 4 w 13"/>
                <a:gd name="T33" fmla="*/ 9 h 18"/>
                <a:gd name="T34" fmla="*/ 4 w 13"/>
                <a:gd name="T35" fmla="*/ 9 h 18"/>
                <a:gd name="T36" fmla="*/ 4 w 13"/>
                <a:gd name="T37" fmla="*/ 9 h 18"/>
                <a:gd name="T38" fmla="*/ 4 w 13"/>
                <a:gd name="T39" fmla="*/ 9 h 18"/>
                <a:gd name="T40" fmla="*/ 4 w 13"/>
                <a:gd name="T41" fmla="*/ 9 h 18"/>
                <a:gd name="T42" fmla="*/ 4 w 13"/>
                <a:gd name="T43" fmla="*/ 9 h 18"/>
                <a:gd name="T44" fmla="*/ 9 w 13"/>
                <a:gd name="T45" fmla="*/ 4 h 18"/>
                <a:gd name="T46" fmla="*/ 9 w 13"/>
                <a:gd name="T47" fmla="*/ 0 h 18"/>
                <a:gd name="T48" fmla="*/ 9 w 13"/>
                <a:gd name="T49" fmla="*/ 0 h 18"/>
                <a:gd name="T50" fmla="*/ 9 w 13"/>
                <a:gd name="T51" fmla="*/ 0 h 18"/>
                <a:gd name="T52" fmla="*/ 9 w 13"/>
                <a:gd name="T53" fmla="*/ 0 h 18"/>
                <a:gd name="T54" fmla="*/ 13 w 13"/>
                <a:gd name="T55" fmla="*/ 0 h 18"/>
                <a:gd name="T56" fmla="*/ 13 w 13"/>
                <a:gd name="T57" fmla="*/ 0 h 18"/>
                <a:gd name="T58" fmla="*/ 13 w 13"/>
                <a:gd name="T59" fmla="*/ 4 h 18"/>
                <a:gd name="T60" fmla="*/ 13 w 13"/>
                <a:gd name="T61" fmla="*/ 4 h 18"/>
                <a:gd name="T62" fmla="*/ 13 w 13"/>
                <a:gd name="T63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18">
                  <a:moveTo>
                    <a:pt x="13" y="9"/>
                  </a:moveTo>
                  <a:lnTo>
                    <a:pt x="13" y="9"/>
                  </a:lnTo>
                  <a:lnTo>
                    <a:pt x="13" y="9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4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9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6" name="Freeform 21">
              <a:extLst>
                <a:ext uri="{FF2B5EF4-FFF2-40B4-BE49-F238E27FC236}">
                  <a16:creationId xmlns:a16="http://schemas.microsoft.com/office/drawing/2014/main" id="{CF6F0CE8-3E7E-FCC7-1A74-08394E88A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301" y="1595439"/>
              <a:ext cx="93663" cy="87313"/>
            </a:xfrm>
            <a:custGeom>
              <a:avLst/>
              <a:gdLst>
                <a:gd name="T0" fmla="*/ 18 w 59"/>
                <a:gd name="T1" fmla="*/ 5 h 55"/>
                <a:gd name="T2" fmla="*/ 23 w 59"/>
                <a:gd name="T3" fmla="*/ 5 h 55"/>
                <a:gd name="T4" fmla="*/ 27 w 59"/>
                <a:gd name="T5" fmla="*/ 5 h 55"/>
                <a:gd name="T6" fmla="*/ 32 w 59"/>
                <a:gd name="T7" fmla="*/ 5 h 55"/>
                <a:gd name="T8" fmla="*/ 32 w 59"/>
                <a:gd name="T9" fmla="*/ 5 h 55"/>
                <a:gd name="T10" fmla="*/ 36 w 59"/>
                <a:gd name="T11" fmla="*/ 5 h 55"/>
                <a:gd name="T12" fmla="*/ 41 w 59"/>
                <a:gd name="T13" fmla="*/ 5 h 55"/>
                <a:gd name="T14" fmla="*/ 45 w 59"/>
                <a:gd name="T15" fmla="*/ 10 h 55"/>
                <a:gd name="T16" fmla="*/ 45 w 59"/>
                <a:gd name="T17" fmla="*/ 10 h 55"/>
                <a:gd name="T18" fmla="*/ 50 w 59"/>
                <a:gd name="T19" fmla="*/ 10 h 55"/>
                <a:gd name="T20" fmla="*/ 54 w 59"/>
                <a:gd name="T21" fmla="*/ 10 h 55"/>
                <a:gd name="T22" fmla="*/ 54 w 59"/>
                <a:gd name="T23" fmla="*/ 10 h 55"/>
                <a:gd name="T24" fmla="*/ 50 w 59"/>
                <a:gd name="T25" fmla="*/ 14 h 55"/>
                <a:gd name="T26" fmla="*/ 50 w 59"/>
                <a:gd name="T27" fmla="*/ 19 h 55"/>
                <a:gd name="T28" fmla="*/ 54 w 59"/>
                <a:gd name="T29" fmla="*/ 19 h 55"/>
                <a:gd name="T30" fmla="*/ 59 w 59"/>
                <a:gd name="T31" fmla="*/ 23 h 55"/>
                <a:gd name="T32" fmla="*/ 59 w 59"/>
                <a:gd name="T33" fmla="*/ 28 h 55"/>
                <a:gd name="T34" fmla="*/ 54 w 59"/>
                <a:gd name="T35" fmla="*/ 28 h 55"/>
                <a:gd name="T36" fmla="*/ 54 w 59"/>
                <a:gd name="T37" fmla="*/ 28 h 55"/>
                <a:gd name="T38" fmla="*/ 59 w 59"/>
                <a:gd name="T39" fmla="*/ 32 h 55"/>
                <a:gd name="T40" fmla="*/ 54 w 59"/>
                <a:gd name="T41" fmla="*/ 32 h 55"/>
                <a:gd name="T42" fmla="*/ 54 w 59"/>
                <a:gd name="T43" fmla="*/ 32 h 55"/>
                <a:gd name="T44" fmla="*/ 50 w 59"/>
                <a:gd name="T45" fmla="*/ 37 h 55"/>
                <a:gd name="T46" fmla="*/ 50 w 59"/>
                <a:gd name="T47" fmla="*/ 37 h 55"/>
                <a:gd name="T48" fmla="*/ 50 w 59"/>
                <a:gd name="T49" fmla="*/ 37 h 55"/>
                <a:gd name="T50" fmla="*/ 50 w 59"/>
                <a:gd name="T51" fmla="*/ 41 h 55"/>
                <a:gd name="T52" fmla="*/ 50 w 59"/>
                <a:gd name="T53" fmla="*/ 37 h 55"/>
                <a:gd name="T54" fmla="*/ 45 w 59"/>
                <a:gd name="T55" fmla="*/ 41 h 55"/>
                <a:gd name="T56" fmla="*/ 45 w 59"/>
                <a:gd name="T57" fmla="*/ 46 h 55"/>
                <a:gd name="T58" fmla="*/ 41 w 59"/>
                <a:gd name="T59" fmla="*/ 46 h 55"/>
                <a:gd name="T60" fmla="*/ 45 w 59"/>
                <a:gd name="T61" fmla="*/ 50 h 55"/>
                <a:gd name="T62" fmla="*/ 41 w 59"/>
                <a:gd name="T63" fmla="*/ 55 h 55"/>
                <a:gd name="T64" fmla="*/ 41 w 59"/>
                <a:gd name="T65" fmla="*/ 55 h 55"/>
                <a:gd name="T66" fmla="*/ 36 w 59"/>
                <a:gd name="T67" fmla="*/ 50 h 55"/>
                <a:gd name="T68" fmla="*/ 32 w 59"/>
                <a:gd name="T69" fmla="*/ 46 h 55"/>
                <a:gd name="T70" fmla="*/ 27 w 59"/>
                <a:gd name="T71" fmla="*/ 46 h 55"/>
                <a:gd name="T72" fmla="*/ 27 w 59"/>
                <a:gd name="T73" fmla="*/ 46 h 55"/>
                <a:gd name="T74" fmla="*/ 23 w 59"/>
                <a:gd name="T75" fmla="*/ 41 h 55"/>
                <a:gd name="T76" fmla="*/ 23 w 59"/>
                <a:gd name="T77" fmla="*/ 37 h 55"/>
                <a:gd name="T78" fmla="*/ 14 w 59"/>
                <a:gd name="T79" fmla="*/ 32 h 55"/>
                <a:gd name="T80" fmla="*/ 9 w 59"/>
                <a:gd name="T81" fmla="*/ 28 h 55"/>
                <a:gd name="T82" fmla="*/ 5 w 59"/>
                <a:gd name="T83" fmla="*/ 23 h 55"/>
                <a:gd name="T84" fmla="*/ 5 w 59"/>
                <a:gd name="T85" fmla="*/ 19 h 55"/>
                <a:gd name="T86" fmla="*/ 0 w 59"/>
                <a:gd name="T87" fmla="*/ 14 h 55"/>
                <a:gd name="T88" fmla="*/ 0 w 59"/>
                <a:gd name="T89" fmla="*/ 5 h 55"/>
                <a:gd name="T90" fmla="*/ 0 w 59"/>
                <a:gd name="T91" fmla="*/ 5 h 55"/>
                <a:gd name="T92" fmla="*/ 5 w 59"/>
                <a:gd name="T93" fmla="*/ 5 h 55"/>
                <a:gd name="T94" fmla="*/ 9 w 59"/>
                <a:gd name="T95" fmla="*/ 5 h 55"/>
                <a:gd name="T96" fmla="*/ 18 w 59"/>
                <a:gd name="T9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" h="55">
                  <a:moveTo>
                    <a:pt x="18" y="0"/>
                  </a:moveTo>
                  <a:lnTo>
                    <a:pt x="18" y="0"/>
                  </a:lnTo>
                  <a:lnTo>
                    <a:pt x="1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0" y="14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54" y="19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2" y="5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32" y="46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27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8" y="37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9" y="28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7" name="Freeform 22">
              <a:extLst>
                <a:ext uri="{FF2B5EF4-FFF2-40B4-BE49-F238E27FC236}">
                  <a16:creationId xmlns:a16="http://schemas.microsoft.com/office/drawing/2014/main" id="{7E529E3D-B6E5-B1FB-3AE1-3D3B97CCF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63" y="1273176"/>
              <a:ext cx="215900" cy="142875"/>
            </a:xfrm>
            <a:custGeom>
              <a:avLst/>
              <a:gdLst>
                <a:gd name="T0" fmla="*/ 68 w 136"/>
                <a:gd name="T1" fmla="*/ 0 h 90"/>
                <a:gd name="T2" fmla="*/ 77 w 136"/>
                <a:gd name="T3" fmla="*/ 0 h 90"/>
                <a:gd name="T4" fmla="*/ 82 w 136"/>
                <a:gd name="T5" fmla="*/ 5 h 90"/>
                <a:gd name="T6" fmla="*/ 86 w 136"/>
                <a:gd name="T7" fmla="*/ 5 h 90"/>
                <a:gd name="T8" fmla="*/ 95 w 136"/>
                <a:gd name="T9" fmla="*/ 5 h 90"/>
                <a:gd name="T10" fmla="*/ 100 w 136"/>
                <a:gd name="T11" fmla="*/ 9 h 90"/>
                <a:gd name="T12" fmla="*/ 104 w 136"/>
                <a:gd name="T13" fmla="*/ 14 h 90"/>
                <a:gd name="T14" fmla="*/ 104 w 136"/>
                <a:gd name="T15" fmla="*/ 18 h 90"/>
                <a:gd name="T16" fmla="*/ 104 w 136"/>
                <a:gd name="T17" fmla="*/ 23 h 90"/>
                <a:gd name="T18" fmla="*/ 109 w 136"/>
                <a:gd name="T19" fmla="*/ 32 h 90"/>
                <a:gd name="T20" fmla="*/ 118 w 136"/>
                <a:gd name="T21" fmla="*/ 36 h 90"/>
                <a:gd name="T22" fmla="*/ 122 w 136"/>
                <a:gd name="T23" fmla="*/ 45 h 90"/>
                <a:gd name="T24" fmla="*/ 131 w 136"/>
                <a:gd name="T25" fmla="*/ 45 h 90"/>
                <a:gd name="T26" fmla="*/ 136 w 136"/>
                <a:gd name="T27" fmla="*/ 50 h 90"/>
                <a:gd name="T28" fmla="*/ 127 w 136"/>
                <a:gd name="T29" fmla="*/ 54 h 90"/>
                <a:gd name="T30" fmla="*/ 118 w 136"/>
                <a:gd name="T31" fmla="*/ 54 h 90"/>
                <a:gd name="T32" fmla="*/ 118 w 136"/>
                <a:gd name="T33" fmla="*/ 59 h 90"/>
                <a:gd name="T34" fmla="*/ 118 w 136"/>
                <a:gd name="T35" fmla="*/ 63 h 90"/>
                <a:gd name="T36" fmla="*/ 122 w 136"/>
                <a:gd name="T37" fmla="*/ 72 h 90"/>
                <a:gd name="T38" fmla="*/ 118 w 136"/>
                <a:gd name="T39" fmla="*/ 77 h 90"/>
                <a:gd name="T40" fmla="*/ 109 w 136"/>
                <a:gd name="T41" fmla="*/ 81 h 90"/>
                <a:gd name="T42" fmla="*/ 109 w 136"/>
                <a:gd name="T43" fmla="*/ 90 h 90"/>
                <a:gd name="T44" fmla="*/ 104 w 136"/>
                <a:gd name="T45" fmla="*/ 90 h 90"/>
                <a:gd name="T46" fmla="*/ 95 w 136"/>
                <a:gd name="T47" fmla="*/ 86 h 90"/>
                <a:gd name="T48" fmla="*/ 86 w 136"/>
                <a:gd name="T49" fmla="*/ 86 h 90"/>
                <a:gd name="T50" fmla="*/ 86 w 136"/>
                <a:gd name="T51" fmla="*/ 86 h 90"/>
                <a:gd name="T52" fmla="*/ 82 w 136"/>
                <a:gd name="T53" fmla="*/ 86 h 90"/>
                <a:gd name="T54" fmla="*/ 73 w 136"/>
                <a:gd name="T55" fmla="*/ 86 h 90"/>
                <a:gd name="T56" fmla="*/ 68 w 136"/>
                <a:gd name="T57" fmla="*/ 86 h 90"/>
                <a:gd name="T58" fmla="*/ 64 w 136"/>
                <a:gd name="T59" fmla="*/ 86 h 90"/>
                <a:gd name="T60" fmla="*/ 50 w 136"/>
                <a:gd name="T61" fmla="*/ 81 h 90"/>
                <a:gd name="T62" fmla="*/ 32 w 136"/>
                <a:gd name="T63" fmla="*/ 81 h 90"/>
                <a:gd name="T64" fmla="*/ 23 w 136"/>
                <a:gd name="T65" fmla="*/ 81 h 90"/>
                <a:gd name="T66" fmla="*/ 14 w 136"/>
                <a:gd name="T67" fmla="*/ 86 h 90"/>
                <a:gd name="T68" fmla="*/ 9 w 136"/>
                <a:gd name="T69" fmla="*/ 86 h 90"/>
                <a:gd name="T70" fmla="*/ 9 w 136"/>
                <a:gd name="T71" fmla="*/ 81 h 90"/>
                <a:gd name="T72" fmla="*/ 5 w 136"/>
                <a:gd name="T73" fmla="*/ 77 h 90"/>
                <a:gd name="T74" fmla="*/ 5 w 136"/>
                <a:gd name="T75" fmla="*/ 72 h 90"/>
                <a:gd name="T76" fmla="*/ 9 w 136"/>
                <a:gd name="T77" fmla="*/ 63 h 90"/>
                <a:gd name="T78" fmla="*/ 5 w 136"/>
                <a:gd name="T79" fmla="*/ 41 h 90"/>
                <a:gd name="T80" fmla="*/ 9 w 136"/>
                <a:gd name="T81" fmla="*/ 41 h 90"/>
                <a:gd name="T82" fmla="*/ 23 w 136"/>
                <a:gd name="T83" fmla="*/ 41 h 90"/>
                <a:gd name="T84" fmla="*/ 28 w 136"/>
                <a:gd name="T85" fmla="*/ 36 h 90"/>
                <a:gd name="T86" fmla="*/ 32 w 136"/>
                <a:gd name="T87" fmla="*/ 36 h 90"/>
                <a:gd name="T88" fmla="*/ 37 w 136"/>
                <a:gd name="T89" fmla="*/ 36 h 90"/>
                <a:gd name="T90" fmla="*/ 32 w 136"/>
                <a:gd name="T91" fmla="*/ 32 h 90"/>
                <a:gd name="T92" fmla="*/ 32 w 136"/>
                <a:gd name="T93" fmla="*/ 27 h 90"/>
                <a:gd name="T94" fmla="*/ 41 w 136"/>
                <a:gd name="T95" fmla="*/ 23 h 90"/>
                <a:gd name="T96" fmla="*/ 46 w 136"/>
                <a:gd name="T97" fmla="*/ 18 h 90"/>
                <a:gd name="T98" fmla="*/ 41 w 136"/>
                <a:gd name="T99" fmla="*/ 14 h 90"/>
                <a:gd name="T100" fmla="*/ 41 w 136"/>
                <a:gd name="T101" fmla="*/ 9 h 90"/>
                <a:gd name="T102" fmla="*/ 55 w 136"/>
                <a:gd name="T103" fmla="*/ 5 h 90"/>
                <a:gd name="T104" fmla="*/ 59 w 136"/>
                <a:gd name="T10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" h="90">
                  <a:moveTo>
                    <a:pt x="64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5"/>
                  </a:lnTo>
                  <a:lnTo>
                    <a:pt x="73" y="5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100" y="9"/>
                  </a:lnTo>
                  <a:lnTo>
                    <a:pt x="100" y="9"/>
                  </a:lnTo>
                  <a:lnTo>
                    <a:pt x="100" y="9"/>
                  </a:lnTo>
                  <a:lnTo>
                    <a:pt x="100" y="9"/>
                  </a:lnTo>
                  <a:lnTo>
                    <a:pt x="100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13" y="32"/>
                  </a:lnTo>
                  <a:lnTo>
                    <a:pt x="113" y="36"/>
                  </a:lnTo>
                  <a:lnTo>
                    <a:pt x="118" y="36"/>
                  </a:lnTo>
                  <a:lnTo>
                    <a:pt x="118" y="36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7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18" y="54"/>
                  </a:lnTo>
                  <a:lnTo>
                    <a:pt x="118" y="54"/>
                  </a:lnTo>
                  <a:lnTo>
                    <a:pt x="118" y="54"/>
                  </a:lnTo>
                  <a:lnTo>
                    <a:pt x="118" y="54"/>
                  </a:lnTo>
                  <a:lnTo>
                    <a:pt x="118" y="59"/>
                  </a:lnTo>
                  <a:lnTo>
                    <a:pt x="113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7" y="72"/>
                  </a:lnTo>
                  <a:lnTo>
                    <a:pt x="127" y="77"/>
                  </a:lnTo>
                  <a:lnTo>
                    <a:pt x="122" y="77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09" y="77"/>
                  </a:lnTo>
                  <a:lnTo>
                    <a:pt x="109" y="81"/>
                  </a:lnTo>
                  <a:lnTo>
                    <a:pt x="109" y="81"/>
                  </a:lnTo>
                  <a:lnTo>
                    <a:pt x="109" y="81"/>
                  </a:lnTo>
                  <a:lnTo>
                    <a:pt x="109" y="86"/>
                  </a:lnTo>
                  <a:lnTo>
                    <a:pt x="109" y="86"/>
                  </a:lnTo>
                  <a:lnTo>
                    <a:pt x="109" y="86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0" y="86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5" y="90"/>
                  </a:lnTo>
                  <a:lnTo>
                    <a:pt x="91" y="90"/>
                  </a:lnTo>
                  <a:lnTo>
                    <a:pt x="91" y="90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5" y="81"/>
                  </a:lnTo>
                  <a:lnTo>
                    <a:pt x="55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46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37" y="81"/>
                  </a:lnTo>
                  <a:lnTo>
                    <a:pt x="32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5" y="72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9" y="68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5" y="50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41" y="23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5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9" y="5"/>
                  </a:lnTo>
                  <a:lnTo>
                    <a:pt x="59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8" name="Freeform 23">
              <a:extLst>
                <a:ext uri="{FF2B5EF4-FFF2-40B4-BE49-F238E27FC236}">
                  <a16:creationId xmlns:a16="http://schemas.microsoft.com/office/drawing/2014/main" id="{1A58BDB9-2D2C-4249-4663-355BB1AE5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913" y="2363789"/>
              <a:ext cx="49213" cy="79375"/>
            </a:xfrm>
            <a:custGeom>
              <a:avLst/>
              <a:gdLst>
                <a:gd name="T0" fmla="*/ 27 w 31"/>
                <a:gd name="T1" fmla="*/ 0 h 50"/>
                <a:gd name="T2" fmla="*/ 27 w 31"/>
                <a:gd name="T3" fmla="*/ 0 h 50"/>
                <a:gd name="T4" fmla="*/ 27 w 31"/>
                <a:gd name="T5" fmla="*/ 0 h 50"/>
                <a:gd name="T6" fmla="*/ 27 w 31"/>
                <a:gd name="T7" fmla="*/ 0 h 50"/>
                <a:gd name="T8" fmla="*/ 31 w 31"/>
                <a:gd name="T9" fmla="*/ 0 h 50"/>
                <a:gd name="T10" fmla="*/ 31 w 31"/>
                <a:gd name="T11" fmla="*/ 5 h 50"/>
                <a:gd name="T12" fmla="*/ 27 w 31"/>
                <a:gd name="T13" fmla="*/ 5 h 50"/>
                <a:gd name="T14" fmla="*/ 27 w 31"/>
                <a:gd name="T15" fmla="*/ 14 h 50"/>
                <a:gd name="T16" fmla="*/ 27 w 31"/>
                <a:gd name="T17" fmla="*/ 14 h 50"/>
                <a:gd name="T18" fmla="*/ 22 w 31"/>
                <a:gd name="T19" fmla="*/ 18 h 50"/>
                <a:gd name="T20" fmla="*/ 27 w 31"/>
                <a:gd name="T21" fmla="*/ 18 h 50"/>
                <a:gd name="T22" fmla="*/ 22 w 31"/>
                <a:gd name="T23" fmla="*/ 23 h 50"/>
                <a:gd name="T24" fmla="*/ 22 w 31"/>
                <a:gd name="T25" fmla="*/ 23 h 50"/>
                <a:gd name="T26" fmla="*/ 22 w 31"/>
                <a:gd name="T27" fmla="*/ 23 h 50"/>
                <a:gd name="T28" fmla="*/ 22 w 31"/>
                <a:gd name="T29" fmla="*/ 27 h 50"/>
                <a:gd name="T30" fmla="*/ 18 w 31"/>
                <a:gd name="T31" fmla="*/ 36 h 50"/>
                <a:gd name="T32" fmla="*/ 18 w 31"/>
                <a:gd name="T33" fmla="*/ 41 h 50"/>
                <a:gd name="T34" fmla="*/ 18 w 31"/>
                <a:gd name="T35" fmla="*/ 41 h 50"/>
                <a:gd name="T36" fmla="*/ 13 w 31"/>
                <a:gd name="T37" fmla="*/ 41 h 50"/>
                <a:gd name="T38" fmla="*/ 13 w 31"/>
                <a:gd name="T39" fmla="*/ 45 h 50"/>
                <a:gd name="T40" fmla="*/ 9 w 31"/>
                <a:gd name="T41" fmla="*/ 50 h 50"/>
                <a:gd name="T42" fmla="*/ 4 w 31"/>
                <a:gd name="T43" fmla="*/ 50 h 50"/>
                <a:gd name="T44" fmla="*/ 4 w 31"/>
                <a:gd name="T45" fmla="*/ 50 h 50"/>
                <a:gd name="T46" fmla="*/ 4 w 31"/>
                <a:gd name="T47" fmla="*/ 50 h 50"/>
                <a:gd name="T48" fmla="*/ 4 w 31"/>
                <a:gd name="T49" fmla="*/ 50 h 50"/>
                <a:gd name="T50" fmla="*/ 0 w 31"/>
                <a:gd name="T51" fmla="*/ 50 h 50"/>
                <a:gd name="T52" fmla="*/ 0 w 31"/>
                <a:gd name="T53" fmla="*/ 50 h 50"/>
                <a:gd name="T54" fmla="*/ 0 w 31"/>
                <a:gd name="T55" fmla="*/ 45 h 50"/>
                <a:gd name="T56" fmla="*/ 4 w 31"/>
                <a:gd name="T57" fmla="*/ 36 h 50"/>
                <a:gd name="T58" fmla="*/ 4 w 31"/>
                <a:gd name="T59" fmla="*/ 32 h 50"/>
                <a:gd name="T60" fmla="*/ 4 w 31"/>
                <a:gd name="T61" fmla="*/ 27 h 50"/>
                <a:gd name="T62" fmla="*/ 9 w 31"/>
                <a:gd name="T63" fmla="*/ 23 h 50"/>
                <a:gd name="T64" fmla="*/ 9 w 31"/>
                <a:gd name="T65" fmla="*/ 18 h 50"/>
                <a:gd name="T66" fmla="*/ 9 w 31"/>
                <a:gd name="T67" fmla="*/ 14 h 50"/>
                <a:gd name="T68" fmla="*/ 9 w 31"/>
                <a:gd name="T69" fmla="*/ 9 h 50"/>
                <a:gd name="T70" fmla="*/ 9 w 31"/>
                <a:gd name="T71" fmla="*/ 9 h 50"/>
                <a:gd name="T72" fmla="*/ 13 w 31"/>
                <a:gd name="T73" fmla="*/ 9 h 50"/>
                <a:gd name="T74" fmla="*/ 13 w 31"/>
                <a:gd name="T75" fmla="*/ 9 h 50"/>
                <a:gd name="T76" fmla="*/ 13 w 31"/>
                <a:gd name="T77" fmla="*/ 9 h 50"/>
                <a:gd name="T78" fmla="*/ 13 w 31"/>
                <a:gd name="T79" fmla="*/ 9 h 50"/>
                <a:gd name="T80" fmla="*/ 18 w 31"/>
                <a:gd name="T81" fmla="*/ 9 h 50"/>
                <a:gd name="T82" fmla="*/ 18 w 31"/>
                <a:gd name="T83" fmla="*/ 9 h 50"/>
                <a:gd name="T84" fmla="*/ 22 w 31"/>
                <a:gd name="T85" fmla="*/ 5 h 50"/>
                <a:gd name="T86" fmla="*/ 22 w 31"/>
                <a:gd name="T87" fmla="*/ 0 h 50"/>
                <a:gd name="T88" fmla="*/ 22 w 31"/>
                <a:gd name="T89" fmla="*/ 0 h 50"/>
                <a:gd name="T90" fmla="*/ 27 w 31"/>
                <a:gd name="T91" fmla="*/ 0 h 50"/>
                <a:gd name="T92" fmla="*/ 27 w 31"/>
                <a:gd name="T93" fmla="*/ 0 h 50"/>
                <a:gd name="T94" fmla="*/ 27 w 31"/>
                <a:gd name="T9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" h="50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27" y="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2" y="18"/>
                  </a:lnTo>
                  <a:lnTo>
                    <a:pt x="27" y="18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7"/>
                  </a:lnTo>
                  <a:lnTo>
                    <a:pt x="18" y="36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3" y="41"/>
                  </a:lnTo>
                  <a:lnTo>
                    <a:pt x="13" y="45"/>
                  </a:lnTo>
                  <a:lnTo>
                    <a:pt x="9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4" y="27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9" y="9"/>
                  </a:lnTo>
                  <a:lnTo>
                    <a:pt x="9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2" y="5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99" name="Freeform 24">
              <a:extLst>
                <a:ext uri="{FF2B5EF4-FFF2-40B4-BE49-F238E27FC236}">
                  <a16:creationId xmlns:a16="http://schemas.microsoft.com/office/drawing/2014/main" id="{E1F2DC3B-8571-3E5B-E4FD-77D2A9FFF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851" y="3246439"/>
              <a:ext cx="358775" cy="409575"/>
            </a:xfrm>
            <a:custGeom>
              <a:avLst/>
              <a:gdLst>
                <a:gd name="T0" fmla="*/ 72 w 226"/>
                <a:gd name="T1" fmla="*/ 14 h 258"/>
                <a:gd name="T2" fmla="*/ 72 w 226"/>
                <a:gd name="T3" fmla="*/ 27 h 258"/>
                <a:gd name="T4" fmla="*/ 77 w 226"/>
                <a:gd name="T5" fmla="*/ 37 h 258"/>
                <a:gd name="T6" fmla="*/ 77 w 226"/>
                <a:gd name="T7" fmla="*/ 41 h 258"/>
                <a:gd name="T8" fmla="*/ 81 w 226"/>
                <a:gd name="T9" fmla="*/ 46 h 258"/>
                <a:gd name="T10" fmla="*/ 90 w 226"/>
                <a:gd name="T11" fmla="*/ 55 h 258"/>
                <a:gd name="T12" fmla="*/ 108 w 226"/>
                <a:gd name="T13" fmla="*/ 59 h 258"/>
                <a:gd name="T14" fmla="*/ 117 w 226"/>
                <a:gd name="T15" fmla="*/ 59 h 258"/>
                <a:gd name="T16" fmla="*/ 131 w 226"/>
                <a:gd name="T17" fmla="*/ 68 h 258"/>
                <a:gd name="T18" fmla="*/ 140 w 226"/>
                <a:gd name="T19" fmla="*/ 77 h 258"/>
                <a:gd name="T20" fmla="*/ 158 w 226"/>
                <a:gd name="T21" fmla="*/ 77 h 258"/>
                <a:gd name="T22" fmla="*/ 162 w 226"/>
                <a:gd name="T23" fmla="*/ 86 h 258"/>
                <a:gd name="T24" fmla="*/ 171 w 226"/>
                <a:gd name="T25" fmla="*/ 104 h 258"/>
                <a:gd name="T26" fmla="*/ 171 w 226"/>
                <a:gd name="T27" fmla="*/ 122 h 258"/>
                <a:gd name="T28" fmla="*/ 203 w 226"/>
                <a:gd name="T29" fmla="*/ 127 h 258"/>
                <a:gd name="T30" fmla="*/ 203 w 226"/>
                <a:gd name="T31" fmla="*/ 136 h 258"/>
                <a:gd name="T32" fmla="*/ 217 w 226"/>
                <a:gd name="T33" fmla="*/ 150 h 258"/>
                <a:gd name="T34" fmla="*/ 226 w 226"/>
                <a:gd name="T35" fmla="*/ 163 h 258"/>
                <a:gd name="T36" fmla="*/ 221 w 226"/>
                <a:gd name="T37" fmla="*/ 177 h 258"/>
                <a:gd name="T38" fmla="*/ 221 w 226"/>
                <a:gd name="T39" fmla="*/ 190 h 258"/>
                <a:gd name="T40" fmla="*/ 221 w 226"/>
                <a:gd name="T41" fmla="*/ 199 h 258"/>
                <a:gd name="T42" fmla="*/ 212 w 226"/>
                <a:gd name="T43" fmla="*/ 195 h 258"/>
                <a:gd name="T44" fmla="*/ 167 w 226"/>
                <a:gd name="T45" fmla="*/ 190 h 258"/>
                <a:gd name="T46" fmla="*/ 153 w 226"/>
                <a:gd name="T47" fmla="*/ 213 h 258"/>
                <a:gd name="T48" fmla="*/ 153 w 226"/>
                <a:gd name="T49" fmla="*/ 244 h 258"/>
                <a:gd name="T50" fmla="*/ 135 w 226"/>
                <a:gd name="T51" fmla="*/ 240 h 258"/>
                <a:gd name="T52" fmla="*/ 126 w 226"/>
                <a:gd name="T53" fmla="*/ 249 h 258"/>
                <a:gd name="T54" fmla="*/ 122 w 226"/>
                <a:gd name="T55" fmla="*/ 249 h 258"/>
                <a:gd name="T56" fmla="*/ 108 w 226"/>
                <a:gd name="T57" fmla="*/ 244 h 258"/>
                <a:gd name="T58" fmla="*/ 90 w 226"/>
                <a:gd name="T59" fmla="*/ 240 h 258"/>
                <a:gd name="T60" fmla="*/ 86 w 226"/>
                <a:gd name="T61" fmla="*/ 244 h 258"/>
                <a:gd name="T62" fmla="*/ 77 w 226"/>
                <a:gd name="T63" fmla="*/ 254 h 258"/>
                <a:gd name="T64" fmla="*/ 68 w 226"/>
                <a:gd name="T65" fmla="*/ 258 h 258"/>
                <a:gd name="T66" fmla="*/ 63 w 226"/>
                <a:gd name="T67" fmla="*/ 249 h 258"/>
                <a:gd name="T68" fmla="*/ 54 w 226"/>
                <a:gd name="T69" fmla="*/ 235 h 258"/>
                <a:gd name="T70" fmla="*/ 45 w 226"/>
                <a:gd name="T71" fmla="*/ 222 h 258"/>
                <a:gd name="T72" fmla="*/ 40 w 226"/>
                <a:gd name="T73" fmla="*/ 213 h 258"/>
                <a:gd name="T74" fmla="*/ 40 w 226"/>
                <a:gd name="T75" fmla="*/ 204 h 258"/>
                <a:gd name="T76" fmla="*/ 40 w 226"/>
                <a:gd name="T77" fmla="*/ 199 h 258"/>
                <a:gd name="T78" fmla="*/ 40 w 226"/>
                <a:gd name="T79" fmla="*/ 190 h 258"/>
                <a:gd name="T80" fmla="*/ 31 w 226"/>
                <a:gd name="T81" fmla="*/ 181 h 258"/>
                <a:gd name="T82" fmla="*/ 27 w 226"/>
                <a:gd name="T83" fmla="*/ 168 h 258"/>
                <a:gd name="T84" fmla="*/ 22 w 226"/>
                <a:gd name="T85" fmla="*/ 159 h 258"/>
                <a:gd name="T86" fmla="*/ 13 w 226"/>
                <a:gd name="T87" fmla="*/ 150 h 258"/>
                <a:gd name="T88" fmla="*/ 22 w 226"/>
                <a:gd name="T89" fmla="*/ 141 h 258"/>
                <a:gd name="T90" fmla="*/ 22 w 226"/>
                <a:gd name="T91" fmla="*/ 136 h 258"/>
                <a:gd name="T92" fmla="*/ 22 w 226"/>
                <a:gd name="T93" fmla="*/ 131 h 258"/>
                <a:gd name="T94" fmla="*/ 18 w 226"/>
                <a:gd name="T95" fmla="*/ 113 h 258"/>
                <a:gd name="T96" fmla="*/ 13 w 226"/>
                <a:gd name="T97" fmla="*/ 100 h 258"/>
                <a:gd name="T98" fmla="*/ 18 w 226"/>
                <a:gd name="T99" fmla="*/ 95 h 258"/>
                <a:gd name="T100" fmla="*/ 18 w 226"/>
                <a:gd name="T101" fmla="*/ 86 h 258"/>
                <a:gd name="T102" fmla="*/ 13 w 226"/>
                <a:gd name="T103" fmla="*/ 68 h 258"/>
                <a:gd name="T104" fmla="*/ 18 w 226"/>
                <a:gd name="T105" fmla="*/ 59 h 258"/>
                <a:gd name="T106" fmla="*/ 4 w 226"/>
                <a:gd name="T107" fmla="*/ 37 h 258"/>
                <a:gd name="T108" fmla="*/ 13 w 226"/>
                <a:gd name="T109" fmla="*/ 27 h 258"/>
                <a:gd name="T110" fmla="*/ 22 w 226"/>
                <a:gd name="T111" fmla="*/ 27 h 258"/>
                <a:gd name="T112" fmla="*/ 31 w 226"/>
                <a:gd name="T113" fmla="*/ 23 h 258"/>
                <a:gd name="T114" fmla="*/ 40 w 226"/>
                <a:gd name="T115" fmla="*/ 14 h 258"/>
                <a:gd name="T116" fmla="*/ 63 w 226"/>
                <a:gd name="T117" fmla="*/ 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6" h="258">
                  <a:moveTo>
                    <a:pt x="72" y="5"/>
                  </a:moveTo>
                  <a:lnTo>
                    <a:pt x="72" y="5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23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7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81" y="41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5" y="55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8" y="55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7" y="59"/>
                  </a:lnTo>
                  <a:lnTo>
                    <a:pt x="117" y="59"/>
                  </a:lnTo>
                  <a:lnTo>
                    <a:pt x="117" y="59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22" y="64"/>
                  </a:lnTo>
                  <a:lnTo>
                    <a:pt x="122" y="64"/>
                  </a:lnTo>
                  <a:lnTo>
                    <a:pt x="122" y="64"/>
                  </a:lnTo>
                  <a:lnTo>
                    <a:pt x="126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5" y="68"/>
                  </a:lnTo>
                  <a:lnTo>
                    <a:pt x="135" y="68"/>
                  </a:lnTo>
                  <a:lnTo>
                    <a:pt x="135" y="73"/>
                  </a:lnTo>
                  <a:lnTo>
                    <a:pt x="140" y="73"/>
                  </a:lnTo>
                  <a:lnTo>
                    <a:pt x="140" y="77"/>
                  </a:lnTo>
                  <a:lnTo>
                    <a:pt x="144" y="77"/>
                  </a:lnTo>
                  <a:lnTo>
                    <a:pt x="144" y="77"/>
                  </a:lnTo>
                  <a:lnTo>
                    <a:pt x="144" y="77"/>
                  </a:lnTo>
                  <a:lnTo>
                    <a:pt x="153" y="73"/>
                  </a:lnTo>
                  <a:lnTo>
                    <a:pt x="153" y="73"/>
                  </a:lnTo>
                  <a:lnTo>
                    <a:pt x="153" y="77"/>
                  </a:lnTo>
                  <a:lnTo>
                    <a:pt x="158" y="77"/>
                  </a:lnTo>
                  <a:lnTo>
                    <a:pt x="162" y="82"/>
                  </a:lnTo>
                  <a:lnTo>
                    <a:pt x="162" y="82"/>
                  </a:lnTo>
                  <a:lnTo>
                    <a:pt x="162" y="82"/>
                  </a:lnTo>
                  <a:lnTo>
                    <a:pt x="162" y="82"/>
                  </a:lnTo>
                  <a:lnTo>
                    <a:pt x="167" y="86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62" y="91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7" y="95"/>
                  </a:lnTo>
                  <a:lnTo>
                    <a:pt x="167" y="95"/>
                  </a:lnTo>
                  <a:lnTo>
                    <a:pt x="171" y="104"/>
                  </a:lnTo>
                  <a:lnTo>
                    <a:pt x="167" y="104"/>
                  </a:lnTo>
                  <a:lnTo>
                    <a:pt x="162" y="104"/>
                  </a:lnTo>
                  <a:lnTo>
                    <a:pt x="167" y="104"/>
                  </a:lnTo>
                  <a:lnTo>
                    <a:pt x="167" y="109"/>
                  </a:lnTo>
                  <a:lnTo>
                    <a:pt x="171" y="113"/>
                  </a:lnTo>
                  <a:lnTo>
                    <a:pt x="171" y="118"/>
                  </a:lnTo>
                  <a:lnTo>
                    <a:pt x="171" y="122"/>
                  </a:lnTo>
                  <a:lnTo>
                    <a:pt x="176" y="127"/>
                  </a:lnTo>
                  <a:lnTo>
                    <a:pt x="176" y="127"/>
                  </a:lnTo>
                  <a:lnTo>
                    <a:pt x="180" y="127"/>
                  </a:lnTo>
                  <a:lnTo>
                    <a:pt x="185" y="127"/>
                  </a:lnTo>
                  <a:lnTo>
                    <a:pt x="194" y="127"/>
                  </a:lnTo>
                  <a:lnTo>
                    <a:pt x="203" y="127"/>
                  </a:lnTo>
                  <a:lnTo>
                    <a:pt x="203" y="127"/>
                  </a:lnTo>
                  <a:lnTo>
                    <a:pt x="203" y="127"/>
                  </a:lnTo>
                  <a:lnTo>
                    <a:pt x="203" y="127"/>
                  </a:lnTo>
                  <a:lnTo>
                    <a:pt x="208" y="127"/>
                  </a:lnTo>
                  <a:lnTo>
                    <a:pt x="208" y="127"/>
                  </a:lnTo>
                  <a:lnTo>
                    <a:pt x="208" y="131"/>
                  </a:lnTo>
                  <a:lnTo>
                    <a:pt x="208" y="131"/>
                  </a:lnTo>
                  <a:lnTo>
                    <a:pt x="203" y="136"/>
                  </a:lnTo>
                  <a:lnTo>
                    <a:pt x="203" y="136"/>
                  </a:lnTo>
                  <a:lnTo>
                    <a:pt x="208" y="141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50"/>
                  </a:lnTo>
                  <a:lnTo>
                    <a:pt x="212" y="150"/>
                  </a:lnTo>
                  <a:lnTo>
                    <a:pt x="217" y="150"/>
                  </a:lnTo>
                  <a:lnTo>
                    <a:pt x="217" y="154"/>
                  </a:lnTo>
                  <a:lnTo>
                    <a:pt x="217" y="150"/>
                  </a:lnTo>
                  <a:lnTo>
                    <a:pt x="217" y="154"/>
                  </a:lnTo>
                  <a:lnTo>
                    <a:pt x="221" y="154"/>
                  </a:lnTo>
                  <a:lnTo>
                    <a:pt x="221" y="159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8"/>
                  </a:lnTo>
                  <a:lnTo>
                    <a:pt x="226" y="168"/>
                  </a:lnTo>
                  <a:lnTo>
                    <a:pt x="226" y="168"/>
                  </a:lnTo>
                  <a:lnTo>
                    <a:pt x="226" y="172"/>
                  </a:lnTo>
                  <a:lnTo>
                    <a:pt x="221" y="177"/>
                  </a:lnTo>
                  <a:lnTo>
                    <a:pt x="221" y="177"/>
                  </a:lnTo>
                  <a:lnTo>
                    <a:pt x="226" y="177"/>
                  </a:lnTo>
                  <a:lnTo>
                    <a:pt x="226" y="181"/>
                  </a:lnTo>
                  <a:lnTo>
                    <a:pt x="226" y="181"/>
                  </a:lnTo>
                  <a:lnTo>
                    <a:pt x="221" y="181"/>
                  </a:lnTo>
                  <a:lnTo>
                    <a:pt x="221" y="181"/>
                  </a:lnTo>
                  <a:lnTo>
                    <a:pt x="221" y="186"/>
                  </a:lnTo>
                  <a:lnTo>
                    <a:pt x="221" y="190"/>
                  </a:lnTo>
                  <a:lnTo>
                    <a:pt x="221" y="195"/>
                  </a:lnTo>
                  <a:lnTo>
                    <a:pt x="221" y="195"/>
                  </a:lnTo>
                  <a:lnTo>
                    <a:pt x="221" y="195"/>
                  </a:lnTo>
                  <a:lnTo>
                    <a:pt x="226" y="199"/>
                  </a:lnTo>
                  <a:lnTo>
                    <a:pt x="226" y="199"/>
                  </a:lnTo>
                  <a:lnTo>
                    <a:pt x="221" y="199"/>
                  </a:lnTo>
                  <a:lnTo>
                    <a:pt x="221" y="199"/>
                  </a:lnTo>
                  <a:lnTo>
                    <a:pt x="221" y="204"/>
                  </a:lnTo>
                  <a:lnTo>
                    <a:pt x="221" y="204"/>
                  </a:lnTo>
                  <a:lnTo>
                    <a:pt x="221" y="204"/>
                  </a:lnTo>
                  <a:lnTo>
                    <a:pt x="221" y="199"/>
                  </a:lnTo>
                  <a:lnTo>
                    <a:pt x="221" y="195"/>
                  </a:lnTo>
                  <a:lnTo>
                    <a:pt x="217" y="195"/>
                  </a:lnTo>
                  <a:lnTo>
                    <a:pt x="212" y="195"/>
                  </a:lnTo>
                  <a:lnTo>
                    <a:pt x="208" y="190"/>
                  </a:lnTo>
                  <a:lnTo>
                    <a:pt x="203" y="186"/>
                  </a:lnTo>
                  <a:lnTo>
                    <a:pt x="194" y="186"/>
                  </a:lnTo>
                  <a:lnTo>
                    <a:pt x="185" y="186"/>
                  </a:lnTo>
                  <a:lnTo>
                    <a:pt x="180" y="190"/>
                  </a:lnTo>
                  <a:lnTo>
                    <a:pt x="171" y="190"/>
                  </a:lnTo>
                  <a:lnTo>
                    <a:pt x="167" y="190"/>
                  </a:lnTo>
                  <a:lnTo>
                    <a:pt x="162" y="195"/>
                  </a:lnTo>
                  <a:lnTo>
                    <a:pt x="158" y="195"/>
                  </a:lnTo>
                  <a:lnTo>
                    <a:pt x="158" y="199"/>
                  </a:lnTo>
                  <a:lnTo>
                    <a:pt x="158" y="204"/>
                  </a:lnTo>
                  <a:lnTo>
                    <a:pt x="153" y="204"/>
                  </a:lnTo>
                  <a:lnTo>
                    <a:pt x="153" y="208"/>
                  </a:lnTo>
                  <a:lnTo>
                    <a:pt x="153" y="213"/>
                  </a:lnTo>
                  <a:lnTo>
                    <a:pt x="153" y="217"/>
                  </a:lnTo>
                  <a:lnTo>
                    <a:pt x="153" y="222"/>
                  </a:lnTo>
                  <a:lnTo>
                    <a:pt x="153" y="226"/>
                  </a:lnTo>
                  <a:lnTo>
                    <a:pt x="153" y="235"/>
                  </a:lnTo>
                  <a:lnTo>
                    <a:pt x="153" y="240"/>
                  </a:lnTo>
                  <a:lnTo>
                    <a:pt x="153" y="244"/>
                  </a:lnTo>
                  <a:lnTo>
                    <a:pt x="153" y="244"/>
                  </a:lnTo>
                  <a:lnTo>
                    <a:pt x="149" y="244"/>
                  </a:lnTo>
                  <a:lnTo>
                    <a:pt x="149" y="244"/>
                  </a:lnTo>
                  <a:lnTo>
                    <a:pt x="149" y="240"/>
                  </a:lnTo>
                  <a:lnTo>
                    <a:pt x="149" y="240"/>
                  </a:lnTo>
                  <a:lnTo>
                    <a:pt x="149" y="240"/>
                  </a:lnTo>
                  <a:lnTo>
                    <a:pt x="140" y="240"/>
                  </a:lnTo>
                  <a:lnTo>
                    <a:pt x="135" y="240"/>
                  </a:lnTo>
                  <a:lnTo>
                    <a:pt x="131" y="240"/>
                  </a:lnTo>
                  <a:lnTo>
                    <a:pt x="131" y="240"/>
                  </a:lnTo>
                  <a:lnTo>
                    <a:pt x="131" y="240"/>
                  </a:lnTo>
                  <a:lnTo>
                    <a:pt x="131" y="240"/>
                  </a:lnTo>
                  <a:lnTo>
                    <a:pt x="131" y="240"/>
                  </a:lnTo>
                  <a:lnTo>
                    <a:pt x="126" y="240"/>
                  </a:lnTo>
                  <a:lnTo>
                    <a:pt x="126" y="249"/>
                  </a:lnTo>
                  <a:lnTo>
                    <a:pt x="126" y="249"/>
                  </a:lnTo>
                  <a:lnTo>
                    <a:pt x="126" y="254"/>
                  </a:lnTo>
                  <a:lnTo>
                    <a:pt x="126" y="258"/>
                  </a:lnTo>
                  <a:lnTo>
                    <a:pt x="126" y="258"/>
                  </a:lnTo>
                  <a:lnTo>
                    <a:pt x="126" y="254"/>
                  </a:lnTo>
                  <a:lnTo>
                    <a:pt x="122" y="254"/>
                  </a:lnTo>
                  <a:lnTo>
                    <a:pt x="122" y="249"/>
                  </a:lnTo>
                  <a:lnTo>
                    <a:pt x="122" y="249"/>
                  </a:lnTo>
                  <a:lnTo>
                    <a:pt x="117" y="244"/>
                  </a:lnTo>
                  <a:lnTo>
                    <a:pt x="117" y="244"/>
                  </a:lnTo>
                  <a:lnTo>
                    <a:pt x="117" y="244"/>
                  </a:lnTo>
                  <a:lnTo>
                    <a:pt x="113" y="244"/>
                  </a:lnTo>
                  <a:lnTo>
                    <a:pt x="113" y="244"/>
                  </a:lnTo>
                  <a:lnTo>
                    <a:pt x="108" y="244"/>
                  </a:lnTo>
                  <a:lnTo>
                    <a:pt x="104" y="244"/>
                  </a:lnTo>
                  <a:lnTo>
                    <a:pt x="104" y="244"/>
                  </a:lnTo>
                  <a:lnTo>
                    <a:pt x="99" y="244"/>
                  </a:lnTo>
                  <a:lnTo>
                    <a:pt x="99" y="244"/>
                  </a:lnTo>
                  <a:lnTo>
                    <a:pt x="95" y="240"/>
                  </a:lnTo>
                  <a:lnTo>
                    <a:pt x="95" y="240"/>
                  </a:lnTo>
                  <a:lnTo>
                    <a:pt x="90" y="240"/>
                  </a:lnTo>
                  <a:lnTo>
                    <a:pt x="90" y="240"/>
                  </a:lnTo>
                  <a:lnTo>
                    <a:pt x="90" y="240"/>
                  </a:lnTo>
                  <a:lnTo>
                    <a:pt x="90" y="240"/>
                  </a:lnTo>
                  <a:lnTo>
                    <a:pt x="90" y="240"/>
                  </a:lnTo>
                  <a:lnTo>
                    <a:pt x="90" y="244"/>
                  </a:lnTo>
                  <a:lnTo>
                    <a:pt x="90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1" y="244"/>
                  </a:lnTo>
                  <a:lnTo>
                    <a:pt x="81" y="249"/>
                  </a:lnTo>
                  <a:lnTo>
                    <a:pt x="81" y="249"/>
                  </a:lnTo>
                  <a:lnTo>
                    <a:pt x="81" y="249"/>
                  </a:lnTo>
                  <a:lnTo>
                    <a:pt x="81" y="254"/>
                  </a:lnTo>
                  <a:lnTo>
                    <a:pt x="77" y="254"/>
                  </a:lnTo>
                  <a:lnTo>
                    <a:pt x="77" y="254"/>
                  </a:lnTo>
                  <a:lnTo>
                    <a:pt x="77" y="258"/>
                  </a:lnTo>
                  <a:lnTo>
                    <a:pt x="77" y="258"/>
                  </a:lnTo>
                  <a:lnTo>
                    <a:pt x="77" y="258"/>
                  </a:lnTo>
                  <a:lnTo>
                    <a:pt x="72" y="258"/>
                  </a:lnTo>
                  <a:lnTo>
                    <a:pt x="68" y="258"/>
                  </a:lnTo>
                  <a:lnTo>
                    <a:pt x="68" y="258"/>
                  </a:lnTo>
                  <a:lnTo>
                    <a:pt x="68" y="258"/>
                  </a:lnTo>
                  <a:lnTo>
                    <a:pt x="68" y="258"/>
                  </a:lnTo>
                  <a:lnTo>
                    <a:pt x="68" y="258"/>
                  </a:lnTo>
                  <a:lnTo>
                    <a:pt x="63" y="258"/>
                  </a:lnTo>
                  <a:lnTo>
                    <a:pt x="63" y="254"/>
                  </a:lnTo>
                  <a:lnTo>
                    <a:pt x="63" y="254"/>
                  </a:lnTo>
                  <a:lnTo>
                    <a:pt x="63" y="249"/>
                  </a:lnTo>
                  <a:lnTo>
                    <a:pt x="63" y="249"/>
                  </a:lnTo>
                  <a:lnTo>
                    <a:pt x="63" y="244"/>
                  </a:lnTo>
                  <a:lnTo>
                    <a:pt x="59" y="244"/>
                  </a:lnTo>
                  <a:lnTo>
                    <a:pt x="59" y="240"/>
                  </a:lnTo>
                  <a:lnTo>
                    <a:pt x="59" y="240"/>
                  </a:lnTo>
                  <a:lnTo>
                    <a:pt x="59" y="235"/>
                  </a:lnTo>
                  <a:lnTo>
                    <a:pt x="54" y="235"/>
                  </a:lnTo>
                  <a:lnTo>
                    <a:pt x="54" y="231"/>
                  </a:lnTo>
                  <a:lnTo>
                    <a:pt x="54" y="231"/>
                  </a:lnTo>
                  <a:lnTo>
                    <a:pt x="49" y="226"/>
                  </a:lnTo>
                  <a:lnTo>
                    <a:pt x="49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0" y="208"/>
                  </a:lnTo>
                  <a:lnTo>
                    <a:pt x="40" y="208"/>
                  </a:lnTo>
                  <a:lnTo>
                    <a:pt x="40" y="208"/>
                  </a:lnTo>
                  <a:lnTo>
                    <a:pt x="40" y="208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5" y="204"/>
                  </a:lnTo>
                  <a:lnTo>
                    <a:pt x="40" y="204"/>
                  </a:lnTo>
                  <a:lnTo>
                    <a:pt x="40" y="199"/>
                  </a:lnTo>
                  <a:lnTo>
                    <a:pt x="40" y="199"/>
                  </a:lnTo>
                  <a:lnTo>
                    <a:pt x="40" y="199"/>
                  </a:lnTo>
                  <a:lnTo>
                    <a:pt x="40" y="195"/>
                  </a:lnTo>
                  <a:lnTo>
                    <a:pt x="40" y="195"/>
                  </a:lnTo>
                  <a:lnTo>
                    <a:pt x="40" y="195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36" y="186"/>
                  </a:lnTo>
                  <a:lnTo>
                    <a:pt x="36" y="186"/>
                  </a:lnTo>
                  <a:lnTo>
                    <a:pt x="31" y="186"/>
                  </a:lnTo>
                  <a:lnTo>
                    <a:pt x="31" y="186"/>
                  </a:lnTo>
                  <a:lnTo>
                    <a:pt x="31" y="181"/>
                  </a:lnTo>
                  <a:lnTo>
                    <a:pt x="31" y="181"/>
                  </a:lnTo>
                  <a:lnTo>
                    <a:pt x="31" y="177"/>
                  </a:lnTo>
                  <a:lnTo>
                    <a:pt x="31" y="177"/>
                  </a:lnTo>
                  <a:lnTo>
                    <a:pt x="27" y="172"/>
                  </a:lnTo>
                  <a:lnTo>
                    <a:pt x="27" y="172"/>
                  </a:lnTo>
                  <a:lnTo>
                    <a:pt x="27" y="172"/>
                  </a:lnTo>
                  <a:lnTo>
                    <a:pt x="27" y="168"/>
                  </a:lnTo>
                  <a:lnTo>
                    <a:pt x="27" y="168"/>
                  </a:lnTo>
                  <a:lnTo>
                    <a:pt x="27" y="168"/>
                  </a:lnTo>
                  <a:lnTo>
                    <a:pt x="27" y="168"/>
                  </a:lnTo>
                  <a:lnTo>
                    <a:pt x="27" y="168"/>
                  </a:lnTo>
                  <a:lnTo>
                    <a:pt x="22" y="163"/>
                  </a:lnTo>
                  <a:lnTo>
                    <a:pt x="22" y="163"/>
                  </a:lnTo>
                  <a:lnTo>
                    <a:pt x="22" y="159"/>
                  </a:lnTo>
                  <a:lnTo>
                    <a:pt x="18" y="159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3" y="150"/>
                  </a:lnTo>
                  <a:lnTo>
                    <a:pt x="13" y="150"/>
                  </a:lnTo>
                  <a:lnTo>
                    <a:pt x="13" y="150"/>
                  </a:lnTo>
                  <a:lnTo>
                    <a:pt x="18" y="150"/>
                  </a:lnTo>
                  <a:lnTo>
                    <a:pt x="18" y="145"/>
                  </a:lnTo>
                  <a:lnTo>
                    <a:pt x="18" y="145"/>
                  </a:lnTo>
                  <a:lnTo>
                    <a:pt x="18" y="145"/>
                  </a:lnTo>
                  <a:lnTo>
                    <a:pt x="22" y="141"/>
                  </a:lnTo>
                  <a:lnTo>
                    <a:pt x="22" y="141"/>
                  </a:lnTo>
                  <a:lnTo>
                    <a:pt x="22" y="141"/>
                  </a:lnTo>
                  <a:lnTo>
                    <a:pt x="22" y="141"/>
                  </a:lnTo>
                  <a:lnTo>
                    <a:pt x="22" y="141"/>
                  </a:lnTo>
                  <a:lnTo>
                    <a:pt x="22" y="136"/>
                  </a:lnTo>
                  <a:lnTo>
                    <a:pt x="22" y="136"/>
                  </a:lnTo>
                  <a:lnTo>
                    <a:pt x="22" y="136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18" y="131"/>
                  </a:lnTo>
                  <a:lnTo>
                    <a:pt x="18" y="127"/>
                  </a:lnTo>
                  <a:lnTo>
                    <a:pt x="13" y="122"/>
                  </a:lnTo>
                  <a:lnTo>
                    <a:pt x="13" y="118"/>
                  </a:lnTo>
                  <a:lnTo>
                    <a:pt x="13" y="118"/>
                  </a:lnTo>
                  <a:lnTo>
                    <a:pt x="13" y="113"/>
                  </a:lnTo>
                  <a:lnTo>
                    <a:pt x="18" y="113"/>
                  </a:lnTo>
                  <a:lnTo>
                    <a:pt x="18" y="109"/>
                  </a:lnTo>
                  <a:lnTo>
                    <a:pt x="18" y="109"/>
                  </a:lnTo>
                  <a:lnTo>
                    <a:pt x="13" y="109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3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1"/>
                  </a:lnTo>
                  <a:lnTo>
                    <a:pt x="18" y="91"/>
                  </a:lnTo>
                  <a:lnTo>
                    <a:pt x="18" y="91"/>
                  </a:lnTo>
                  <a:lnTo>
                    <a:pt x="18" y="91"/>
                  </a:lnTo>
                  <a:lnTo>
                    <a:pt x="18" y="91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8" y="82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13" y="77"/>
                  </a:lnTo>
                  <a:lnTo>
                    <a:pt x="18" y="77"/>
                  </a:lnTo>
                  <a:lnTo>
                    <a:pt x="18" y="73"/>
                  </a:lnTo>
                  <a:lnTo>
                    <a:pt x="13" y="68"/>
                  </a:lnTo>
                  <a:lnTo>
                    <a:pt x="13" y="64"/>
                  </a:lnTo>
                  <a:lnTo>
                    <a:pt x="13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3" y="50"/>
                  </a:lnTo>
                  <a:lnTo>
                    <a:pt x="9" y="46"/>
                  </a:lnTo>
                  <a:lnTo>
                    <a:pt x="9" y="41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7"/>
                  </a:lnTo>
                  <a:lnTo>
                    <a:pt x="9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2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9" y="9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2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0" name="Freeform 25">
              <a:extLst>
                <a:ext uri="{FF2B5EF4-FFF2-40B4-BE49-F238E27FC236}">
                  <a16:creationId xmlns:a16="http://schemas.microsoft.com/office/drawing/2014/main" id="{C1C0449D-EA23-017A-60A0-45E7FB03FA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5676" y="2787651"/>
              <a:ext cx="1084263" cy="1192213"/>
            </a:xfrm>
            <a:custGeom>
              <a:avLst/>
              <a:gdLst>
                <a:gd name="T0" fmla="*/ 443 w 683"/>
                <a:gd name="T1" fmla="*/ 108 h 751"/>
                <a:gd name="T2" fmla="*/ 421 w 683"/>
                <a:gd name="T3" fmla="*/ 131 h 751"/>
                <a:gd name="T4" fmla="*/ 403 w 683"/>
                <a:gd name="T5" fmla="*/ 113 h 751"/>
                <a:gd name="T6" fmla="*/ 244 w 683"/>
                <a:gd name="T7" fmla="*/ 18 h 751"/>
                <a:gd name="T8" fmla="*/ 244 w 683"/>
                <a:gd name="T9" fmla="*/ 59 h 751"/>
                <a:gd name="T10" fmla="*/ 262 w 683"/>
                <a:gd name="T11" fmla="*/ 72 h 751"/>
                <a:gd name="T12" fmla="*/ 290 w 683"/>
                <a:gd name="T13" fmla="*/ 63 h 751"/>
                <a:gd name="T14" fmla="*/ 308 w 683"/>
                <a:gd name="T15" fmla="*/ 54 h 751"/>
                <a:gd name="T16" fmla="*/ 335 w 683"/>
                <a:gd name="T17" fmla="*/ 59 h 751"/>
                <a:gd name="T18" fmla="*/ 362 w 683"/>
                <a:gd name="T19" fmla="*/ 59 h 751"/>
                <a:gd name="T20" fmla="*/ 389 w 683"/>
                <a:gd name="T21" fmla="*/ 18 h 751"/>
                <a:gd name="T22" fmla="*/ 412 w 683"/>
                <a:gd name="T23" fmla="*/ 81 h 751"/>
                <a:gd name="T24" fmla="*/ 380 w 683"/>
                <a:gd name="T25" fmla="*/ 131 h 751"/>
                <a:gd name="T26" fmla="*/ 421 w 683"/>
                <a:gd name="T27" fmla="*/ 136 h 751"/>
                <a:gd name="T28" fmla="*/ 443 w 683"/>
                <a:gd name="T29" fmla="*/ 118 h 751"/>
                <a:gd name="T30" fmla="*/ 470 w 683"/>
                <a:gd name="T31" fmla="*/ 118 h 751"/>
                <a:gd name="T32" fmla="*/ 506 w 683"/>
                <a:gd name="T33" fmla="*/ 136 h 751"/>
                <a:gd name="T34" fmla="*/ 515 w 683"/>
                <a:gd name="T35" fmla="*/ 149 h 751"/>
                <a:gd name="T36" fmla="*/ 579 w 683"/>
                <a:gd name="T37" fmla="*/ 154 h 751"/>
                <a:gd name="T38" fmla="*/ 674 w 683"/>
                <a:gd name="T39" fmla="*/ 208 h 751"/>
                <a:gd name="T40" fmla="*/ 660 w 683"/>
                <a:gd name="T41" fmla="*/ 298 h 751"/>
                <a:gd name="T42" fmla="*/ 619 w 683"/>
                <a:gd name="T43" fmla="*/ 344 h 751"/>
                <a:gd name="T44" fmla="*/ 619 w 683"/>
                <a:gd name="T45" fmla="*/ 402 h 751"/>
                <a:gd name="T46" fmla="*/ 597 w 683"/>
                <a:gd name="T47" fmla="*/ 502 h 751"/>
                <a:gd name="T48" fmla="*/ 561 w 683"/>
                <a:gd name="T49" fmla="*/ 538 h 751"/>
                <a:gd name="T50" fmla="*/ 529 w 683"/>
                <a:gd name="T51" fmla="*/ 556 h 751"/>
                <a:gd name="T52" fmla="*/ 479 w 683"/>
                <a:gd name="T53" fmla="*/ 588 h 751"/>
                <a:gd name="T54" fmla="*/ 488 w 683"/>
                <a:gd name="T55" fmla="*/ 642 h 751"/>
                <a:gd name="T56" fmla="*/ 461 w 683"/>
                <a:gd name="T57" fmla="*/ 705 h 751"/>
                <a:gd name="T58" fmla="*/ 457 w 683"/>
                <a:gd name="T59" fmla="*/ 687 h 751"/>
                <a:gd name="T60" fmla="*/ 439 w 683"/>
                <a:gd name="T61" fmla="*/ 751 h 751"/>
                <a:gd name="T62" fmla="*/ 416 w 683"/>
                <a:gd name="T63" fmla="*/ 714 h 751"/>
                <a:gd name="T64" fmla="*/ 380 w 683"/>
                <a:gd name="T65" fmla="*/ 696 h 751"/>
                <a:gd name="T66" fmla="*/ 366 w 683"/>
                <a:gd name="T67" fmla="*/ 660 h 751"/>
                <a:gd name="T68" fmla="*/ 384 w 683"/>
                <a:gd name="T69" fmla="*/ 637 h 751"/>
                <a:gd name="T70" fmla="*/ 398 w 683"/>
                <a:gd name="T71" fmla="*/ 606 h 751"/>
                <a:gd name="T72" fmla="*/ 380 w 683"/>
                <a:gd name="T73" fmla="*/ 565 h 751"/>
                <a:gd name="T74" fmla="*/ 353 w 683"/>
                <a:gd name="T75" fmla="*/ 547 h 751"/>
                <a:gd name="T76" fmla="*/ 330 w 683"/>
                <a:gd name="T77" fmla="*/ 533 h 751"/>
                <a:gd name="T78" fmla="*/ 312 w 683"/>
                <a:gd name="T79" fmla="*/ 515 h 751"/>
                <a:gd name="T80" fmla="*/ 308 w 683"/>
                <a:gd name="T81" fmla="*/ 488 h 751"/>
                <a:gd name="T82" fmla="*/ 290 w 683"/>
                <a:gd name="T83" fmla="*/ 439 h 751"/>
                <a:gd name="T84" fmla="*/ 249 w 683"/>
                <a:gd name="T85" fmla="*/ 384 h 751"/>
                <a:gd name="T86" fmla="*/ 204 w 683"/>
                <a:gd name="T87" fmla="*/ 353 h 751"/>
                <a:gd name="T88" fmla="*/ 163 w 683"/>
                <a:gd name="T89" fmla="*/ 335 h 751"/>
                <a:gd name="T90" fmla="*/ 154 w 683"/>
                <a:gd name="T91" fmla="*/ 298 h 751"/>
                <a:gd name="T92" fmla="*/ 104 w 683"/>
                <a:gd name="T93" fmla="*/ 312 h 751"/>
                <a:gd name="T94" fmla="*/ 64 w 683"/>
                <a:gd name="T95" fmla="*/ 307 h 751"/>
                <a:gd name="T96" fmla="*/ 32 w 683"/>
                <a:gd name="T97" fmla="*/ 294 h 751"/>
                <a:gd name="T98" fmla="*/ 5 w 683"/>
                <a:gd name="T99" fmla="*/ 262 h 751"/>
                <a:gd name="T100" fmla="*/ 0 w 683"/>
                <a:gd name="T101" fmla="*/ 240 h 751"/>
                <a:gd name="T102" fmla="*/ 23 w 683"/>
                <a:gd name="T103" fmla="*/ 194 h 751"/>
                <a:gd name="T104" fmla="*/ 64 w 683"/>
                <a:gd name="T105" fmla="*/ 185 h 751"/>
                <a:gd name="T106" fmla="*/ 68 w 683"/>
                <a:gd name="T107" fmla="*/ 113 h 751"/>
                <a:gd name="T108" fmla="*/ 73 w 683"/>
                <a:gd name="T109" fmla="*/ 90 h 751"/>
                <a:gd name="T110" fmla="*/ 68 w 683"/>
                <a:gd name="T111" fmla="*/ 81 h 751"/>
                <a:gd name="T112" fmla="*/ 100 w 683"/>
                <a:gd name="T113" fmla="*/ 68 h 751"/>
                <a:gd name="T114" fmla="*/ 141 w 683"/>
                <a:gd name="T115" fmla="*/ 81 h 751"/>
                <a:gd name="T116" fmla="*/ 168 w 683"/>
                <a:gd name="T117" fmla="*/ 63 h 751"/>
                <a:gd name="T118" fmla="*/ 154 w 683"/>
                <a:gd name="T119" fmla="*/ 18 h 751"/>
                <a:gd name="T120" fmla="*/ 195 w 683"/>
                <a:gd name="T121" fmla="*/ 23 h 751"/>
                <a:gd name="T122" fmla="*/ 231 w 683"/>
                <a:gd name="T123" fmla="*/ 0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83" h="751">
                  <a:moveTo>
                    <a:pt x="380" y="131"/>
                  </a:moveTo>
                  <a:lnTo>
                    <a:pt x="380" y="131"/>
                  </a:lnTo>
                  <a:lnTo>
                    <a:pt x="380" y="131"/>
                  </a:lnTo>
                  <a:lnTo>
                    <a:pt x="380" y="127"/>
                  </a:lnTo>
                  <a:lnTo>
                    <a:pt x="384" y="122"/>
                  </a:lnTo>
                  <a:lnTo>
                    <a:pt x="384" y="118"/>
                  </a:lnTo>
                  <a:lnTo>
                    <a:pt x="384" y="113"/>
                  </a:lnTo>
                  <a:lnTo>
                    <a:pt x="389" y="113"/>
                  </a:lnTo>
                  <a:lnTo>
                    <a:pt x="389" y="113"/>
                  </a:lnTo>
                  <a:lnTo>
                    <a:pt x="393" y="113"/>
                  </a:lnTo>
                  <a:lnTo>
                    <a:pt x="389" y="122"/>
                  </a:lnTo>
                  <a:lnTo>
                    <a:pt x="389" y="122"/>
                  </a:lnTo>
                  <a:lnTo>
                    <a:pt x="389" y="127"/>
                  </a:lnTo>
                  <a:lnTo>
                    <a:pt x="384" y="127"/>
                  </a:lnTo>
                  <a:lnTo>
                    <a:pt x="380" y="131"/>
                  </a:lnTo>
                  <a:moveTo>
                    <a:pt x="421" y="108"/>
                  </a:moveTo>
                  <a:lnTo>
                    <a:pt x="421" y="108"/>
                  </a:lnTo>
                  <a:lnTo>
                    <a:pt x="421" y="108"/>
                  </a:lnTo>
                  <a:lnTo>
                    <a:pt x="425" y="104"/>
                  </a:lnTo>
                  <a:lnTo>
                    <a:pt x="425" y="104"/>
                  </a:lnTo>
                  <a:lnTo>
                    <a:pt x="425" y="104"/>
                  </a:lnTo>
                  <a:lnTo>
                    <a:pt x="430" y="104"/>
                  </a:lnTo>
                  <a:lnTo>
                    <a:pt x="434" y="104"/>
                  </a:lnTo>
                  <a:lnTo>
                    <a:pt x="439" y="108"/>
                  </a:lnTo>
                  <a:lnTo>
                    <a:pt x="439" y="108"/>
                  </a:lnTo>
                  <a:lnTo>
                    <a:pt x="439" y="108"/>
                  </a:lnTo>
                  <a:lnTo>
                    <a:pt x="443" y="108"/>
                  </a:lnTo>
                  <a:lnTo>
                    <a:pt x="443" y="108"/>
                  </a:lnTo>
                  <a:lnTo>
                    <a:pt x="439" y="108"/>
                  </a:lnTo>
                  <a:lnTo>
                    <a:pt x="439" y="113"/>
                  </a:lnTo>
                  <a:lnTo>
                    <a:pt x="439" y="113"/>
                  </a:lnTo>
                  <a:lnTo>
                    <a:pt x="439" y="113"/>
                  </a:lnTo>
                  <a:lnTo>
                    <a:pt x="439" y="113"/>
                  </a:lnTo>
                  <a:lnTo>
                    <a:pt x="439" y="118"/>
                  </a:lnTo>
                  <a:lnTo>
                    <a:pt x="439" y="118"/>
                  </a:lnTo>
                  <a:lnTo>
                    <a:pt x="439" y="118"/>
                  </a:lnTo>
                  <a:lnTo>
                    <a:pt x="439" y="122"/>
                  </a:lnTo>
                  <a:lnTo>
                    <a:pt x="434" y="122"/>
                  </a:lnTo>
                  <a:lnTo>
                    <a:pt x="434" y="122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0" y="131"/>
                  </a:lnTo>
                  <a:lnTo>
                    <a:pt x="430" y="131"/>
                  </a:lnTo>
                  <a:lnTo>
                    <a:pt x="430" y="131"/>
                  </a:lnTo>
                  <a:lnTo>
                    <a:pt x="430" y="131"/>
                  </a:lnTo>
                  <a:lnTo>
                    <a:pt x="430" y="131"/>
                  </a:lnTo>
                  <a:lnTo>
                    <a:pt x="425" y="131"/>
                  </a:lnTo>
                  <a:lnTo>
                    <a:pt x="425" y="131"/>
                  </a:lnTo>
                  <a:lnTo>
                    <a:pt x="425" y="131"/>
                  </a:lnTo>
                  <a:lnTo>
                    <a:pt x="425" y="131"/>
                  </a:lnTo>
                  <a:lnTo>
                    <a:pt x="425" y="131"/>
                  </a:lnTo>
                  <a:lnTo>
                    <a:pt x="421" y="131"/>
                  </a:lnTo>
                  <a:lnTo>
                    <a:pt x="421" y="131"/>
                  </a:lnTo>
                  <a:lnTo>
                    <a:pt x="421" y="136"/>
                  </a:lnTo>
                  <a:lnTo>
                    <a:pt x="421" y="136"/>
                  </a:lnTo>
                  <a:lnTo>
                    <a:pt x="416" y="136"/>
                  </a:lnTo>
                  <a:lnTo>
                    <a:pt x="416" y="136"/>
                  </a:lnTo>
                  <a:lnTo>
                    <a:pt x="416" y="136"/>
                  </a:lnTo>
                  <a:lnTo>
                    <a:pt x="412" y="136"/>
                  </a:lnTo>
                  <a:lnTo>
                    <a:pt x="412" y="136"/>
                  </a:lnTo>
                  <a:lnTo>
                    <a:pt x="412" y="136"/>
                  </a:lnTo>
                  <a:lnTo>
                    <a:pt x="407" y="136"/>
                  </a:lnTo>
                  <a:lnTo>
                    <a:pt x="407" y="136"/>
                  </a:lnTo>
                  <a:lnTo>
                    <a:pt x="403" y="136"/>
                  </a:lnTo>
                  <a:lnTo>
                    <a:pt x="403" y="136"/>
                  </a:lnTo>
                  <a:lnTo>
                    <a:pt x="403" y="136"/>
                  </a:lnTo>
                  <a:lnTo>
                    <a:pt x="403" y="131"/>
                  </a:lnTo>
                  <a:lnTo>
                    <a:pt x="403" y="127"/>
                  </a:lnTo>
                  <a:lnTo>
                    <a:pt x="398" y="127"/>
                  </a:lnTo>
                  <a:lnTo>
                    <a:pt x="398" y="122"/>
                  </a:lnTo>
                  <a:lnTo>
                    <a:pt x="403" y="122"/>
                  </a:lnTo>
                  <a:lnTo>
                    <a:pt x="403" y="122"/>
                  </a:lnTo>
                  <a:lnTo>
                    <a:pt x="403" y="122"/>
                  </a:lnTo>
                  <a:lnTo>
                    <a:pt x="403" y="122"/>
                  </a:lnTo>
                  <a:lnTo>
                    <a:pt x="403" y="122"/>
                  </a:lnTo>
                  <a:lnTo>
                    <a:pt x="403" y="122"/>
                  </a:lnTo>
                  <a:lnTo>
                    <a:pt x="398" y="122"/>
                  </a:lnTo>
                  <a:lnTo>
                    <a:pt x="398" y="118"/>
                  </a:lnTo>
                  <a:lnTo>
                    <a:pt x="398" y="113"/>
                  </a:lnTo>
                  <a:lnTo>
                    <a:pt x="398" y="113"/>
                  </a:lnTo>
                  <a:lnTo>
                    <a:pt x="403" y="113"/>
                  </a:lnTo>
                  <a:lnTo>
                    <a:pt x="403" y="113"/>
                  </a:lnTo>
                  <a:lnTo>
                    <a:pt x="403" y="113"/>
                  </a:lnTo>
                  <a:lnTo>
                    <a:pt x="403" y="108"/>
                  </a:lnTo>
                  <a:lnTo>
                    <a:pt x="403" y="108"/>
                  </a:lnTo>
                  <a:lnTo>
                    <a:pt x="407" y="104"/>
                  </a:lnTo>
                  <a:lnTo>
                    <a:pt x="407" y="104"/>
                  </a:lnTo>
                  <a:lnTo>
                    <a:pt x="421" y="108"/>
                  </a:lnTo>
                  <a:moveTo>
                    <a:pt x="235" y="0"/>
                  </a:moveTo>
                  <a:lnTo>
                    <a:pt x="235" y="0"/>
                  </a:lnTo>
                  <a:lnTo>
                    <a:pt x="235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40" y="5"/>
                  </a:lnTo>
                  <a:lnTo>
                    <a:pt x="240" y="5"/>
                  </a:lnTo>
                  <a:lnTo>
                    <a:pt x="240" y="5"/>
                  </a:lnTo>
                  <a:lnTo>
                    <a:pt x="240" y="9"/>
                  </a:lnTo>
                  <a:lnTo>
                    <a:pt x="240" y="9"/>
                  </a:lnTo>
                  <a:lnTo>
                    <a:pt x="240" y="14"/>
                  </a:lnTo>
                  <a:lnTo>
                    <a:pt x="235" y="14"/>
                  </a:lnTo>
                  <a:lnTo>
                    <a:pt x="235" y="14"/>
                  </a:lnTo>
                  <a:lnTo>
                    <a:pt x="235" y="14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4" y="14"/>
                  </a:lnTo>
                  <a:lnTo>
                    <a:pt x="244" y="18"/>
                  </a:lnTo>
                  <a:lnTo>
                    <a:pt x="244" y="18"/>
                  </a:lnTo>
                  <a:lnTo>
                    <a:pt x="244" y="18"/>
                  </a:lnTo>
                  <a:lnTo>
                    <a:pt x="244" y="18"/>
                  </a:lnTo>
                  <a:lnTo>
                    <a:pt x="244" y="18"/>
                  </a:lnTo>
                  <a:lnTo>
                    <a:pt x="244" y="23"/>
                  </a:lnTo>
                  <a:lnTo>
                    <a:pt x="244" y="23"/>
                  </a:lnTo>
                  <a:lnTo>
                    <a:pt x="244" y="23"/>
                  </a:lnTo>
                  <a:lnTo>
                    <a:pt x="244" y="23"/>
                  </a:lnTo>
                  <a:lnTo>
                    <a:pt x="249" y="27"/>
                  </a:lnTo>
                  <a:lnTo>
                    <a:pt x="249" y="27"/>
                  </a:lnTo>
                  <a:lnTo>
                    <a:pt x="249" y="27"/>
                  </a:lnTo>
                  <a:lnTo>
                    <a:pt x="244" y="27"/>
                  </a:lnTo>
                  <a:lnTo>
                    <a:pt x="244" y="27"/>
                  </a:lnTo>
                  <a:lnTo>
                    <a:pt x="244" y="32"/>
                  </a:lnTo>
                  <a:lnTo>
                    <a:pt x="244" y="32"/>
                  </a:lnTo>
                  <a:lnTo>
                    <a:pt x="240" y="32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41"/>
                  </a:lnTo>
                  <a:lnTo>
                    <a:pt x="240" y="45"/>
                  </a:lnTo>
                  <a:lnTo>
                    <a:pt x="240" y="50"/>
                  </a:lnTo>
                  <a:lnTo>
                    <a:pt x="240" y="50"/>
                  </a:lnTo>
                  <a:lnTo>
                    <a:pt x="240" y="50"/>
                  </a:lnTo>
                  <a:lnTo>
                    <a:pt x="240" y="54"/>
                  </a:lnTo>
                  <a:lnTo>
                    <a:pt x="240" y="59"/>
                  </a:lnTo>
                  <a:lnTo>
                    <a:pt x="244" y="59"/>
                  </a:lnTo>
                  <a:lnTo>
                    <a:pt x="244" y="59"/>
                  </a:lnTo>
                  <a:lnTo>
                    <a:pt x="244" y="63"/>
                  </a:lnTo>
                  <a:lnTo>
                    <a:pt x="244" y="63"/>
                  </a:lnTo>
                  <a:lnTo>
                    <a:pt x="244" y="68"/>
                  </a:lnTo>
                  <a:lnTo>
                    <a:pt x="244" y="68"/>
                  </a:lnTo>
                  <a:lnTo>
                    <a:pt x="244" y="68"/>
                  </a:lnTo>
                  <a:lnTo>
                    <a:pt x="244" y="68"/>
                  </a:lnTo>
                  <a:lnTo>
                    <a:pt x="244" y="68"/>
                  </a:lnTo>
                  <a:lnTo>
                    <a:pt x="244" y="68"/>
                  </a:lnTo>
                  <a:lnTo>
                    <a:pt x="244" y="68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72" y="72"/>
                  </a:lnTo>
                  <a:lnTo>
                    <a:pt x="272" y="72"/>
                  </a:lnTo>
                  <a:lnTo>
                    <a:pt x="272" y="72"/>
                  </a:lnTo>
                  <a:lnTo>
                    <a:pt x="272" y="72"/>
                  </a:lnTo>
                  <a:lnTo>
                    <a:pt x="272" y="72"/>
                  </a:lnTo>
                  <a:lnTo>
                    <a:pt x="272" y="72"/>
                  </a:lnTo>
                  <a:lnTo>
                    <a:pt x="272" y="68"/>
                  </a:lnTo>
                  <a:lnTo>
                    <a:pt x="276" y="68"/>
                  </a:lnTo>
                  <a:lnTo>
                    <a:pt x="276" y="68"/>
                  </a:lnTo>
                  <a:lnTo>
                    <a:pt x="276" y="68"/>
                  </a:lnTo>
                  <a:lnTo>
                    <a:pt x="281" y="68"/>
                  </a:lnTo>
                  <a:lnTo>
                    <a:pt x="281" y="68"/>
                  </a:lnTo>
                  <a:lnTo>
                    <a:pt x="281" y="68"/>
                  </a:lnTo>
                  <a:lnTo>
                    <a:pt x="281" y="68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90" y="63"/>
                  </a:lnTo>
                  <a:lnTo>
                    <a:pt x="290" y="63"/>
                  </a:lnTo>
                  <a:lnTo>
                    <a:pt x="290" y="63"/>
                  </a:lnTo>
                  <a:lnTo>
                    <a:pt x="290" y="63"/>
                  </a:lnTo>
                  <a:lnTo>
                    <a:pt x="290" y="63"/>
                  </a:lnTo>
                  <a:lnTo>
                    <a:pt x="290" y="63"/>
                  </a:lnTo>
                  <a:lnTo>
                    <a:pt x="294" y="63"/>
                  </a:lnTo>
                  <a:lnTo>
                    <a:pt x="294" y="63"/>
                  </a:lnTo>
                  <a:lnTo>
                    <a:pt x="294" y="63"/>
                  </a:lnTo>
                  <a:lnTo>
                    <a:pt x="299" y="63"/>
                  </a:lnTo>
                  <a:lnTo>
                    <a:pt x="299" y="63"/>
                  </a:lnTo>
                  <a:lnTo>
                    <a:pt x="299" y="63"/>
                  </a:lnTo>
                  <a:lnTo>
                    <a:pt x="299" y="63"/>
                  </a:lnTo>
                  <a:lnTo>
                    <a:pt x="299" y="63"/>
                  </a:lnTo>
                  <a:lnTo>
                    <a:pt x="303" y="63"/>
                  </a:lnTo>
                  <a:lnTo>
                    <a:pt x="303" y="63"/>
                  </a:lnTo>
                  <a:lnTo>
                    <a:pt x="308" y="68"/>
                  </a:lnTo>
                  <a:lnTo>
                    <a:pt x="308" y="68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308" y="59"/>
                  </a:lnTo>
                  <a:lnTo>
                    <a:pt x="308" y="59"/>
                  </a:lnTo>
                  <a:lnTo>
                    <a:pt x="308" y="59"/>
                  </a:lnTo>
                  <a:lnTo>
                    <a:pt x="308" y="59"/>
                  </a:lnTo>
                  <a:lnTo>
                    <a:pt x="308" y="59"/>
                  </a:lnTo>
                  <a:lnTo>
                    <a:pt x="308" y="54"/>
                  </a:lnTo>
                  <a:lnTo>
                    <a:pt x="308" y="54"/>
                  </a:lnTo>
                  <a:lnTo>
                    <a:pt x="308" y="54"/>
                  </a:lnTo>
                  <a:lnTo>
                    <a:pt x="308" y="54"/>
                  </a:lnTo>
                  <a:lnTo>
                    <a:pt x="308" y="54"/>
                  </a:lnTo>
                  <a:lnTo>
                    <a:pt x="308" y="54"/>
                  </a:lnTo>
                  <a:lnTo>
                    <a:pt x="312" y="54"/>
                  </a:lnTo>
                  <a:lnTo>
                    <a:pt x="312" y="54"/>
                  </a:lnTo>
                  <a:lnTo>
                    <a:pt x="312" y="54"/>
                  </a:lnTo>
                  <a:lnTo>
                    <a:pt x="321" y="54"/>
                  </a:lnTo>
                  <a:lnTo>
                    <a:pt x="321" y="54"/>
                  </a:lnTo>
                  <a:lnTo>
                    <a:pt x="321" y="54"/>
                  </a:lnTo>
                  <a:lnTo>
                    <a:pt x="321" y="54"/>
                  </a:lnTo>
                  <a:lnTo>
                    <a:pt x="321" y="54"/>
                  </a:lnTo>
                  <a:lnTo>
                    <a:pt x="326" y="54"/>
                  </a:lnTo>
                  <a:lnTo>
                    <a:pt x="326" y="54"/>
                  </a:lnTo>
                  <a:lnTo>
                    <a:pt x="326" y="50"/>
                  </a:lnTo>
                  <a:lnTo>
                    <a:pt x="326" y="50"/>
                  </a:lnTo>
                  <a:lnTo>
                    <a:pt x="326" y="54"/>
                  </a:lnTo>
                  <a:lnTo>
                    <a:pt x="326" y="54"/>
                  </a:lnTo>
                  <a:lnTo>
                    <a:pt x="330" y="54"/>
                  </a:lnTo>
                  <a:lnTo>
                    <a:pt x="330" y="54"/>
                  </a:lnTo>
                  <a:lnTo>
                    <a:pt x="330" y="54"/>
                  </a:lnTo>
                  <a:lnTo>
                    <a:pt x="330" y="54"/>
                  </a:lnTo>
                  <a:lnTo>
                    <a:pt x="330" y="54"/>
                  </a:lnTo>
                  <a:lnTo>
                    <a:pt x="330" y="54"/>
                  </a:lnTo>
                  <a:lnTo>
                    <a:pt x="330" y="59"/>
                  </a:lnTo>
                  <a:lnTo>
                    <a:pt x="335" y="59"/>
                  </a:lnTo>
                  <a:lnTo>
                    <a:pt x="335" y="59"/>
                  </a:lnTo>
                  <a:lnTo>
                    <a:pt x="335" y="59"/>
                  </a:lnTo>
                  <a:lnTo>
                    <a:pt x="335" y="59"/>
                  </a:lnTo>
                  <a:lnTo>
                    <a:pt x="335" y="59"/>
                  </a:lnTo>
                  <a:lnTo>
                    <a:pt x="339" y="59"/>
                  </a:lnTo>
                  <a:lnTo>
                    <a:pt x="339" y="59"/>
                  </a:lnTo>
                  <a:lnTo>
                    <a:pt x="339" y="59"/>
                  </a:lnTo>
                  <a:lnTo>
                    <a:pt x="339" y="59"/>
                  </a:lnTo>
                  <a:lnTo>
                    <a:pt x="344" y="59"/>
                  </a:lnTo>
                  <a:lnTo>
                    <a:pt x="344" y="59"/>
                  </a:lnTo>
                  <a:lnTo>
                    <a:pt x="344" y="59"/>
                  </a:lnTo>
                  <a:lnTo>
                    <a:pt x="348" y="59"/>
                  </a:lnTo>
                  <a:lnTo>
                    <a:pt x="348" y="59"/>
                  </a:lnTo>
                  <a:lnTo>
                    <a:pt x="348" y="54"/>
                  </a:lnTo>
                  <a:lnTo>
                    <a:pt x="348" y="59"/>
                  </a:lnTo>
                  <a:lnTo>
                    <a:pt x="348" y="59"/>
                  </a:lnTo>
                  <a:lnTo>
                    <a:pt x="348" y="59"/>
                  </a:lnTo>
                  <a:lnTo>
                    <a:pt x="353" y="59"/>
                  </a:lnTo>
                  <a:lnTo>
                    <a:pt x="353" y="59"/>
                  </a:lnTo>
                  <a:lnTo>
                    <a:pt x="353" y="59"/>
                  </a:lnTo>
                  <a:lnTo>
                    <a:pt x="353" y="59"/>
                  </a:lnTo>
                  <a:lnTo>
                    <a:pt x="353" y="59"/>
                  </a:lnTo>
                  <a:lnTo>
                    <a:pt x="357" y="59"/>
                  </a:lnTo>
                  <a:lnTo>
                    <a:pt x="357" y="59"/>
                  </a:lnTo>
                  <a:lnTo>
                    <a:pt x="357" y="59"/>
                  </a:lnTo>
                  <a:lnTo>
                    <a:pt x="357" y="59"/>
                  </a:lnTo>
                  <a:lnTo>
                    <a:pt x="357" y="59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66" y="59"/>
                  </a:lnTo>
                  <a:lnTo>
                    <a:pt x="366" y="54"/>
                  </a:lnTo>
                  <a:lnTo>
                    <a:pt x="366" y="54"/>
                  </a:lnTo>
                  <a:lnTo>
                    <a:pt x="366" y="54"/>
                  </a:lnTo>
                  <a:lnTo>
                    <a:pt x="366" y="54"/>
                  </a:lnTo>
                  <a:lnTo>
                    <a:pt x="371" y="50"/>
                  </a:lnTo>
                  <a:lnTo>
                    <a:pt x="371" y="45"/>
                  </a:lnTo>
                  <a:lnTo>
                    <a:pt x="371" y="45"/>
                  </a:lnTo>
                  <a:lnTo>
                    <a:pt x="371" y="45"/>
                  </a:lnTo>
                  <a:lnTo>
                    <a:pt x="371" y="45"/>
                  </a:lnTo>
                  <a:lnTo>
                    <a:pt x="371" y="41"/>
                  </a:lnTo>
                  <a:lnTo>
                    <a:pt x="371" y="41"/>
                  </a:lnTo>
                  <a:lnTo>
                    <a:pt x="375" y="41"/>
                  </a:lnTo>
                  <a:lnTo>
                    <a:pt x="375" y="41"/>
                  </a:lnTo>
                  <a:lnTo>
                    <a:pt x="375" y="36"/>
                  </a:lnTo>
                  <a:lnTo>
                    <a:pt x="375" y="36"/>
                  </a:lnTo>
                  <a:lnTo>
                    <a:pt x="380" y="32"/>
                  </a:lnTo>
                  <a:lnTo>
                    <a:pt x="380" y="32"/>
                  </a:lnTo>
                  <a:lnTo>
                    <a:pt x="380" y="32"/>
                  </a:lnTo>
                  <a:lnTo>
                    <a:pt x="380" y="27"/>
                  </a:lnTo>
                  <a:lnTo>
                    <a:pt x="380" y="27"/>
                  </a:lnTo>
                  <a:lnTo>
                    <a:pt x="380" y="27"/>
                  </a:lnTo>
                  <a:lnTo>
                    <a:pt x="384" y="27"/>
                  </a:lnTo>
                  <a:lnTo>
                    <a:pt x="384" y="27"/>
                  </a:lnTo>
                  <a:lnTo>
                    <a:pt x="384" y="23"/>
                  </a:lnTo>
                  <a:lnTo>
                    <a:pt x="384" y="23"/>
                  </a:lnTo>
                  <a:lnTo>
                    <a:pt x="389" y="23"/>
                  </a:lnTo>
                  <a:lnTo>
                    <a:pt x="389" y="18"/>
                  </a:lnTo>
                  <a:lnTo>
                    <a:pt x="389" y="18"/>
                  </a:lnTo>
                  <a:lnTo>
                    <a:pt x="389" y="23"/>
                  </a:lnTo>
                  <a:lnTo>
                    <a:pt x="393" y="23"/>
                  </a:lnTo>
                  <a:lnTo>
                    <a:pt x="393" y="32"/>
                  </a:lnTo>
                  <a:lnTo>
                    <a:pt x="393" y="41"/>
                  </a:lnTo>
                  <a:lnTo>
                    <a:pt x="398" y="41"/>
                  </a:lnTo>
                  <a:lnTo>
                    <a:pt x="398" y="50"/>
                  </a:lnTo>
                  <a:lnTo>
                    <a:pt x="398" y="54"/>
                  </a:lnTo>
                  <a:lnTo>
                    <a:pt x="398" y="54"/>
                  </a:lnTo>
                  <a:lnTo>
                    <a:pt x="403" y="54"/>
                  </a:lnTo>
                  <a:lnTo>
                    <a:pt x="403" y="59"/>
                  </a:lnTo>
                  <a:lnTo>
                    <a:pt x="403" y="59"/>
                  </a:lnTo>
                  <a:lnTo>
                    <a:pt x="403" y="59"/>
                  </a:lnTo>
                  <a:lnTo>
                    <a:pt x="403" y="59"/>
                  </a:lnTo>
                  <a:lnTo>
                    <a:pt x="403" y="63"/>
                  </a:lnTo>
                  <a:lnTo>
                    <a:pt x="403" y="63"/>
                  </a:lnTo>
                  <a:lnTo>
                    <a:pt x="403" y="63"/>
                  </a:lnTo>
                  <a:lnTo>
                    <a:pt x="407" y="68"/>
                  </a:lnTo>
                  <a:lnTo>
                    <a:pt x="407" y="68"/>
                  </a:lnTo>
                  <a:lnTo>
                    <a:pt x="412" y="68"/>
                  </a:lnTo>
                  <a:lnTo>
                    <a:pt x="412" y="68"/>
                  </a:lnTo>
                  <a:lnTo>
                    <a:pt x="412" y="68"/>
                  </a:lnTo>
                  <a:lnTo>
                    <a:pt x="416" y="77"/>
                  </a:lnTo>
                  <a:lnTo>
                    <a:pt x="416" y="77"/>
                  </a:lnTo>
                  <a:lnTo>
                    <a:pt x="416" y="81"/>
                  </a:lnTo>
                  <a:lnTo>
                    <a:pt x="416" y="81"/>
                  </a:lnTo>
                  <a:lnTo>
                    <a:pt x="412" y="81"/>
                  </a:lnTo>
                  <a:lnTo>
                    <a:pt x="412" y="81"/>
                  </a:lnTo>
                  <a:lnTo>
                    <a:pt x="407" y="86"/>
                  </a:lnTo>
                  <a:lnTo>
                    <a:pt x="407" y="86"/>
                  </a:lnTo>
                  <a:lnTo>
                    <a:pt x="407" y="90"/>
                  </a:lnTo>
                  <a:lnTo>
                    <a:pt x="403" y="95"/>
                  </a:lnTo>
                  <a:lnTo>
                    <a:pt x="398" y="99"/>
                  </a:lnTo>
                  <a:lnTo>
                    <a:pt x="398" y="99"/>
                  </a:lnTo>
                  <a:lnTo>
                    <a:pt x="398" y="99"/>
                  </a:lnTo>
                  <a:lnTo>
                    <a:pt x="398" y="99"/>
                  </a:lnTo>
                  <a:lnTo>
                    <a:pt x="393" y="104"/>
                  </a:lnTo>
                  <a:lnTo>
                    <a:pt x="389" y="104"/>
                  </a:lnTo>
                  <a:lnTo>
                    <a:pt x="389" y="104"/>
                  </a:lnTo>
                  <a:lnTo>
                    <a:pt x="389" y="108"/>
                  </a:lnTo>
                  <a:lnTo>
                    <a:pt x="389" y="113"/>
                  </a:lnTo>
                  <a:lnTo>
                    <a:pt x="384" y="113"/>
                  </a:lnTo>
                  <a:lnTo>
                    <a:pt x="384" y="118"/>
                  </a:lnTo>
                  <a:lnTo>
                    <a:pt x="384" y="118"/>
                  </a:lnTo>
                  <a:lnTo>
                    <a:pt x="384" y="122"/>
                  </a:lnTo>
                  <a:lnTo>
                    <a:pt x="380" y="122"/>
                  </a:lnTo>
                  <a:lnTo>
                    <a:pt x="380" y="127"/>
                  </a:lnTo>
                  <a:lnTo>
                    <a:pt x="380" y="127"/>
                  </a:lnTo>
                  <a:lnTo>
                    <a:pt x="380" y="127"/>
                  </a:lnTo>
                  <a:lnTo>
                    <a:pt x="380" y="131"/>
                  </a:lnTo>
                  <a:lnTo>
                    <a:pt x="375" y="127"/>
                  </a:lnTo>
                  <a:lnTo>
                    <a:pt x="366" y="131"/>
                  </a:lnTo>
                  <a:lnTo>
                    <a:pt x="366" y="131"/>
                  </a:lnTo>
                  <a:lnTo>
                    <a:pt x="371" y="131"/>
                  </a:lnTo>
                  <a:lnTo>
                    <a:pt x="375" y="136"/>
                  </a:lnTo>
                  <a:lnTo>
                    <a:pt x="380" y="131"/>
                  </a:lnTo>
                  <a:lnTo>
                    <a:pt x="384" y="127"/>
                  </a:lnTo>
                  <a:lnTo>
                    <a:pt x="384" y="127"/>
                  </a:lnTo>
                  <a:lnTo>
                    <a:pt x="389" y="127"/>
                  </a:lnTo>
                  <a:lnTo>
                    <a:pt x="393" y="122"/>
                  </a:lnTo>
                  <a:lnTo>
                    <a:pt x="393" y="122"/>
                  </a:lnTo>
                  <a:lnTo>
                    <a:pt x="393" y="122"/>
                  </a:lnTo>
                  <a:lnTo>
                    <a:pt x="398" y="122"/>
                  </a:lnTo>
                  <a:lnTo>
                    <a:pt x="398" y="122"/>
                  </a:lnTo>
                  <a:lnTo>
                    <a:pt x="398" y="122"/>
                  </a:lnTo>
                  <a:lnTo>
                    <a:pt x="398" y="122"/>
                  </a:lnTo>
                  <a:lnTo>
                    <a:pt x="398" y="122"/>
                  </a:lnTo>
                  <a:lnTo>
                    <a:pt x="398" y="127"/>
                  </a:lnTo>
                  <a:lnTo>
                    <a:pt x="398" y="127"/>
                  </a:lnTo>
                  <a:lnTo>
                    <a:pt x="398" y="127"/>
                  </a:lnTo>
                  <a:lnTo>
                    <a:pt x="398" y="131"/>
                  </a:lnTo>
                  <a:lnTo>
                    <a:pt x="403" y="136"/>
                  </a:lnTo>
                  <a:lnTo>
                    <a:pt x="403" y="136"/>
                  </a:lnTo>
                  <a:lnTo>
                    <a:pt x="403" y="136"/>
                  </a:lnTo>
                  <a:lnTo>
                    <a:pt x="403" y="136"/>
                  </a:lnTo>
                  <a:lnTo>
                    <a:pt x="403" y="136"/>
                  </a:lnTo>
                  <a:lnTo>
                    <a:pt x="407" y="140"/>
                  </a:lnTo>
                  <a:lnTo>
                    <a:pt x="407" y="140"/>
                  </a:lnTo>
                  <a:lnTo>
                    <a:pt x="412" y="140"/>
                  </a:lnTo>
                  <a:lnTo>
                    <a:pt x="412" y="136"/>
                  </a:lnTo>
                  <a:lnTo>
                    <a:pt x="412" y="136"/>
                  </a:lnTo>
                  <a:lnTo>
                    <a:pt x="416" y="136"/>
                  </a:lnTo>
                  <a:lnTo>
                    <a:pt x="416" y="140"/>
                  </a:lnTo>
                  <a:lnTo>
                    <a:pt x="421" y="136"/>
                  </a:lnTo>
                  <a:lnTo>
                    <a:pt x="425" y="136"/>
                  </a:lnTo>
                  <a:lnTo>
                    <a:pt x="425" y="140"/>
                  </a:lnTo>
                  <a:lnTo>
                    <a:pt x="421" y="145"/>
                  </a:lnTo>
                  <a:lnTo>
                    <a:pt x="421" y="145"/>
                  </a:lnTo>
                  <a:lnTo>
                    <a:pt x="421" y="149"/>
                  </a:lnTo>
                  <a:lnTo>
                    <a:pt x="421" y="154"/>
                  </a:lnTo>
                  <a:lnTo>
                    <a:pt x="421" y="154"/>
                  </a:lnTo>
                  <a:lnTo>
                    <a:pt x="421" y="154"/>
                  </a:lnTo>
                  <a:lnTo>
                    <a:pt x="421" y="154"/>
                  </a:lnTo>
                  <a:lnTo>
                    <a:pt x="421" y="149"/>
                  </a:lnTo>
                  <a:lnTo>
                    <a:pt x="425" y="149"/>
                  </a:lnTo>
                  <a:lnTo>
                    <a:pt x="425" y="140"/>
                  </a:lnTo>
                  <a:lnTo>
                    <a:pt x="430" y="140"/>
                  </a:lnTo>
                  <a:lnTo>
                    <a:pt x="430" y="136"/>
                  </a:lnTo>
                  <a:lnTo>
                    <a:pt x="434" y="131"/>
                  </a:lnTo>
                  <a:lnTo>
                    <a:pt x="439" y="131"/>
                  </a:lnTo>
                  <a:lnTo>
                    <a:pt x="439" y="131"/>
                  </a:lnTo>
                  <a:lnTo>
                    <a:pt x="439" y="131"/>
                  </a:lnTo>
                  <a:lnTo>
                    <a:pt x="439" y="131"/>
                  </a:lnTo>
                  <a:lnTo>
                    <a:pt x="443" y="131"/>
                  </a:lnTo>
                  <a:lnTo>
                    <a:pt x="439" y="131"/>
                  </a:lnTo>
                  <a:lnTo>
                    <a:pt x="439" y="127"/>
                  </a:lnTo>
                  <a:lnTo>
                    <a:pt x="439" y="127"/>
                  </a:lnTo>
                  <a:lnTo>
                    <a:pt x="439" y="127"/>
                  </a:lnTo>
                  <a:lnTo>
                    <a:pt x="439" y="122"/>
                  </a:lnTo>
                  <a:lnTo>
                    <a:pt x="443" y="122"/>
                  </a:lnTo>
                  <a:lnTo>
                    <a:pt x="443" y="122"/>
                  </a:lnTo>
                  <a:lnTo>
                    <a:pt x="443" y="118"/>
                  </a:lnTo>
                  <a:lnTo>
                    <a:pt x="443" y="118"/>
                  </a:lnTo>
                  <a:lnTo>
                    <a:pt x="448" y="118"/>
                  </a:lnTo>
                  <a:lnTo>
                    <a:pt x="448" y="118"/>
                  </a:lnTo>
                  <a:lnTo>
                    <a:pt x="448" y="118"/>
                  </a:lnTo>
                  <a:lnTo>
                    <a:pt x="448" y="118"/>
                  </a:lnTo>
                  <a:lnTo>
                    <a:pt x="448" y="118"/>
                  </a:lnTo>
                  <a:lnTo>
                    <a:pt x="448" y="113"/>
                  </a:lnTo>
                  <a:lnTo>
                    <a:pt x="452" y="113"/>
                  </a:lnTo>
                  <a:lnTo>
                    <a:pt x="452" y="113"/>
                  </a:lnTo>
                  <a:lnTo>
                    <a:pt x="452" y="118"/>
                  </a:lnTo>
                  <a:lnTo>
                    <a:pt x="452" y="118"/>
                  </a:lnTo>
                  <a:lnTo>
                    <a:pt x="452" y="118"/>
                  </a:lnTo>
                  <a:lnTo>
                    <a:pt x="457" y="113"/>
                  </a:lnTo>
                  <a:lnTo>
                    <a:pt x="457" y="118"/>
                  </a:lnTo>
                  <a:lnTo>
                    <a:pt x="457" y="118"/>
                  </a:lnTo>
                  <a:lnTo>
                    <a:pt x="457" y="118"/>
                  </a:lnTo>
                  <a:lnTo>
                    <a:pt x="457" y="113"/>
                  </a:lnTo>
                  <a:lnTo>
                    <a:pt x="457" y="113"/>
                  </a:lnTo>
                  <a:lnTo>
                    <a:pt x="457" y="113"/>
                  </a:lnTo>
                  <a:lnTo>
                    <a:pt x="461" y="113"/>
                  </a:lnTo>
                  <a:lnTo>
                    <a:pt x="461" y="113"/>
                  </a:lnTo>
                  <a:lnTo>
                    <a:pt x="461" y="118"/>
                  </a:lnTo>
                  <a:lnTo>
                    <a:pt x="466" y="118"/>
                  </a:lnTo>
                  <a:lnTo>
                    <a:pt x="466" y="118"/>
                  </a:lnTo>
                  <a:lnTo>
                    <a:pt x="466" y="118"/>
                  </a:lnTo>
                  <a:lnTo>
                    <a:pt x="470" y="118"/>
                  </a:lnTo>
                  <a:lnTo>
                    <a:pt x="470" y="118"/>
                  </a:lnTo>
                  <a:lnTo>
                    <a:pt x="470" y="118"/>
                  </a:lnTo>
                  <a:lnTo>
                    <a:pt x="470" y="122"/>
                  </a:lnTo>
                  <a:lnTo>
                    <a:pt x="475" y="122"/>
                  </a:lnTo>
                  <a:lnTo>
                    <a:pt x="475" y="122"/>
                  </a:lnTo>
                  <a:lnTo>
                    <a:pt x="479" y="122"/>
                  </a:lnTo>
                  <a:lnTo>
                    <a:pt x="479" y="122"/>
                  </a:lnTo>
                  <a:lnTo>
                    <a:pt x="479" y="122"/>
                  </a:lnTo>
                  <a:lnTo>
                    <a:pt x="479" y="122"/>
                  </a:lnTo>
                  <a:lnTo>
                    <a:pt x="484" y="122"/>
                  </a:lnTo>
                  <a:lnTo>
                    <a:pt x="484" y="127"/>
                  </a:lnTo>
                  <a:lnTo>
                    <a:pt x="488" y="127"/>
                  </a:lnTo>
                  <a:lnTo>
                    <a:pt x="488" y="127"/>
                  </a:lnTo>
                  <a:lnTo>
                    <a:pt x="493" y="127"/>
                  </a:lnTo>
                  <a:lnTo>
                    <a:pt x="493" y="127"/>
                  </a:lnTo>
                  <a:lnTo>
                    <a:pt x="493" y="131"/>
                  </a:lnTo>
                  <a:lnTo>
                    <a:pt x="493" y="136"/>
                  </a:lnTo>
                  <a:lnTo>
                    <a:pt x="497" y="136"/>
                  </a:lnTo>
                  <a:lnTo>
                    <a:pt x="497" y="131"/>
                  </a:lnTo>
                  <a:lnTo>
                    <a:pt x="497" y="131"/>
                  </a:lnTo>
                  <a:lnTo>
                    <a:pt x="497" y="131"/>
                  </a:lnTo>
                  <a:lnTo>
                    <a:pt x="502" y="131"/>
                  </a:lnTo>
                  <a:lnTo>
                    <a:pt x="502" y="131"/>
                  </a:lnTo>
                  <a:lnTo>
                    <a:pt x="502" y="136"/>
                  </a:lnTo>
                  <a:lnTo>
                    <a:pt x="502" y="136"/>
                  </a:lnTo>
                  <a:lnTo>
                    <a:pt x="506" y="136"/>
                  </a:lnTo>
                  <a:lnTo>
                    <a:pt x="506" y="136"/>
                  </a:lnTo>
                  <a:lnTo>
                    <a:pt x="506" y="136"/>
                  </a:lnTo>
                  <a:lnTo>
                    <a:pt x="506" y="136"/>
                  </a:lnTo>
                  <a:lnTo>
                    <a:pt x="506" y="136"/>
                  </a:lnTo>
                  <a:lnTo>
                    <a:pt x="506" y="140"/>
                  </a:lnTo>
                  <a:lnTo>
                    <a:pt x="506" y="140"/>
                  </a:lnTo>
                  <a:lnTo>
                    <a:pt x="506" y="140"/>
                  </a:lnTo>
                  <a:lnTo>
                    <a:pt x="506" y="145"/>
                  </a:lnTo>
                  <a:lnTo>
                    <a:pt x="506" y="145"/>
                  </a:lnTo>
                  <a:lnTo>
                    <a:pt x="506" y="145"/>
                  </a:lnTo>
                  <a:lnTo>
                    <a:pt x="506" y="145"/>
                  </a:lnTo>
                  <a:lnTo>
                    <a:pt x="506" y="145"/>
                  </a:lnTo>
                  <a:lnTo>
                    <a:pt x="506" y="149"/>
                  </a:lnTo>
                  <a:lnTo>
                    <a:pt x="506" y="145"/>
                  </a:lnTo>
                  <a:lnTo>
                    <a:pt x="511" y="145"/>
                  </a:lnTo>
                  <a:lnTo>
                    <a:pt x="511" y="145"/>
                  </a:lnTo>
                  <a:lnTo>
                    <a:pt x="511" y="145"/>
                  </a:lnTo>
                  <a:lnTo>
                    <a:pt x="511" y="149"/>
                  </a:lnTo>
                  <a:lnTo>
                    <a:pt x="511" y="149"/>
                  </a:lnTo>
                  <a:lnTo>
                    <a:pt x="511" y="149"/>
                  </a:lnTo>
                  <a:lnTo>
                    <a:pt x="506" y="149"/>
                  </a:lnTo>
                  <a:lnTo>
                    <a:pt x="506" y="149"/>
                  </a:lnTo>
                  <a:lnTo>
                    <a:pt x="506" y="154"/>
                  </a:lnTo>
                  <a:lnTo>
                    <a:pt x="506" y="154"/>
                  </a:lnTo>
                  <a:lnTo>
                    <a:pt x="506" y="163"/>
                  </a:lnTo>
                  <a:lnTo>
                    <a:pt x="506" y="163"/>
                  </a:lnTo>
                  <a:lnTo>
                    <a:pt x="506" y="163"/>
                  </a:lnTo>
                  <a:lnTo>
                    <a:pt x="511" y="158"/>
                  </a:lnTo>
                  <a:lnTo>
                    <a:pt x="511" y="154"/>
                  </a:lnTo>
                  <a:lnTo>
                    <a:pt x="511" y="149"/>
                  </a:lnTo>
                  <a:lnTo>
                    <a:pt x="515" y="149"/>
                  </a:lnTo>
                  <a:lnTo>
                    <a:pt x="515" y="149"/>
                  </a:lnTo>
                  <a:lnTo>
                    <a:pt x="515" y="149"/>
                  </a:lnTo>
                  <a:lnTo>
                    <a:pt x="515" y="149"/>
                  </a:lnTo>
                  <a:lnTo>
                    <a:pt x="515" y="154"/>
                  </a:lnTo>
                  <a:lnTo>
                    <a:pt x="515" y="154"/>
                  </a:lnTo>
                  <a:lnTo>
                    <a:pt x="515" y="154"/>
                  </a:lnTo>
                  <a:lnTo>
                    <a:pt x="515" y="154"/>
                  </a:lnTo>
                  <a:lnTo>
                    <a:pt x="520" y="154"/>
                  </a:lnTo>
                  <a:lnTo>
                    <a:pt x="520" y="149"/>
                  </a:lnTo>
                  <a:lnTo>
                    <a:pt x="520" y="154"/>
                  </a:lnTo>
                  <a:lnTo>
                    <a:pt x="525" y="149"/>
                  </a:lnTo>
                  <a:lnTo>
                    <a:pt x="529" y="149"/>
                  </a:lnTo>
                  <a:lnTo>
                    <a:pt x="529" y="149"/>
                  </a:lnTo>
                  <a:lnTo>
                    <a:pt x="529" y="149"/>
                  </a:lnTo>
                  <a:lnTo>
                    <a:pt x="534" y="149"/>
                  </a:lnTo>
                  <a:lnTo>
                    <a:pt x="538" y="149"/>
                  </a:lnTo>
                  <a:lnTo>
                    <a:pt x="538" y="149"/>
                  </a:lnTo>
                  <a:lnTo>
                    <a:pt x="543" y="149"/>
                  </a:lnTo>
                  <a:lnTo>
                    <a:pt x="543" y="154"/>
                  </a:lnTo>
                  <a:lnTo>
                    <a:pt x="547" y="154"/>
                  </a:lnTo>
                  <a:lnTo>
                    <a:pt x="552" y="154"/>
                  </a:lnTo>
                  <a:lnTo>
                    <a:pt x="556" y="154"/>
                  </a:lnTo>
                  <a:lnTo>
                    <a:pt x="556" y="154"/>
                  </a:lnTo>
                  <a:lnTo>
                    <a:pt x="561" y="158"/>
                  </a:lnTo>
                  <a:lnTo>
                    <a:pt x="561" y="158"/>
                  </a:lnTo>
                  <a:lnTo>
                    <a:pt x="565" y="158"/>
                  </a:lnTo>
                  <a:lnTo>
                    <a:pt x="565" y="158"/>
                  </a:lnTo>
                  <a:lnTo>
                    <a:pt x="574" y="158"/>
                  </a:lnTo>
                  <a:lnTo>
                    <a:pt x="579" y="154"/>
                  </a:lnTo>
                  <a:lnTo>
                    <a:pt x="583" y="154"/>
                  </a:lnTo>
                  <a:lnTo>
                    <a:pt x="588" y="158"/>
                  </a:lnTo>
                  <a:lnTo>
                    <a:pt x="592" y="158"/>
                  </a:lnTo>
                  <a:lnTo>
                    <a:pt x="597" y="158"/>
                  </a:lnTo>
                  <a:lnTo>
                    <a:pt x="597" y="163"/>
                  </a:lnTo>
                  <a:lnTo>
                    <a:pt x="601" y="163"/>
                  </a:lnTo>
                  <a:lnTo>
                    <a:pt x="606" y="167"/>
                  </a:lnTo>
                  <a:lnTo>
                    <a:pt x="606" y="167"/>
                  </a:lnTo>
                  <a:lnTo>
                    <a:pt x="610" y="172"/>
                  </a:lnTo>
                  <a:lnTo>
                    <a:pt x="615" y="172"/>
                  </a:lnTo>
                  <a:lnTo>
                    <a:pt x="615" y="176"/>
                  </a:lnTo>
                  <a:lnTo>
                    <a:pt x="619" y="176"/>
                  </a:lnTo>
                  <a:lnTo>
                    <a:pt x="624" y="181"/>
                  </a:lnTo>
                  <a:lnTo>
                    <a:pt x="628" y="185"/>
                  </a:lnTo>
                  <a:lnTo>
                    <a:pt x="628" y="190"/>
                  </a:lnTo>
                  <a:lnTo>
                    <a:pt x="637" y="190"/>
                  </a:lnTo>
                  <a:lnTo>
                    <a:pt x="637" y="194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6" y="199"/>
                  </a:lnTo>
                  <a:lnTo>
                    <a:pt x="646" y="199"/>
                  </a:lnTo>
                  <a:lnTo>
                    <a:pt x="651" y="199"/>
                  </a:lnTo>
                  <a:lnTo>
                    <a:pt x="656" y="199"/>
                  </a:lnTo>
                  <a:lnTo>
                    <a:pt x="660" y="199"/>
                  </a:lnTo>
                  <a:lnTo>
                    <a:pt x="665" y="199"/>
                  </a:lnTo>
                  <a:lnTo>
                    <a:pt x="669" y="199"/>
                  </a:lnTo>
                  <a:lnTo>
                    <a:pt x="669" y="203"/>
                  </a:lnTo>
                  <a:lnTo>
                    <a:pt x="674" y="208"/>
                  </a:lnTo>
                  <a:lnTo>
                    <a:pt x="674" y="212"/>
                  </a:lnTo>
                  <a:lnTo>
                    <a:pt x="674" y="222"/>
                  </a:lnTo>
                  <a:lnTo>
                    <a:pt x="678" y="222"/>
                  </a:lnTo>
                  <a:lnTo>
                    <a:pt x="678" y="231"/>
                  </a:lnTo>
                  <a:lnTo>
                    <a:pt x="678" y="235"/>
                  </a:lnTo>
                  <a:lnTo>
                    <a:pt x="678" y="235"/>
                  </a:lnTo>
                  <a:lnTo>
                    <a:pt x="683" y="235"/>
                  </a:lnTo>
                  <a:lnTo>
                    <a:pt x="683" y="240"/>
                  </a:lnTo>
                  <a:lnTo>
                    <a:pt x="683" y="244"/>
                  </a:lnTo>
                  <a:lnTo>
                    <a:pt x="678" y="244"/>
                  </a:lnTo>
                  <a:lnTo>
                    <a:pt x="678" y="249"/>
                  </a:lnTo>
                  <a:lnTo>
                    <a:pt x="683" y="249"/>
                  </a:lnTo>
                  <a:lnTo>
                    <a:pt x="678" y="249"/>
                  </a:lnTo>
                  <a:lnTo>
                    <a:pt x="678" y="249"/>
                  </a:lnTo>
                  <a:lnTo>
                    <a:pt x="683" y="253"/>
                  </a:lnTo>
                  <a:lnTo>
                    <a:pt x="683" y="253"/>
                  </a:lnTo>
                  <a:lnTo>
                    <a:pt x="678" y="258"/>
                  </a:lnTo>
                  <a:lnTo>
                    <a:pt x="678" y="262"/>
                  </a:lnTo>
                  <a:lnTo>
                    <a:pt x="678" y="271"/>
                  </a:lnTo>
                  <a:lnTo>
                    <a:pt x="674" y="276"/>
                  </a:lnTo>
                  <a:lnTo>
                    <a:pt x="669" y="285"/>
                  </a:lnTo>
                  <a:lnTo>
                    <a:pt x="665" y="285"/>
                  </a:lnTo>
                  <a:lnTo>
                    <a:pt x="665" y="285"/>
                  </a:lnTo>
                  <a:lnTo>
                    <a:pt x="665" y="285"/>
                  </a:lnTo>
                  <a:lnTo>
                    <a:pt x="665" y="289"/>
                  </a:lnTo>
                  <a:lnTo>
                    <a:pt x="665" y="289"/>
                  </a:lnTo>
                  <a:lnTo>
                    <a:pt x="660" y="294"/>
                  </a:lnTo>
                  <a:lnTo>
                    <a:pt x="660" y="298"/>
                  </a:lnTo>
                  <a:lnTo>
                    <a:pt x="656" y="303"/>
                  </a:lnTo>
                  <a:lnTo>
                    <a:pt x="656" y="303"/>
                  </a:lnTo>
                  <a:lnTo>
                    <a:pt x="651" y="303"/>
                  </a:lnTo>
                  <a:lnTo>
                    <a:pt x="651" y="307"/>
                  </a:lnTo>
                  <a:lnTo>
                    <a:pt x="646" y="307"/>
                  </a:lnTo>
                  <a:lnTo>
                    <a:pt x="646" y="312"/>
                  </a:lnTo>
                  <a:lnTo>
                    <a:pt x="646" y="312"/>
                  </a:lnTo>
                  <a:lnTo>
                    <a:pt x="642" y="312"/>
                  </a:lnTo>
                  <a:lnTo>
                    <a:pt x="642" y="316"/>
                  </a:lnTo>
                  <a:lnTo>
                    <a:pt x="642" y="316"/>
                  </a:lnTo>
                  <a:lnTo>
                    <a:pt x="642" y="321"/>
                  </a:lnTo>
                  <a:lnTo>
                    <a:pt x="642" y="316"/>
                  </a:lnTo>
                  <a:lnTo>
                    <a:pt x="642" y="316"/>
                  </a:lnTo>
                  <a:lnTo>
                    <a:pt x="642" y="316"/>
                  </a:lnTo>
                  <a:lnTo>
                    <a:pt x="642" y="316"/>
                  </a:lnTo>
                  <a:lnTo>
                    <a:pt x="642" y="316"/>
                  </a:lnTo>
                  <a:lnTo>
                    <a:pt x="637" y="321"/>
                  </a:lnTo>
                  <a:lnTo>
                    <a:pt x="642" y="321"/>
                  </a:lnTo>
                  <a:lnTo>
                    <a:pt x="637" y="326"/>
                  </a:lnTo>
                  <a:lnTo>
                    <a:pt x="637" y="335"/>
                  </a:lnTo>
                  <a:lnTo>
                    <a:pt x="633" y="339"/>
                  </a:lnTo>
                  <a:lnTo>
                    <a:pt x="633" y="344"/>
                  </a:lnTo>
                  <a:lnTo>
                    <a:pt x="628" y="348"/>
                  </a:lnTo>
                  <a:lnTo>
                    <a:pt x="624" y="348"/>
                  </a:lnTo>
                  <a:lnTo>
                    <a:pt x="624" y="348"/>
                  </a:lnTo>
                  <a:lnTo>
                    <a:pt x="624" y="348"/>
                  </a:lnTo>
                  <a:lnTo>
                    <a:pt x="624" y="344"/>
                  </a:lnTo>
                  <a:lnTo>
                    <a:pt x="619" y="344"/>
                  </a:lnTo>
                  <a:lnTo>
                    <a:pt x="619" y="344"/>
                  </a:lnTo>
                  <a:lnTo>
                    <a:pt x="619" y="344"/>
                  </a:lnTo>
                  <a:lnTo>
                    <a:pt x="619" y="344"/>
                  </a:lnTo>
                  <a:lnTo>
                    <a:pt x="615" y="344"/>
                  </a:lnTo>
                  <a:lnTo>
                    <a:pt x="619" y="348"/>
                  </a:lnTo>
                  <a:lnTo>
                    <a:pt x="619" y="348"/>
                  </a:lnTo>
                  <a:lnTo>
                    <a:pt x="619" y="353"/>
                  </a:lnTo>
                  <a:lnTo>
                    <a:pt x="619" y="353"/>
                  </a:lnTo>
                  <a:lnTo>
                    <a:pt x="615" y="357"/>
                  </a:lnTo>
                  <a:lnTo>
                    <a:pt x="615" y="357"/>
                  </a:lnTo>
                  <a:lnTo>
                    <a:pt x="615" y="357"/>
                  </a:lnTo>
                  <a:lnTo>
                    <a:pt x="615" y="362"/>
                  </a:lnTo>
                  <a:lnTo>
                    <a:pt x="615" y="362"/>
                  </a:lnTo>
                  <a:lnTo>
                    <a:pt x="615" y="362"/>
                  </a:lnTo>
                  <a:lnTo>
                    <a:pt x="615" y="362"/>
                  </a:lnTo>
                  <a:lnTo>
                    <a:pt x="615" y="362"/>
                  </a:lnTo>
                  <a:lnTo>
                    <a:pt x="615" y="366"/>
                  </a:lnTo>
                  <a:lnTo>
                    <a:pt x="615" y="371"/>
                  </a:lnTo>
                  <a:lnTo>
                    <a:pt x="615" y="371"/>
                  </a:lnTo>
                  <a:lnTo>
                    <a:pt x="615" y="371"/>
                  </a:lnTo>
                  <a:lnTo>
                    <a:pt x="615" y="371"/>
                  </a:lnTo>
                  <a:lnTo>
                    <a:pt x="615" y="371"/>
                  </a:lnTo>
                  <a:lnTo>
                    <a:pt x="615" y="380"/>
                  </a:lnTo>
                  <a:lnTo>
                    <a:pt x="615" y="389"/>
                  </a:lnTo>
                  <a:lnTo>
                    <a:pt x="619" y="393"/>
                  </a:lnTo>
                  <a:lnTo>
                    <a:pt x="619" y="398"/>
                  </a:lnTo>
                  <a:lnTo>
                    <a:pt x="619" y="402"/>
                  </a:lnTo>
                  <a:lnTo>
                    <a:pt x="619" y="402"/>
                  </a:lnTo>
                  <a:lnTo>
                    <a:pt x="619" y="411"/>
                  </a:lnTo>
                  <a:lnTo>
                    <a:pt x="619" y="416"/>
                  </a:lnTo>
                  <a:lnTo>
                    <a:pt x="619" y="420"/>
                  </a:lnTo>
                  <a:lnTo>
                    <a:pt x="619" y="425"/>
                  </a:lnTo>
                  <a:lnTo>
                    <a:pt x="619" y="430"/>
                  </a:lnTo>
                  <a:lnTo>
                    <a:pt x="619" y="434"/>
                  </a:lnTo>
                  <a:lnTo>
                    <a:pt x="619" y="439"/>
                  </a:lnTo>
                  <a:lnTo>
                    <a:pt x="619" y="439"/>
                  </a:lnTo>
                  <a:lnTo>
                    <a:pt x="619" y="443"/>
                  </a:lnTo>
                  <a:lnTo>
                    <a:pt x="615" y="443"/>
                  </a:lnTo>
                  <a:lnTo>
                    <a:pt x="615" y="443"/>
                  </a:lnTo>
                  <a:lnTo>
                    <a:pt x="610" y="452"/>
                  </a:lnTo>
                  <a:lnTo>
                    <a:pt x="610" y="457"/>
                  </a:lnTo>
                  <a:lnTo>
                    <a:pt x="610" y="461"/>
                  </a:lnTo>
                  <a:lnTo>
                    <a:pt x="615" y="470"/>
                  </a:lnTo>
                  <a:lnTo>
                    <a:pt x="615" y="475"/>
                  </a:lnTo>
                  <a:lnTo>
                    <a:pt x="615" y="475"/>
                  </a:lnTo>
                  <a:lnTo>
                    <a:pt x="610" y="475"/>
                  </a:lnTo>
                  <a:lnTo>
                    <a:pt x="610" y="479"/>
                  </a:lnTo>
                  <a:lnTo>
                    <a:pt x="606" y="484"/>
                  </a:lnTo>
                  <a:lnTo>
                    <a:pt x="606" y="488"/>
                  </a:lnTo>
                  <a:lnTo>
                    <a:pt x="606" y="488"/>
                  </a:lnTo>
                  <a:lnTo>
                    <a:pt x="606" y="493"/>
                  </a:lnTo>
                  <a:lnTo>
                    <a:pt x="606" y="493"/>
                  </a:lnTo>
                  <a:lnTo>
                    <a:pt x="601" y="497"/>
                  </a:lnTo>
                  <a:lnTo>
                    <a:pt x="601" y="502"/>
                  </a:lnTo>
                  <a:lnTo>
                    <a:pt x="597" y="502"/>
                  </a:lnTo>
                  <a:lnTo>
                    <a:pt x="597" y="502"/>
                  </a:lnTo>
                  <a:lnTo>
                    <a:pt x="597" y="506"/>
                  </a:lnTo>
                  <a:lnTo>
                    <a:pt x="597" y="511"/>
                  </a:lnTo>
                  <a:lnTo>
                    <a:pt x="597" y="515"/>
                  </a:lnTo>
                  <a:lnTo>
                    <a:pt x="597" y="515"/>
                  </a:lnTo>
                  <a:lnTo>
                    <a:pt x="597" y="520"/>
                  </a:lnTo>
                  <a:lnTo>
                    <a:pt x="597" y="520"/>
                  </a:lnTo>
                  <a:lnTo>
                    <a:pt x="597" y="524"/>
                  </a:lnTo>
                  <a:lnTo>
                    <a:pt x="588" y="524"/>
                  </a:lnTo>
                  <a:lnTo>
                    <a:pt x="588" y="529"/>
                  </a:lnTo>
                  <a:lnTo>
                    <a:pt x="583" y="533"/>
                  </a:lnTo>
                  <a:lnTo>
                    <a:pt x="583" y="533"/>
                  </a:lnTo>
                  <a:lnTo>
                    <a:pt x="583" y="538"/>
                  </a:lnTo>
                  <a:lnTo>
                    <a:pt x="583" y="538"/>
                  </a:lnTo>
                  <a:lnTo>
                    <a:pt x="583" y="538"/>
                  </a:lnTo>
                  <a:lnTo>
                    <a:pt x="583" y="538"/>
                  </a:lnTo>
                  <a:lnTo>
                    <a:pt x="583" y="538"/>
                  </a:lnTo>
                  <a:lnTo>
                    <a:pt x="574" y="538"/>
                  </a:lnTo>
                  <a:lnTo>
                    <a:pt x="570" y="543"/>
                  </a:lnTo>
                  <a:lnTo>
                    <a:pt x="570" y="543"/>
                  </a:lnTo>
                  <a:lnTo>
                    <a:pt x="565" y="543"/>
                  </a:lnTo>
                  <a:lnTo>
                    <a:pt x="565" y="538"/>
                  </a:lnTo>
                  <a:lnTo>
                    <a:pt x="565" y="538"/>
                  </a:lnTo>
                  <a:lnTo>
                    <a:pt x="565" y="538"/>
                  </a:lnTo>
                  <a:lnTo>
                    <a:pt x="565" y="538"/>
                  </a:lnTo>
                  <a:lnTo>
                    <a:pt x="565" y="538"/>
                  </a:lnTo>
                  <a:lnTo>
                    <a:pt x="561" y="538"/>
                  </a:lnTo>
                  <a:lnTo>
                    <a:pt x="561" y="538"/>
                  </a:lnTo>
                  <a:lnTo>
                    <a:pt x="561" y="538"/>
                  </a:lnTo>
                  <a:lnTo>
                    <a:pt x="565" y="538"/>
                  </a:lnTo>
                  <a:lnTo>
                    <a:pt x="565" y="543"/>
                  </a:lnTo>
                  <a:lnTo>
                    <a:pt x="565" y="543"/>
                  </a:lnTo>
                  <a:lnTo>
                    <a:pt x="561" y="543"/>
                  </a:lnTo>
                  <a:lnTo>
                    <a:pt x="556" y="543"/>
                  </a:lnTo>
                  <a:lnTo>
                    <a:pt x="556" y="543"/>
                  </a:lnTo>
                  <a:lnTo>
                    <a:pt x="552" y="543"/>
                  </a:lnTo>
                  <a:lnTo>
                    <a:pt x="552" y="543"/>
                  </a:lnTo>
                  <a:lnTo>
                    <a:pt x="552" y="543"/>
                  </a:lnTo>
                  <a:lnTo>
                    <a:pt x="552" y="543"/>
                  </a:lnTo>
                  <a:lnTo>
                    <a:pt x="556" y="543"/>
                  </a:lnTo>
                  <a:lnTo>
                    <a:pt x="556" y="543"/>
                  </a:lnTo>
                  <a:lnTo>
                    <a:pt x="552" y="538"/>
                  </a:lnTo>
                  <a:lnTo>
                    <a:pt x="547" y="543"/>
                  </a:lnTo>
                  <a:lnTo>
                    <a:pt x="547" y="543"/>
                  </a:lnTo>
                  <a:lnTo>
                    <a:pt x="543" y="543"/>
                  </a:lnTo>
                  <a:lnTo>
                    <a:pt x="538" y="543"/>
                  </a:lnTo>
                  <a:lnTo>
                    <a:pt x="538" y="543"/>
                  </a:lnTo>
                  <a:lnTo>
                    <a:pt x="538" y="547"/>
                  </a:lnTo>
                  <a:lnTo>
                    <a:pt x="538" y="547"/>
                  </a:lnTo>
                  <a:lnTo>
                    <a:pt x="543" y="547"/>
                  </a:lnTo>
                  <a:lnTo>
                    <a:pt x="543" y="547"/>
                  </a:lnTo>
                  <a:lnTo>
                    <a:pt x="538" y="547"/>
                  </a:lnTo>
                  <a:lnTo>
                    <a:pt x="534" y="552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29" y="556"/>
                  </a:lnTo>
                  <a:lnTo>
                    <a:pt x="529" y="556"/>
                  </a:lnTo>
                  <a:lnTo>
                    <a:pt x="529" y="556"/>
                  </a:lnTo>
                  <a:lnTo>
                    <a:pt x="525" y="556"/>
                  </a:lnTo>
                  <a:lnTo>
                    <a:pt x="525" y="556"/>
                  </a:lnTo>
                  <a:lnTo>
                    <a:pt x="520" y="556"/>
                  </a:lnTo>
                  <a:lnTo>
                    <a:pt x="520" y="556"/>
                  </a:lnTo>
                  <a:lnTo>
                    <a:pt x="511" y="565"/>
                  </a:lnTo>
                  <a:lnTo>
                    <a:pt x="506" y="565"/>
                  </a:lnTo>
                  <a:lnTo>
                    <a:pt x="502" y="570"/>
                  </a:lnTo>
                  <a:lnTo>
                    <a:pt x="493" y="579"/>
                  </a:lnTo>
                  <a:lnTo>
                    <a:pt x="493" y="579"/>
                  </a:lnTo>
                  <a:lnTo>
                    <a:pt x="493" y="583"/>
                  </a:lnTo>
                  <a:lnTo>
                    <a:pt x="488" y="583"/>
                  </a:lnTo>
                  <a:lnTo>
                    <a:pt x="488" y="583"/>
                  </a:lnTo>
                  <a:lnTo>
                    <a:pt x="488" y="583"/>
                  </a:lnTo>
                  <a:lnTo>
                    <a:pt x="493" y="583"/>
                  </a:lnTo>
                  <a:lnTo>
                    <a:pt x="493" y="583"/>
                  </a:lnTo>
                  <a:lnTo>
                    <a:pt x="488" y="588"/>
                  </a:lnTo>
                  <a:lnTo>
                    <a:pt x="488" y="588"/>
                  </a:lnTo>
                  <a:lnTo>
                    <a:pt x="488" y="588"/>
                  </a:lnTo>
                  <a:lnTo>
                    <a:pt x="488" y="588"/>
                  </a:lnTo>
                  <a:lnTo>
                    <a:pt x="484" y="588"/>
                  </a:lnTo>
                  <a:lnTo>
                    <a:pt x="484" y="588"/>
                  </a:lnTo>
                  <a:lnTo>
                    <a:pt x="484" y="588"/>
                  </a:lnTo>
                  <a:lnTo>
                    <a:pt x="484" y="588"/>
                  </a:lnTo>
                  <a:lnTo>
                    <a:pt x="484" y="588"/>
                  </a:lnTo>
                  <a:lnTo>
                    <a:pt x="479" y="592"/>
                  </a:lnTo>
                  <a:lnTo>
                    <a:pt x="479" y="588"/>
                  </a:lnTo>
                  <a:lnTo>
                    <a:pt x="479" y="588"/>
                  </a:lnTo>
                  <a:lnTo>
                    <a:pt x="479" y="592"/>
                  </a:lnTo>
                  <a:lnTo>
                    <a:pt x="484" y="592"/>
                  </a:lnTo>
                  <a:lnTo>
                    <a:pt x="484" y="592"/>
                  </a:lnTo>
                  <a:lnTo>
                    <a:pt x="484" y="592"/>
                  </a:lnTo>
                  <a:lnTo>
                    <a:pt x="484" y="597"/>
                  </a:lnTo>
                  <a:lnTo>
                    <a:pt x="479" y="597"/>
                  </a:lnTo>
                  <a:lnTo>
                    <a:pt x="479" y="597"/>
                  </a:lnTo>
                  <a:lnTo>
                    <a:pt x="484" y="597"/>
                  </a:lnTo>
                  <a:lnTo>
                    <a:pt x="484" y="601"/>
                  </a:lnTo>
                  <a:lnTo>
                    <a:pt x="484" y="606"/>
                  </a:lnTo>
                  <a:lnTo>
                    <a:pt x="484" y="606"/>
                  </a:lnTo>
                  <a:lnTo>
                    <a:pt x="479" y="606"/>
                  </a:lnTo>
                  <a:lnTo>
                    <a:pt x="479" y="606"/>
                  </a:lnTo>
                  <a:lnTo>
                    <a:pt x="484" y="606"/>
                  </a:lnTo>
                  <a:lnTo>
                    <a:pt x="484" y="610"/>
                  </a:lnTo>
                  <a:lnTo>
                    <a:pt x="484" y="610"/>
                  </a:lnTo>
                  <a:lnTo>
                    <a:pt x="484" y="610"/>
                  </a:lnTo>
                  <a:lnTo>
                    <a:pt x="484" y="615"/>
                  </a:lnTo>
                  <a:lnTo>
                    <a:pt x="484" y="619"/>
                  </a:lnTo>
                  <a:lnTo>
                    <a:pt x="488" y="619"/>
                  </a:lnTo>
                  <a:lnTo>
                    <a:pt x="488" y="624"/>
                  </a:lnTo>
                  <a:lnTo>
                    <a:pt x="488" y="624"/>
                  </a:lnTo>
                  <a:lnTo>
                    <a:pt x="488" y="624"/>
                  </a:lnTo>
                  <a:lnTo>
                    <a:pt x="488" y="628"/>
                  </a:lnTo>
                  <a:lnTo>
                    <a:pt x="488" y="628"/>
                  </a:lnTo>
                  <a:lnTo>
                    <a:pt x="488" y="637"/>
                  </a:lnTo>
                  <a:lnTo>
                    <a:pt x="488" y="642"/>
                  </a:lnTo>
                  <a:lnTo>
                    <a:pt x="488" y="642"/>
                  </a:lnTo>
                  <a:lnTo>
                    <a:pt x="488" y="647"/>
                  </a:lnTo>
                  <a:lnTo>
                    <a:pt x="488" y="647"/>
                  </a:lnTo>
                  <a:lnTo>
                    <a:pt x="488" y="651"/>
                  </a:lnTo>
                  <a:lnTo>
                    <a:pt x="484" y="651"/>
                  </a:lnTo>
                  <a:lnTo>
                    <a:pt x="484" y="656"/>
                  </a:lnTo>
                  <a:lnTo>
                    <a:pt x="479" y="660"/>
                  </a:lnTo>
                  <a:lnTo>
                    <a:pt x="475" y="665"/>
                  </a:lnTo>
                  <a:lnTo>
                    <a:pt x="475" y="674"/>
                  </a:lnTo>
                  <a:lnTo>
                    <a:pt x="470" y="687"/>
                  </a:lnTo>
                  <a:lnTo>
                    <a:pt x="470" y="696"/>
                  </a:lnTo>
                  <a:lnTo>
                    <a:pt x="466" y="696"/>
                  </a:lnTo>
                  <a:lnTo>
                    <a:pt x="466" y="701"/>
                  </a:lnTo>
                  <a:lnTo>
                    <a:pt x="461" y="705"/>
                  </a:lnTo>
                  <a:lnTo>
                    <a:pt x="457" y="710"/>
                  </a:lnTo>
                  <a:lnTo>
                    <a:pt x="452" y="714"/>
                  </a:lnTo>
                  <a:lnTo>
                    <a:pt x="452" y="714"/>
                  </a:lnTo>
                  <a:lnTo>
                    <a:pt x="452" y="719"/>
                  </a:lnTo>
                  <a:lnTo>
                    <a:pt x="452" y="719"/>
                  </a:lnTo>
                  <a:lnTo>
                    <a:pt x="452" y="714"/>
                  </a:lnTo>
                  <a:lnTo>
                    <a:pt x="448" y="714"/>
                  </a:lnTo>
                  <a:lnTo>
                    <a:pt x="448" y="714"/>
                  </a:lnTo>
                  <a:lnTo>
                    <a:pt x="452" y="714"/>
                  </a:lnTo>
                  <a:lnTo>
                    <a:pt x="452" y="714"/>
                  </a:lnTo>
                  <a:lnTo>
                    <a:pt x="452" y="714"/>
                  </a:lnTo>
                  <a:lnTo>
                    <a:pt x="452" y="714"/>
                  </a:lnTo>
                  <a:lnTo>
                    <a:pt x="457" y="714"/>
                  </a:lnTo>
                  <a:lnTo>
                    <a:pt x="457" y="710"/>
                  </a:lnTo>
                  <a:lnTo>
                    <a:pt x="461" y="705"/>
                  </a:lnTo>
                  <a:lnTo>
                    <a:pt x="461" y="705"/>
                  </a:lnTo>
                  <a:lnTo>
                    <a:pt x="461" y="701"/>
                  </a:lnTo>
                  <a:lnTo>
                    <a:pt x="461" y="701"/>
                  </a:lnTo>
                  <a:lnTo>
                    <a:pt x="461" y="701"/>
                  </a:lnTo>
                  <a:lnTo>
                    <a:pt x="461" y="701"/>
                  </a:lnTo>
                  <a:lnTo>
                    <a:pt x="466" y="696"/>
                  </a:lnTo>
                  <a:lnTo>
                    <a:pt x="461" y="696"/>
                  </a:lnTo>
                  <a:lnTo>
                    <a:pt x="461" y="696"/>
                  </a:lnTo>
                  <a:lnTo>
                    <a:pt x="466" y="692"/>
                  </a:lnTo>
                  <a:lnTo>
                    <a:pt x="466" y="692"/>
                  </a:lnTo>
                  <a:lnTo>
                    <a:pt x="466" y="687"/>
                  </a:lnTo>
                  <a:lnTo>
                    <a:pt x="466" y="687"/>
                  </a:lnTo>
                  <a:lnTo>
                    <a:pt x="466" y="687"/>
                  </a:lnTo>
                  <a:lnTo>
                    <a:pt x="466" y="687"/>
                  </a:lnTo>
                  <a:lnTo>
                    <a:pt x="466" y="683"/>
                  </a:lnTo>
                  <a:lnTo>
                    <a:pt x="466" y="683"/>
                  </a:lnTo>
                  <a:lnTo>
                    <a:pt x="466" y="683"/>
                  </a:lnTo>
                  <a:lnTo>
                    <a:pt x="461" y="687"/>
                  </a:lnTo>
                  <a:lnTo>
                    <a:pt x="461" y="687"/>
                  </a:lnTo>
                  <a:lnTo>
                    <a:pt x="457" y="683"/>
                  </a:lnTo>
                  <a:lnTo>
                    <a:pt x="457" y="683"/>
                  </a:lnTo>
                  <a:lnTo>
                    <a:pt x="457" y="683"/>
                  </a:lnTo>
                  <a:lnTo>
                    <a:pt x="452" y="678"/>
                  </a:lnTo>
                  <a:lnTo>
                    <a:pt x="452" y="678"/>
                  </a:lnTo>
                  <a:lnTo>
                    <a:pt x="452" y="683"/>
                  </a:lnTo>
                  <a:lnTo>
                    <a:pt x="457" y="683"/>
                  </a:lnTo>
                  <a:lnTo>
                    <a:pt x="457" y="687"/>
                  </a:lnTo>
                  <a:lnTo>
                    <a:pt x="457" y="687"/>
                  </a:lnTo>
                  <a:lnTo>
                    <a:pt x="457" y="687"/>
                  </a:lnTo>
                  <a:lnTo>
                    <a:pt x="457" y="692"/>
                  </a:lnTo>
                  <a:lnTo>
                    <a:pt x="457" y="692"/>
                  </a:lnTo>
                  <a:lnTo>
                    <a:pt x="457" y="692"/>
                  </a:lnTo>
                  <a:lnTo>
                    <a:pt x="457" y="692"/>
                  </a:lnTo>
                  <a:lnTo>
                    <a:pt x="457" y="696"/>
                  </a:lnTo>
                  <a:lnTo>
                    <a:pt x="457" y="696"/>
                  </a:lnTo>
                  <a:lnTo>
                    <a:pt x="457" y="696"/>
                  </a:lnTo>
                  <a:lnTo>
                    <a:pt x="457" y="696"/>
                  </a:lnTo>
                  <a:lnTo>
                    <a:pt x="457" y="701"/>
                  </a:lnTo>
                  <a:lnTo>
                    <a:pt x="452" y="701"/>
                  </a:lnTo>
                  <a:lnTo>
                    <a:pt x="448" y="705"/>
                  </a:lnTo>
                  <a:lnTo>
                    <a:pt x="448" y="705"/>
                  </a:lnTo>
                  <a:lnTo>
                    <a:pt x="448" y="705"/>
                  </a:lnTo>
                  <a:lnTo>
                    <a:pt x="448" y="710"/>
                  </a:lnTo>
                  <a:lnTo>
                    <a:pt x="448" y="710"/>
                  </a:lnTo>
                  <a:lnTo>
                    <a:pt x="448" y="714"/>
                  </a:lnTo>
                  <a:lnTo>
                    <a:pt x="448" y="714"/>
                  </a:lnTo>
                  <a:lnTo>
                    <a:pt x="448" y="719"/>
                  </a:lnTo>
                  <a:lnTo>
                    <a:pt x="448" y="719"/>
                  </a:lnTo>
                  <a:lnTo>
                    <a:pt x="448" y="723"/>
                  </a:lnTo>
                  <a:lnTo>
                    <a:pt x="448" y="723"/>
                  </a:lnTo>
                  <a:lnTo>
                    <a:pt x="448" y="723"/>
                  </a:lnTo>
                  <a:lnTo>
                    <a:pt x="448" y="732"/>
                  </a:lnTo>
                  <a:lnTo>
                    <a:pt x="448" y="737"/>
                  </a:lnTo>
                  <a:lnTo>
                    <a:pt x="443" y="741"/>
                  </a:lnTo>
                  <a:lnTo>
                    <a:pt x="443" y="746"/>
                  </a:lnTo>
                  <a:lnTo>
                    <a:pt x="439" y="751"/>
                  </a:lnTo>
                  <a:lnTo>
                    <a:pt x="439" y="751"/>
                  </a:lnTo>
                  <a:lnTo>
                    <a:pt x="434" y="751"/>
                  </a:lnTo>
                  <a:lnTo>
                    <a:pt x="434" y="751"/>
                  </a:lnTo>
                  <a:lnTo>
                    <a:pt x="434" y="751"/>
                  </a:lnTo>
                  <a:lnTo>
                    <a:pt x="434" y="751"/>
                  </a:lnTo>
                  <a:lnTo>
                    <a:pt x="434" y="746"/>
                  </a:lnTo>
                  <a:lnTo>
                    <a:pt x="430" y="741"/>
                  </a:lnTo>
                  <a:lnTo>
                    <a:pt x="430" y="737"/>
                  </a:lnTo>
                  <a:lnTo>
                    <a:pt x="434" y="737"/>
                  </a:lnTo>
                  <a:lnTo>
                    <a:pt x="434" y="737"/>
                  </a:lnTo>
                  <a:lnTo>
                    <a:pt x="434" y="737"/>
                  </a:lnTo>
                  <a:lnTo>
                    <a:pt x="434" y="732"/>
                  </a:lnTo>
                  <a:lnTo>
                    <a:pt x="434" y="732"/>
                  </a:lnTo>
                  <a:lnTo>
                    <a:pt x="434" y="732"/>
                  </a:lnTo>
                  <a:lnTo>
                    <a:pt x="434" y="728"/>
                  </a:lnTo>
                  <a:lnTo>
                    <a:pt x="430" y="728"/>
                  </a:lnTo>
                  <a:lnTo>
                    <a:pt x="430" y="728"/>
                  </a:lnTo>
                  <a:lnTo>
                    <a:pt x="425" y="723"/>
                  </a:lnTo>
                  <a:lnTo>
                    <a:pt x="425" y="723"/>
                  </a:lnTo>
                  <a:lnTo>
                    <a:pt x="425" y="723"/>
                  </a:lnTo>
                  <a:lnTo>
                    <a:pt x="425" y="719"/>
                  </a:lnTo>
                  <a:lnTo>
                    <a:pt x="421" y="719"/>
                  </a:lnTo>
                  <a:lnTo>
                    <a:pt x="421" y="719"/>
                  </a:lnTo>
                  <a:lnTo>
                    <a:pt x="421" y="719"/>
                  </a:lnTo>
                  <a:lnTo>
                    <a:pt x="421" y="719"/>
                  </a:lnTo>
                  <a:lnTo>
                    <a:pt x="416" y="714"/>
                  </a:lnTo>
                  <a:lnTo>
                    <a:pt x="416" y="714"/>
                  </a:lnTo>
                  <a:lnTo>
                    <a:pt x="416" y="714"/>
                  </a:lnTo>
                  <a:lnTo>
                    <a:pt x="412" y="714"/>
                  </a:lnTo>
                  <a:lnTo>
                    <a:pt x="407" y="710"/>
                  </a:lnTo>
                  <a:lnTo>
                    <a:pt x="407" y="710"/>
                  </a:lnTo>
                  <a:lnTo>
                    <a:pt x="407" y="710"/>
                  </a:lnTo>
                  <a:lnTo>
                    <a:pt x="403" y="705"/>
                  </a:lnTo>
                  <a:lnTo>
                    <a:pt x="398" y="705"/>
                  </a:lnTo>
                  <a:lnTo>
                    <a:pt x="398" y="705"/>
                  </a:lnTo>
                  <a:lnTo>
                    <a:pt x="398" y="705"/>
                  </a:lnTo>
                  <a:lnTo>
                    <a:pt x="393" y="705"/>
                  </a:lnTo>
                  <a:lnTo>
                    <a:pt x="393" y="701"/>
                  </a:lnTo>
                  <a:lnTo>
                    <a:pt x="393" y="701"/>
                  </a:lnTo>
                  <a:lnTo>
                    <a:pt x="393" y="701"/>
                  </a:lnTo>
                  <a:lnTo>
                    <a:pt x="393" y="701"/>
                  </a:lnTo>
                  <a:lnTo>
                    <a:pt x="389" y="701"/>
                  </a:lnTo>
                  <a:lnTo>
                    <a:pt x="389" y="696"/>
                  </a:lnTo>
                  <a:lnTo>
                    <a:pt x="389" y="696"/>
                  </a:lnTo>
                  <a:lnTo>
                    <a:pt x="384" y="696"/>
                  </a:lnTo>
                  <a:lnTo>
                    <a:pt x="384" y="696"/>
                  </a:lnTo>
                  <a:lnTo>
                    <a:pt x="384" y="696"/>
                  </a:lnTo>
                  <a:lnTo>
                    <a:pt x="384" y="696"/>
                  </a:lnTo>
                  <a:lnTo>
                    <a:pt x="384" y="701"/>
                  </a:lnTo>
                  <a:lnTo>
                    <a:pt x="384" y="701"/>
                  </a:lnTo>
                  <a:lnTo>
                    <a:pt x="384" y="701"/>
                  </a:lnTo>
                  <a:lnTo>
                    <a:pt x="384" y="701"/>
                  </a:lnTo>
                  <a:lnTo>
                    <a:pt x="380" y="701"/>
                  </a:lnTo>
                  <a:lnTo>
                    <a:pt x="380" y="701"/>
                  </a:lnTo>
                  <a:lnTo>
                    <a:pt x="380" y="701"/>
                  </a:lnTo>
                  <a:lnTo>
                    <a:pt x="380" y="696"/>
                  </a:lnTo>
                  <a:lnTo>
                    <a:pt x="380" y="696"/>
                  </a:lnTo>
                  <a:lnTo>
                    <a:pt x="380" y="696"/>
                  </a:lnTo>
                  <a:lnTo>
                    <a:pt x="375" y="692"/>
                  </a:lnTo>
                  <a:lnTo>
                    <a:pt x="371" y="687"/>
                  </a:lnTo>
                  <a:lnTo>
                    <a:pt x="366" y="683"/>
                  </a:lnTo>
                  <a:lnTo>
                    <a:pt x="362" y="683"/>
                  </a:lnTo>
                  <a:lnTo>
                    <a:pt x="362" y="683"/>
                  </a:lnTo>
                  <a:lnTo>
                    <a:pt x="362" y="683"/>
                  </a:lnTo>
                  <a:lnTo>
                    <a:pt x="357" y="683"/>
                  </a:lnTo>
                  <a:lnTo>
                    <a:pt x="357" y="687"/>
                  </a:lnTo>
                  <a:lnTo>
                    <a:pt x="357" y="687"/>
                  </a:lnTo>
                  <a:lnTo>
                    <a:pt x="357" y="687"/>
                  </a:lnTo>
                  <a:lnTo>
                    <a:pt x="353" y="687"/>
                  </a:lnTo>
                  <a:lnTo>
                    <a:pt x="353" y="683"/>
                  </a:lnTo>
                  <a:lnTo>
                    <a:pt x="353" y="683"/>
                  </a:lnTo>
                  <a:lnTo>
                    <a:pt x="353" y="683"/>
                  </a:lnTo>
                  <a:lnTo>
                    <a:pt x="353" y="678"/>
                  </a:lnTo>
                  <a:lnTo>
                    <a:pt x="353" y="678"/>
                  </a:lnTo>
                  <a:lnTo>
                    <a:pt x="357" y="678"/>
                  </a:lnTo>
                  <a:lnTo>
                    <a:pt x="357" y="674"/>
                  </a:lnTo>
                  <a:lnTo>
                    <a:pt x="357" y="674"/>
                  </a:lnTo>
                  <a:lnTo>
                    <a:pt x="362" y="669"/>
                  </a:lnTo>
                  <a:lnTo>
                    <a:pt x="362" y="669"/>
                  </a:lnTo>
                  <a:lnTo>
                    <a:pt x="362" y="665"/>
                  </a:lnTo>
                  <a:lnTo>
                    <a:pt x="362" y="665"/>
                  </a:lnTo>
                  <a:lnTo>
                    <a:pt x="366" y="665"/>
                  </a:lnTo>
                  <a:lnTo>
                    <a:pt x="366" y="660"/>
                  </a:lnTo>
                  <a:lnTo>
                    <a:pt x="366" y="660"/>
                  </a:lnTo>
                  <a:lnTo>
                    <a:pt x="366" y="656"/>
                  </a:lnTo>
                  <a:lnTo>
                    <a:pt x="366" y="656"/>
                  </a:lnTo>
                  <a:lnTo>
                    <a:pt x="371" y="651"/>
                  </a:lnTo>
                  <a:lnTo>
                    <a:pt x="371" y="651"/>
                  </a:lnTo>
                  <a:lnTo>
                    <a:pt x="371" y="651"/>
                  </a:lnTo>
                  <a:lnTo>
                    <a:pt x="371" y="651"/>
                  </a:lnTo>
                  <a:lnTo>
                    <a:pt x="371" y="651"/>
                  </a:lnTo>
                  <a:lnTo>
                    <a:pt x="371" y="651"/>
                  </a:lnTo>
                  <a:lnTo>
                    <a:pt x="371" y="651"/>
                  </a:lnTo>
                  <a:lnTo>
                    <a:pt x="371" y="647"/>
                  </a:lnTo>
                  <a:lnTo>
                    <a:pt x="371" y="651"/>
                  </a:lnTo>
                  <a:lnTo>
                    <a:pt x="375" y="651"/>
                  </a:lnTo>
                  <a:lnTo>
                    <a:pt x="375" y="651"/>
                  </a:lnTo>
                  <a:lnTo>
                    <a:pt x="375" y="647"/>
                  </a:lnTo>
                  <a:lnTo>
                    <a:pt x="375" y="647"/>
                  </a:lnTo>
                  <a:lnTo>
                    <a:pt x="371" y="647"/>
                  </a:lnTo>
                  <a:lnTo>
                    <a:pt x="371" y="647"/>
                  </a:lnTo>
                  <a:lnTo>
                    <a:pt x="375" y="642"/>
                  </a:lnTo>
                  <a:lnTo>
                    <a:pt x="375" y="642"/>
                  </a:lnTo>
                  <a:lnTo>
                    <a:pt x="375" y="642"/>
                  </a:lnTo>
                  <a:lnTo>
                    <a:pt x="380" y="642"/>
                  </a:lnTo>
                  <a:lnTo>
                    <a:pt x="380" y="637"/>
                  </a:lnTo>
                  <a:lnTo>
                    <a:pt x="380" y="637"/>
                  </a:lnTo>
                  <a:lnTo>
                    <a:pt x="384" y="637"/>
                  </a:lnTo>
                  <a:lnTo>
                    <a:pt x="380" y="637"/>
                  </a:lnTo>
                  <a:lnTo>
                    <a:pt x="384" y="637"/>
                  </a:lnTo>
                  <a:lnTo>
                    <a:pt x="384" y="637"/>
                  </a:lnTo>
                  <a:lnTo>
                    <a:pt x="384" y="637"/>
                  </a:lnTo>
                  <a:lnTo>
                    <a:pt x="384" y="633"/>
                  </a:lnTo>
                  <a:lnTo>
                    <a:pt x="384" y="633"/>
                  </a:lnTo>
                  <a:lnTo>
                    <a:pt x="384" y="633"/>
                  </a:lnTo>
                  <a:lnTo>
                    <a:pt x="384" y="633"/>
                  </a:lnTo>
                  <a:lnTo>
                    <a:pt x="384" y="633"/>
                  </a:lnTo>
                  <a:lnTo>
                    <a:pt x="389" y="633"/>
                  </a:lnTo>
                  <a:lnTo>
                    <a:pt x="389" y="633"/>
                  </a:lnTo>
                  <a:lnTo>
                    <a:pt x="389" y="633"/>
                  </a:lnTo>
                  <a:lnTo>
                    <a:pt x="389" y="633"/>
                  </a:lnTo>
                  <a:lnTo>
                    <a:pt x="389" y="628"/>
                  </a:lnTo>
                  <a:lnTo>
                    <a:pt x="393" y="628"/>
                  </a:lnTo>
                  <a:lnTo>
                    <a:pt x="393" y="628"/>
                  </a:lnTo>
                  <a:lnTo>
                    <a:pt x="393" y="628"/>
                  </a:lnTo>
                  <a:lnTo>
                    <a:pt x="393" y="628"/>
                  </a:lnTo>
                  <a:lnTo>
                    <a:pt x="393" y="628"/>
                  </a:lnTo>
                  <a:lnTo>
                    <a:pt x="398" y="628"/>
                  </a:lnTo>
                  <a:lnTo>
                    <a:pt x="398" y="624"/>
                  </a:lnTo>
                  <a:lnTo>
                    <a:pt x="398" y="624"/>
                  </a:lnTo>
                  <a:lnTo>
                    <a:pt x="398" y="624"/>
                  </a:lnTo>
                  <a:lnTo>
                    <a:pt x="403" y="619"/>
                  </a:lnTo>
                  <a:lnTo>
                    <a:pt x="403" y="619"/>
                  </a:lnTo>
                  <a:lnTo>
                    <a:pt x="398" y="619"/>
                  </a:lnTo>
                  <a:lnTo>
                    <a:pt x="398" y="615"/>
                  </a:lnTo>
                  <a:lnTo>
                    <a:pt x="398" y="615"/>
                  </a:lnTo>
                  <a:lnTo>
                    <a:pt x="398" y="610"/>
                  </a:lnTo>
                  <a:lnTo>
                    <a:pt x="398" y="610"/>
                  </a:lnTo>
                  <a:lnTo>
                    <a:pt x="398" y="610"/>
                  </a:lnTo>
                  <a:lnTo>
                    <a:pt x="398" y="606"/>
                  </a:lnTo>
                  <a:lnTo>
                    <a:pt x="398" y="606"/>
                  </a:lnTo>
                  <a:lnTo>
                    <a:pt x="393" y="601"/>
                  </a:lnTo>
                  <a:lnTo>
                    <a:pt x="393" y="597"/>
                  </a:lnTo>
                  <a:lnTo>
                    <a:pt x="393" y="597"/>
                  </a:lnTo>
                  <a:lnTo>
                    <a:pt x="393" y="597"/>
                  </a:lnTo>
                  <a:lnTo>
                    <a:pt x="389" y="597"/>
                  </a:lnTo>
                  <a:lnTo>
                    <a:pt x="389" y="597"/>
                  </a:lnTo>
                  <a:lnTo>
                    <a:pt x="389" y="592"/>
                  </a:lnTo>
                  <a:lnTo>
                    <a:pt x="389" y="592"/>
                  </a:lnTo>
                  <a:lnTo>
                    <a:pt x="389" y="592"/>
                  </a:lnTo>
                  <a:lnTo>
                    <a:pt x="384" y="597"/>
                  </a:lnTo>
                  <a:lnTo>
                    <a:pt x="384" y="597"/>
                  </a:lnTo>
                  <a:lnTo>
                    <a:pt x="384" y="597"/>
                  </a:lnTo>
                  <a:lnTo>
                    <a:pt x="384" y="597"/>
                  </a:lnTo>
                  <a:lnTo>
                    <a:pt x="384" y="597"/>
                  </a:lnTo>
                  <a:lnTo>
                    <a:pt x="380" y="597"/>
                  </a:lnTo>
                  <a:lnTo>
                    <a:pt x="380" y="597"/>
                  </a:lnTo>
                  <a:lnTo>
                    <a:pt x="380" y="592"/>
                  </a:lnTo>
                  <a:lnTo>
                    <a:pt x="380" y="588"/>
                  </a:lnTo>
                  <a:lnTo>
                    <a:pt x="380" y="588"/>
                  </a:lnTo>
                  <a:lnTo>
                    <a:pt x="380" y="583"/>
                  </a:lnTo>
                  <a:lnTo>
                    <a:pt x="380" y="583"/>
                  </a:lnTo>
                  <a:lnTo>
                    <a:pt x="380" y="574"/>
                  </a:lnTo>
                  <a:lnTo>
                    <a:pt x="380" y="570"/>
                  </a:lnTo>
                  <a:lnTo>
                    <a:pt x="380" y="570"/>
                  </a:lnTo>
                  <a:lnTo>
                    <a:pt x="380" y="565"/>
                  </a:lnTo>
                  <a:lnTo>
                    <a:pt x="380" y="565"/>
                  </a:lnTo>
                  <a:lnTo>
                    <a:pt x="380" y="565"/>
                  </a:lnTo>
                  <a:lnTo>
                    <a:pt x="380" y="565"/>
                  </a:lnTo>
                  <a:lnTo>
                    <a:pt x="375" y="561"/>
                  </a:lnTo>
                  <a:lnTo>
                    <a:pt x="375" y="561"/>
                  </a:lnTo>
                  <a:lnTo>
                    <a:pt x="375" y="561"/>
                  </a:lnTo>
                  <a:lnTo>
                    <a:pt x="375" y="561"/>
                  </a:lnTo>
                  <a:lnTo>
                    <a:pt x="371" y="561"/>
                  </a:lnTo>
                  <a:lnTo>
                    <a:pt x="371" y="561"/>
                  </a:lnTo>
                  <a:lnTo>
                    <a:pt x="371" y="565"/>
                  </a:lnTo>
                  <a:lnTo>
                    <a:pt x="366" y="565"/>
                  </a:lnTo>
                  <a:lnTo>
                    <a:pt x="366" y="565"/>
                  </a:lnTo>
                  <a:lnTo>
                    <a:pt x="366" y="565"/>
                  </a:lnTo>
                  <a:lnTo>
                    <a:pt x="362" y="565"/>
                  </a:lnTo>
                  <a:lnTo>
                    <a:pt x="362" y="565"/>
                  </a:lnTo>
                  <a:lnTo>
                    <a:pt x="362" y="565"/>
                  </a:lnTo>
                  <a:lnTo>
                    <a:pt x="362" y="561"/>
                  </a:lnTo>
                  <a:lnTo>
                    <a:pt x="362" y="561"/>
                  </a:lnTo>
                  <a:lnTo>
                    <a:pt x="357" y="561"/>
                  </a:lnTo>
                  <a:lnTo>
                    <a:pt x="357" y="556"/>
                  </a:lnTo>
                  <a:lnTo>
                    <a:pt x="357" y="556"/>
                  </a:lnTo>
                  <a:lnTo>
                    <a:pt x="357" y="556"/>
                  </a:lnTo>
                  <a:lnTo>
                    <a:pt x="357" y="556"/>
                  </a:lnTo>
                  <a:lnTo>
                    <a:pt x="357" y="552"/>
                  </a:lnTo>
                  <a:lnTo>
                    <a:pt x="357" y="552"/>
                  </a:lnTo>
                  <a:lnTo>
                    <a:pt x="357" y="552"/>
                  </a:lnTo>
                  <a:lnTo>
                    <a:pt x="357" y="552"/>
                  </a:lnTo>
                  <a:lnTo>
                    <a:pt x="357" y="547"/>
                  </a:lnTo>
                  <a:lnTo>
                    <a:pt x="353" y="547"/>
                  </a:lnTo>
                  <a:lnTo>
                    <a:pt x="353" y="547"/>
                  </a:lnTo>
                  <a:lnTo>
                    <a:pt x="353" y="547"/>
                  </a:lnTo>
                  <a:lnTo>
                    <a:pt x="353" y="543"/>
                  </a:lnTo>
                  <a:lnTo>
                    <a:pt x="353" y="543"/>
                  </a:lnTo>
                  <a:lnTo>
                    <a:pt x="353" y="543"/>
                  </a:lnTo>
                  <a:lnTo>
                    <a:pt x="353" y="538"/>
                  </a:lnTo>
                  <a:lnTo>
                    <a:pt x="353" y="538"/>
                  </a:lnTo>
                  <a:lnTo>
                    <a:pt x="353" y="538"/>
                  </a:lnTo>
                  <a:lnTo>
                    <a:pt x="348" y="538"/>
                  </a:lnTo>
                  <a:lnTo>
                    <a:pt x="348" y="533"/>
                  </a:lnTo>
                  <a:lnTo>
                    <a:pt x="348" y="533"/>
                  </a:lnTo>
                  <a:lnTo>
                    <a:pt x="348" y="533"/>
                  </a:lnTo>
                  <a:lnTo>
                    <a:pt x="348" y="533"/>
                  </a:lnTo>
                  <a:lnTo>
                    <a:pt x="344" y="533"/>
                  </a:lnTo>
                  <a:lnTo>
                    <a:pt x="344" y="533"/>
                  </a:lnTo>
                  <a:lnTo>
                    <a:pt x="344" y="533"/>
                  </a:lnTo>
                  <a:lnTo>
                    <a:pt x="339" y="533"/>
                  </a:lnTo>
                  <a:lnTo>
                    <a:pt x="339" y="529"/>
                  </a:lnTo>
                  <a:lnTo>
                    <a:pt x="339" y="529"/>
                  </a:lnTo>
                  <a:lnTo>
                    <a:pt x="339" y="529"/>
                  </a:lnTo>
                  <a:lnTo>
                    <a:pt x="339" y="529"/>
                  </a:lnTo>
                  <a:lnTo>
                    <a:pt x="335" y="529"/>
                  </a:lnTo>
                  <a:lnTo>
                    <a:pt x="335" y="529"/>
                  </a:lnTo>
                  <a:lnTo>
                    <a:pt x="335" y="529"/>
                  </a:lnTo>
                  <a:lnTo>
                    <a:pt x="335" y="533"/>
                  </a:lnTo>
                  <a:lnTo>
                    <a:pt x="335" y="533"/>
                  </a:lnTo>
                  <a:lnTo>
                    <a:pt x="330" y="533"/>
                  </a:lnTo>
                  <a:lnTo>
                    <a:pt x="330" y="533"/>
                  </a:lnTo>
                  <a:lnTo>
                    <a:pt x="330" y="533"/>
                  </a:lnTo>
                  <a:lnTo>
                    <a:pt x="330" y="533"/>
                  </a:lnTo>
                  <a:lnTo>
                    <a:pt x="326" y="529"/>
                  </a:lnTo>
                  <a:lnTo>
                    <a:pt x="326" y="529"/>
                  </a:lnTo>
                  <a:lnTo>
                    <a:pt x="321" y="529"/>
                  </a:lnTo>
                  <a:lnTo>
                    <a:pt x="321" y="529"/>
                  </a:lnTo>
                  <a:lnTo>
                    <a:pt x="321" y="529"/>
                  </a:lnTo>
                  <a:lnTo>
                    <a:pt x="317" y="529"/>
                  </a:lnTo>
                  <a:lnTo>
                    <a:pt x="317" y="529"/>
                  </a:lnTo>
                  <a:lnTo>
                    <a:pt x="317" y="529"/>
                  </a:lnTo>
                  <a:lnTo>
                    <a:pt x="317" y="529"/>
                  </a:lnTo>
                  <a:lnTo>
                    <a:pt x="312" y="529"/>
                  </a:lnTo>
                  <a:lnTo>
                    <a:pt x="312" y="529"/>
                  </a:lnTo>
                  <a:lnTo>
                    <a:pt x="312" y="529"/>
                  </a:lnTo>
                  <a:lnTo>
                    <a:pt x="312" y="529"/>
                  </a:lnTo>
                  <a:lnTo>
                    <a:pt x="312" y="529"/>
                  </a:lnTo>
                  <a:lnTo>
                    <a:pt x="312" y="524"/>
                  </a:lnTo>
                  <a:lnTo>
                    <a:pt x="312" y="524"/>
                  </a:lnTo>
                  <a:lnTo>
                    <a:pt x="312" y="524"/>
                  </a:lnTo>
                  <a:lnTo>
                    <a:pt x="312" y="524"/>
                  </a:lnTo>
                  <a:lnTo>
                    <a:pt x="312" y="524"/>
                  </a:lnTo>
                  <a:lnTo>
                    <a:pt x="312" y="520"/>
                  </a:lnTo>
                  <a:lnTo>
                    <a:pt x="312" y="520"/>
                  </a:lnTo>
                  <a:lnTo>
                    <a:pt x="312" y="520"/>
                  </a:lnTo>
                  <a:lnTo>
                    <a:pt x="312" y="520"/>
                  </a:lnTo>
                  <a:lnTo>
                    <a:pt x="312" y="515"/>
                  </a:lnTo>
                  <a:lnTo>
                    <a:pt x="312" y="515"/>
                  </a:lnTo>
                  <a:lnTo>
                    <a:pt x="312" y="515"/>
                  </a:lnTo>
                  <a:lnTo>
                    <a:pt x="312" y="515"/>
                  </a:lnTo>
                  <a:lnTo>
                    <a:pt x="312" y="511"/>
                  </a:lnTo>
                  <a:lnTo>
                    <a:pt x="312" y="511"/>
                  </a:lnTo>
                  <a:lnTo>
                    <a:pt x="312" y="511"/>
                  </a:lnTo>
                  <a:lnTo>
                    <a:pt x="312" y="506"/>
                  </a:lnTo>
                  <a:lnTo>
                    <a:pt x="308" y="506"/>
                  </a:lnTo>
                  <a:lnTo>
                    <a:pt x="308" y="506"/>
                  </a:lnTo>
                  <a:lnTo>
                    <a:pt x="308" y="506"/>
                  </a:lnTo>
                  <a:lnTo>
                    <a:pt x="308" y="506"/>
                  </a:lnTo>
                  <a:lnTo>
                    <a:pt x="308" y="506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08" y="497"/>
                  </a:lnTo>
                  <a:lnTo>
                    <a:pt x="308" y="497"/>
                  </a:lnTo>
                  <a:lnTo>
                    <a:pt x="303" y="497"/>
                  </a:lnTo>
                  <a:lnTo>
                    <a:pt x="303" y="497"/>
                  </a:lnTo>
                  <a:lnTo>
                    <a:pt x="303" y="497"/>
                  </a:lnTo>
                  <a:lnTo>
                    <a:pt x="303" y="493"/>
                  </a:lnTo>
                  <a:lnTo>
                    <a:pt x="303" y="493"/>
                  </a:lnTo>
                  <a:lnTo>
                    <a:pt x="303" y="493"/>
                  </a:lnTo>
                  <a:lnTo>
                    <a:pt x="303" y="493"/>
                  </a:lnTo>
                  <a:lnTo>
                    <a:pt x="303" y="493"/>
                  </a:lnTo>
                  <a:lnTo>
                    <a:pt x="303" y="488"/>
                  </a:lnTo>
                  <a:lnTo>
                    <a:pt x="303" y="488"/>
                  </a:lnTo>
                  <a:lnTo>
                    <a:pt x="308" y="488"/>
                  </a:lnTo>
                  <a:lnTo>
                    <a:pt x="308" y="488"/>
                  </a:lnTo>
                  <a:lnTo>
                    <a:pt x="303" y="484"/>
                  </a:lnTo>
                  <a:lnTo>
                    <a:pt x="303" y="484"/>
                  </a:lnTo>
                  <a:lnTo>
                    <a:pt x="303" y="484"/>
                  </a:lnTo>
                  <a:lnTo>
                    <a:pt x="303" y="479"/>
                  </a:lnTo>
                  <a:lnTo>
                    <a:pt x="303" y="475"/>
                  </a:lnTo>
                  <a:lnTo>
                    <a:pt x="303" y="470"/>
                  </a:lnTo>
                  <a:lnTo>
                    <a:pt x="303" y="470"/>
                  </a:lnTo>
                  <a:lnTo>
                    <a:pt x="308" y="470"/>
                  </a:lnTo>
                  <a:lnTo>
                    <a:pt x="308" y="470"/>
                  </a:lnTo>
                  <a:lnTo>
                    <a:pt x="308" y="466"/>
                  </a:lnTo>
                  <a:lnTo>
                    <a:pt x="303" y="466"/>
                  </a:lnTo>
                  <a:lnTo>
                    <a:pt x="303" y="466"/>
                  </a:lnTo>
                  <a:lnTo>
                    <a:pt x="308" y="461"/>
                  </a:lnTo>
                  <a:lnTo>
                    <a:pt x="308" y="457"/>
                  </a:lnTo>
                  <a:lnTo>
                    <a:pt x="308" y="457"/>
                  </a:lnTo>
                  <a:lnTo>
                    <a:pt x="308" y="457"/>
                  </a:lnTo>
                  <a:lnTo>
                    <a:pt x="308" y="452"/>
                  </a:lnTo>
                  <a:lnTo>
                    <a:pt x="308" y="452"/>
                  </a:lnTo>
                  <a:lnTo>
                    <a:pt x="308" y="452"/>
                  </a:lnTo>
                  <a:lnTo>
                    <a:pt x="303" y="448"/>
                  </a:lnTo>
                  <a:lnTo>
                    <a:pt x="303" y="443"/>
                  </a:lnTo>
                  <a:lnTo>
                    <a:pt x="299" y="443"/>
                  </a:lnTo>
                  <a:lnTo>
                    <a:pt x="299" y="439"/>
                  </a:lnTo>
                  <a:lnTo>
                    <a:pt x="299" y="443"/>
                  </a:lnTo>
                  <a:lnTo>
                    <a:pt x="299" y="439"/>
                  </a:lnTo>
                  <a:lnTo>
                    <a:pt x="294" y="439"/>
                  </a:lnTo>
                  <a:lnTo>
                    <a:pt x="290" y="439"/>
                  </a:lnTo>
                  <a:lnTo>
                    <a:pt x="290" y="434"/>
                  </a:lnTo>
                  <a:lnTo>
                    <a:pt x="290" y="434"/>
                  </a:lnTo>
                  <a:lnTo>
                    <a:pt x="290" y="430"/>
                  </a:lnTo>
                  <a:lnTo>
                    <a:pt x="285" y="425"/>
                  </a:lnTo>
                  <a:lnTo>
                    <a:pt x="285" y="425"/>
                  </a:lnTo>
                  <a:lnTo>
                    <a:pt x="290" y="420"/>
                  </a:lnTo>
                  <a:lnTo>
                    <a:pt x="290" y="420"/>
                  </a:lnTo>
                  <a:lnTo>
                    <a:pt x="290" y="416"/>
                  </a:lnTo>
                  <a:lnTo>
                    <a:pt x="290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76" y="416"/>
                  </a:lnTo>
                  <a:lnTo>
                    <a:pt x="267" y="416"/>
                  </a:lnTo>
                  <a:lnTo>
                    <a:pt x="262" y="416"/>
                  </a:lnTo>
                  <a:lnTo>
                    <a:pt x="258" y="416"/>
                  </a:lnTo>
                  <a:lnTo>
                    <a:pt x="258" y="416"/>
                  </a:lnTo>
                  <a:lnTo>
                    <a:pt x="253" y="411"/>
                  </a:lnTo>
                  <a:lnTo>
                    <a:pt x="253" y="407"/>
                  </a:lnTo>
                  <a:lnTo>
                    <a:pt x="253" y="402"/>
                  </a:lnTo>
                  <a:lnTo>
                    <a:pt x="249" y="398"/>
                  </a:lnTo>
                  <a:lnTo>
                    <a:pt x="249" y="393"/>
                  </a:lnTo>
                  <a:lnTo>
                    <a:pt x="244" y="393"/>
                  </a:lnTo>
                  <a:lnTo>
                    <a:pt x="249" y="393"/>
                  </a:lnTo>
                  <a:lnTo>
                    <a:pt x="253" y="393"/>
                  </a:lnTo>
                  <a:lnTo>
                    <a:pt x="249" y="384"/>
                  </a:lnTo>
                  <a:lnTo>
                    <a:pt x="249" y="384"/>
                  </a:lnTo>
                  <a:lnTo>
                    <a:pt x="249" y="380"/>
                  </a:lnTo>
                  <a:lnTo>
                    <a:pt x="249" y="380"/>
                  </a:lnTo>
                  <a:lnTo>
                    <a:pt x="244" y="380"/>
                  </a:lnTo>
                  <a:lnTo>
                    <a:pt x="244" y="375"/>
                  </a:lnTo>
                  <a:lnTo>
                    <a:pt x="244" y="375"/>
                  </a:lnTo>
                  <a:lnTo>
                    <a:pt x="244" y="375"/>
                  </a:lnTo>
                  <a:lnTo>
                    <a:pt x="249" y="375"/>
                  </a:lnTo>
                  <a:lnTo>
                    <a:pt x="244" y="371"/>
                  </a:lnTo>
                  <a:lnTo>
                    <a:pt x="244" y="371"/>
                  </a:lnTo>
                  <a:lnTo>
                    <a:pt x="244" y="371"/>
                  </a:lnTo>
                  <a:lnTo>
                    <a:pt x="244" y="371"/>
                  </a:lnTo>
                  <a:lnTo>
                    <a:pt x="240" y="366"/>
                  </a:lnTo>
                  <a:lnTo>
                    <a:pt x="235" y="366"/>
                  </a:lnTo>
                  <a:lnTo>
                    <a:pt x="235" y="362"/>
                  </a:lnTo>
                  <a:lnTo>
                    <a:pt x="235" y="362"/>
                  </a:lnTo>
                  <a:lnTo>
                    <a:pt x="226" y="366"/>
                  </a:lnTo>
                  <a:lnTo>
                    <a:pt x="226" y="366"/>
                  </a:lnTo>
                  <a:lnTo>
                    <a:pt x="226" y="366"/>
                  </a:lnTo>
                  <a:lnTo>
                    <a:pt x="222" y="366"/>
                  </a:lnTo>
                  <a:lnTo>
                    <a:pt x="222" y="362"/>
                  </a:lnTo>
                  <a:lnTo>
                    <a:pt x="217" y="362"/>
                  </a:lnTo>
                  <a:lnTo>
                    <a:pt x="217" y="357"/>
                  </a:lnTo>
                  <a:lnTo>
                    <a:pt x="217" y="357"/>
                  </a:lnTo>
                  <a:lnTo>
                    <a:pt x="213" y="357"/>
                  </a:lnTo>
                  <a:lnTo>
                    <a:pt x="213" y="357"/>
                  </a:lnTo>
                  <a:lnTo>
                    <a:pt x="213" y="357"/>
                  </a:lnTo>
                  <a:lnTo>
                    <a:pt x="208" y="357"/>
                  </a:lnTo>
                  <a:lnTo>
                    <a:pt x="204" y="353"/>
                  </a:lnTo>
                  <a:lnTo>
                    <a:pt x="204" y="353"/>
                  </a:lnTo>
                  <a:lnTo>
                    <a:pt x="204" y="353"/>
                  </a:lnTo>
                  <a:lnTo>
                    <a:pt x="199" y="353"/>
                  </a:lnTo>
                  <a:lnTo>
                    <a:pt x="199" y="353"/>
                  </a:lnTo>
                  <a:lnTo>
                    <a:pt x="199" y="348"/>
                  </a:lnTo>
                  <a:lnTo>
                    <a:pt x="199" y="348"/>
                  </a:lnTo>
                  <a:lnTo>
                    <a:pt x="199" y="348"/>
                  </a:lnTo>
                  <a:lnTo>
                    <a:pt x="195" y="348"/>
                  </a:lnTo>
                  <a:lnTo>
                    <a:pt x="195" y="348"/>
                  </a:lnTo>
                  <a:lnTo>
                    <a:pt x="195" y="348"/>
                  </a:lnTo>
                  <a:lnTo>
                    <a:pt x="190" y="348"/>
                  </a:lnTo>
                  <a:lnTo>
                    <a:pt x="190" y="348"/>
                  </a:lnTo>
                  <a:lnTo>
                    <a:pt x="190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77" y="344"/>
                  </a:lnTo>
                  <a:lnTo>
                    <a:pt x="172" y="344"/>
                  </a:lnTo>
                  <a:lnTo>
                    <a:pt x="172" y="344"/>
                  </a:lnTo>
                  <a:lnTo>
                    <a:pt x="172" y="339"/>
                  </a:lnTo>
                  <a:lnTo>
                    <a:pt x="172" y="339"/>
                  </a:lnTo>
                  <a:lnTo>
                    <a:pt x="168" y="339"/>
                  </a:lnTo>
                  <a:lnTo>
                    <a:pt x="168" y="335"/>
                  </a:lnTo>
                  <a:lnTo>
                    <a:pt x="168" y="335"/>
                  </a:lnTo>
                  <a:lnTo>
                    <a:pt x="163" y="335"/>
                  </a:lnTo>
                  <a:lnTo>
                    <a:pt x="163" y="335"/>
                  </a:lnTo>
                  <a:lnTo>
                    <a:pt x="163" y="335"/>
                  </a:lnTo>
                  <a:lnTo>
                    <a:pt x="163" y="335"/>
                  </a:lnTo>
                  <a:lnTo>
                    <a:pt x="163" y="335"/>
                  </a:lnTo>
                  <a:lnTo>
                    <a:pt x="163" y="330"/>
                  </a:lnTo>
                  <a:lnTo>
                    <a:pt x="159" y="330"/>
                  </a:lnTo>
                  <a:lnTo>
                    <a:pt x="159" y="330"/>
                  </a:lnTo>
                  <a:lnTo>
                    <a:pt x="159" y="330"/>
                  </a:lnTo>
                  <a:lnTo>
                    <a:pt x="159" y="330"/>
                  </a:lnTo>
                  <a:lnTo>
                    <a:pt x="159" y="330"/>
                  </a:lnTo>
                  <a:lnTo>
                    <a:pt x="159" y="330"/>
                  </a:lnTo>
                  <a:lnTo>
                    <a:pt x="159" y="326"/>
                  </a:lnTo>
                  <a:lnTo>
                    <a:pt x="159" y="326"/>
                  </a:lnTo>
                  <a:lnTo>
                    <a:pt x="159" y="326"/>
                  </a:lnTo>
                  <a:lnTo>
                    <a:pt x="154" y="326"/>
                  </a:lnTo>
                  <a:lnTo>
                    <a:pt x="154" y="321"/>
                  </a:lnTo>
                  <a:lnTo>
                    <a:pt x="154" y="321"/>
                  </a:lnTo>
                  <a:lnTo>
                    <a:pt x="154" y="321"/>
                  </a:lnTo>
                  <a:lnTo>
                    <a:pt x="154" y="321"/>
                  </a:lnTo>
                  <a:lnTo>
                    <a:pt x="154" y="316"/>
                  </a:lnTo>
                  <a:lnTo>
                    <a:pt x="154" y="316"/>
                  </a:lnTo>
                  <a:lnTo>
                    <a:pt x="154" y="316"/>
                  </a:lnTo>
                  <a:lnTo>
                    <a:pt x="154" y="312"/>
                  </a:lnTo>
                  <a:lnTo>
                    <a:pt x="154" y="307"/>
                  </a:lnTo>
                  <a:lnTo>
                    <a:pt x="154" y="307"/>
                  </a:lnTo>
                  <a:lnTo>
                    <a:pt x="154" y="307"/>
                  </a:lnTo>
                  <a:lnTo>
                    <a:pt x="154" y="303"/>
                  </a:lnTo>
                  <a:lnTo>
                    <a:pt x="154" y="303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4" y="294"/>
                  </a:lnTo>
                  <a:lnTo>
                    <a:pt x="154" y="294"/>
                  </a:lnTo>
                  <a:lnTo>
                    <a:pt x="154" y="294"/>
                  </a:lnTo>
                  <a:lnTo>
                    <a:pt x="154" y="289"/>
                  </a:lnTo>
                  <a:lnTo>
                    <a:pt x="150" y="289"/>
                  </a:lnTo>
                  <a:lnTo>
                    <a:pt x="150" y="294"/>
                  </a:lnTo>
                  <a:lnTo>
                    <a:pt x="150" y="294"/>
                  </a:lnTo>
                  <a:lnTo>
                    <a:pt x="150" y="294"/>
                  </a:lnTo>
                  <a:lnTo>
                    <a:pt x="145" y="294"/>
                  </a:lnTo>
                  <a:lnTo>
                    <a:pt x="145" y="294"/>
                  </a:lnTo>
                  <a:lnTo>
                    <a:pt x="136" y="294"/>
                  </a:lnTo>
                  <a:lnTo>
                    <a:pt x="136" y="294"/>
                  </a:lnTo>
                  <a:lnTo>
                    <a:pt x="131" y="294"/>
                  </a:lnTo>
                  <a:lnTo>
                    <a:pt x="131" y="294"/>
                  </a:lnTo>
                  <a:lnTo>
                    <a:pt x="131" y="298"/>
                  </a:lnTo>
                  <a:lnTo>
                    <a:pt x="122" y="303"/>
                  </a:lnTo>
                  <a:lnTo>
                    <a:pt x="122" y="303"/>
                  </a:lnTo>
                  <a:lnTo>
                    <a:pt x="122" y="303"/>
                  </a:lnTo>
                  <a:lnTo>
                    <a:pt x="118" y="303"/>
                  </a:lnTo>
                  <a:lnTo>
                    <a:pt x="118" y="303"/>
                  </a:lnTo>
                  <a:lnTo>
                    <a:pt x="113" y="307"/>
                  </a:lnTo>
                  <a:lnTo>
                    <a:pt x="113" y="307"/>
                  </a:lnTo>
                  <a:lnTo>
                    <a:pt x="113" y="312"/>
                  </a:lnTo>
                  <a:lnTo>
                    <a:pt x="113" y="312"/>
                  </a:lnTo>
                  <a:lnTo>
                    <a:pt x="113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4" y="312"/>
                  </a:lnTo>
                  <a:lnTo>
                    <a:pt x="104" y="316"/>
                  </a:lnTo>
                  <a:lnTo>
                    <a:pt x="104" y="316"/>
                  </a:lnTo>
                  <a:lnTo>
                    <a:pt x="104" y="316"/>
                  </a:lnTo>
                  <a:lnTo>
                    <a:pt x="100" y="316"/>
                  </a:lnTo>
                  <a:lnTo>
                    <a:pt x="100" y="321"/>
                  </a:lnTo>
                  <a:lnTo>
                    <a:pt x="100" y="321"/>
                  </a:lnTo>
                  <a:lnTo>
                    <a:pt x="95" y="321"/>
                  </a:lnTo>
                  <a:lnTo>
                    <a:pt x="95" y="321"/>
                  </a:lnTo>
                  <a:lnTo>
                    <a:pt x="95" y="316"/>
                  </a:lnTo>
                  <a:lnTo>
                    <a:pt x="95" y="316"/>
                  </a:lnTo>
                  <a:lnTo>
                    <a:pt x="91" y="316"/>
                  </a:lnTo>
                  <a:lnTo>
                    <a:pt x="86" y="316"/>
                  </a:lnTo>
                  <a:lnTo>
                    <a:pt x="82" y="316"/>
                  </a:lnTo>
                  <a:lnTo>
                    <a:pt x="82" y="316"/>
                  </a:lnTo>
                  <a:lnTo>
                    <a:pt x="82" y="316"/>
                  </a:lnTo>
                  <a:lnTo>
                    <a:pt x="77" y="316"/>
                  </a:lnTo>
                  <a:lnTo>
                    <a:pt x="77" y="316"/>
                  </a:lnTo>
                  <a:lnTo>
                    <a:pt x="73" y="316"/>
                  </a:lnTo>
                  <a:lnTo>
                    <a:pt x="73" y="316"/>
                  </a:lnTo>
                  <a:lnTo>
                    <a:pt x="68" y="316"/>
                  </a:lnTo>
                  <a:lnTo>
                    <a:pt x="68" y="321"/>
                  </a:lnTo>
                  <a:lnTo>
                    <a:pt x="68" y="316"/>
                  </a:lnTo>
                  <a:lnTo>
                    <a:pt x="68" y="316"/>
                  </a:lnTo>
                  <a:lnTo>
                    <a:pt x="64" y="316"/>
                  </a:lnTo>
                  <a:lnTo>
                    <a:pt x="64" y="316"/>
                  </a:lnTo>
                  <a:lnTo>
                    <a:pt x="64" y="316"/>
                  </a:lnTo>
                  <a:lnTo>
                    <a:pt x="64" y="316"/>
                  </a:lnTo>
                  <a:lnTo>
                    <a:pt x="64" y="307"/>
                  </a:lnTo>
                  <a:lnTo>
                    <a:pt x="64" y="303"/>
                  </a:lnTo>
                  <a:lnTo>
                    <a:pt x="64" y="303"/>
                  </a:lnTo>
                  <a:lnTo>
                    <a:pt x="64" y="298"/>
                  </a:lnTo>
                  <a:lnTo>
                    <a:pt x="59" y="294"/>
                  </a:lnTo>
                  <a:lnTo>
                    <a:pt x="64" y="294"/>
                  </a:lnTo>
                  <a:lnTo>
                    <a:pt x="64" y="294"/>
                  </a:lnTo>
                  <a:lnTo>
                    <a:pt x="64" y="289"/>
                  </a:lnTo>
                  <a:lnTo>
                    <a:pt x="64" y="289"/>
                  </a:lnTo>
                  <a:lnTo>
                    <a:pt x="64" y="289"/>
                  </a:lnTo>
                  <a:lnTo>
                    <a:pt x="64" y="285"/>
                  </a:lnTo>
                  <a:lnTo>
                    <a:pt x="59" y="289"/>
                  </a:lnTo>
                  <a:lnTo>
                    <a:pt x="59" y="289"/>
                  </a:lnTo>
                  <a:lnTo>
                    <a:pt x="59" y="289"/>
                  </a:lnTo>
                  <a:lnTo>
                    <a:pt x="59" y="289"/>
                  </a:lnTo>
                  <a:lnTo>
                    <a:pt x="59" y="289"/>
                  </a:lnTo>
                  <a:lnTo>
                    <a:pt x="55" y="289"/>
                  </a:lnTo>
                  <a:lnTo>
                    <a:pt x="55" y="294"/>
                  </a:lnTo>
                  <a:lnTo>
                    <a:pt x="55" y="294"/>
                  </a:lnTo>
                  <a:lnTo>
                    <a:pt x="55" y="294"/>
                  </a:lnTo>
                  <a:lnTo>
                    <a:pt x="50" y="298"/>
                  </a:lnTo>
                  <a:lnTo>
                    <a:pt x="50" y="298"/>
                  </a:lnTo>
                  <a:lnTo>
                    <a:pt x="46" y="298"/>
                  </a:lnTo>
                  <a:lnTo>
                    <a:pt x="41" y="298"/>
                  </a:lnTo>
                  <a:lnTo>
                    <a:pt x="37" y="298"/>
                  </a:lnTo>
                  <a:lnTo>
                    <a:pt x="37" y="298"/>
                  </a:lnTo>
                  <a:lnTo>
                    <a:pt x="37" y="298"/>
                  </a:lnTo>
                  <a:lnTo>
                    <a:pt x="37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89"/>
                  </a:lnTo>
                  <a:lnTo>
                    <a:pt x="32" y="289"/>
                  </a:lnTo>
                  <a:lnTo>
                    <a:pt x="32" y="289"/>
                  </a:lnTo>
                  <a:lnTo>
                    <a:pt x="28" y="289"/>
                  </a:lnTo>
                  <a:lnTo>
                    <a:pt x="28" y="289"/>
                  </a:lnTo>
                  <a:lnTo>
                    <a:pt x="23" y="285"/>
                  </a:lnTo>
                  <a:lnTo>
                    <a:pt x="19" y="285"/>
                  </a:lnTo>
                  <a:lnTo>
                    <a:pt x="14" y="285"/>
                  </a:lnTo>
                  <a:lnTo>
                    <a:pt x="19" y="285"/>
                  </a:lnTo>
                  <a:lnTo>
                    <a:pt x="19" y="280"/>
                  </a:lnTo>
                  <a:lnTo>
                    <a:pt x="19" y="280"/>
                  </a:lnTo>
                  <a:lnTo>
                    <a:pt x="19" y="276"/>
                  </a:lnTo>
                  <a:lnTo>
                    <a:pt x="14" y="276"/>
                  </a:lnTo>
                  <a:lnTo>
                    <a:pt x="14" y="271"/>
                  </a:lnTo>
                  <a:lnTo>
                    <a:pt x="14" y="271"/>
                  </a:lnTo>
                  <a:lnTo>
                    <a:pt x="14" y="271"/>
                  </a:lnTo>
                  <a:lnTo>
                    <a:pt x="14" y="271"/>
                  </a:lnTo>
                  <a:lnTo>
                    <a:pt x="9" y="267"/>
                  </a:lnTo>
                  <a:lnTo>
                    <a:pt x="9" y="267"/>
                  </a:lnTo>
                  <a:lnTo>
                    <a:pt x="9" y="267"/>
                  </a:lnTo>
                  <a:lnTo>
                    <a:pt x="9" y="267"/>
                  </a:lnTo>
                  <a:lnTo>
                    <a:pt x="9" y="267"/>
                  </a:lnTo>
                  <a:lnTo>
                    <a:pt x="9" y="267"/>
                  </a:lnTo>
                  <a:lnTo>
                    <a:pt x="9" y="262"/>
                  </a:lnTo>
                  <a:lnTo>
                    <a:pt x="5" y="262"/>
                  </a:lnTo>
                  <a:lnTo>
                    <a:pt x="5" y="262"/>
                  </a:lnTo>
                  <a:lnTo>
                    <a:pt x="5" y="262"/>
                  </a:lnTo>
                  <a:lnTo>
                    <a:pt x="5" y="258"/>
                  </a:lnTo>
                  <a:lnTo>
                    <a:pt x="5" y="258"/>
                  </a:lnTo>
                  <a:lnTo>
                    <a:pt x="5" y="258"/>
                  </a:lnTo>
                  <a:lnTo>
                    <a:pt x="5" y="258"/>
                  </a:lnTo>
                  <a:lnTo>
                    <a:pt x="5" y="258"/>
                  </a:lnTo>
                  <a:lnTo>
                    <a:pt x="5" y="258"/>
                  </a:lnTo>
                  <a:lnTo>
                    <a:pt x="5" y="253"/>
                  </a:lnTo>
                  <a:lnTo>
                    <a:pt x="5" y="253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4"/>
                  </a:lnTo>
                  <a:lnTo>
                    <a:pt x="5" y="244"/>
                  </a:lnTo>
                  <a:lnTo>
                    <a:pt x="5" y="244"/>
                  </a:lnTo>
                  <a:lnTo>
                    <a:pt x="5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5" y="235"/>
                  </a:lnTo>
                  <a:lnTo>
                    <a:pt x="5" y="235"/>
                  </a:lnTo>
                  <a:lnTo>
                    <a:pt x="9" y="231"/>
                  </a:lnTo>
                  <a:lnTo>
                    <a:pt x="9" y="231"/>
                  </a:lnTo>
                  <a:lnTo>
                    <a:pt x="14" y="231"/>
                  </a:lnTo>
                  <a:lnTo>
                    <a:pt x="14" y="231"/>
                  </a:lnTo>
                  <a:lnTo>
                    <a:pt x="14" y="226"/>
                  </a:lnTo>
                  <a:lnTo>
                    <a:pt x="14" y="226"/>
                  </a:lnTo>
                  <a:lnTo>
                    <a:pt x="9" y="226"/>
                  </a:lnTo>
                  <a:lnTo>
                    <a:pt x="9" y="222"/>
                  </a:lnTo>
                  <a:lnTo>
                    <a:pt x="9" y="222"/>
                  </a:lnTo>
                  <a:lnTo>
                    <a:pt x="9" y="222"/>
                  </a:lnTo>
                  <a:lnTo>
                    <a:pt x="9" y="217"/>
                  </a:lnTo>
                  <a:lnTo>
                    <a:pt x="14" y="21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4" y="208"/>
                  </a:lnTo>
                  <a:lnTo>
                    <a:pt x="14" y="208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19" y="203"/>
                  </a:lnTo>
                  <a:lnTo>
                    <a:pt x="19" y="203"/>
                  </a:lnTo>
                  <a:lnTo>
                    <a:pt x="19" y="199"/>
                  </a:lnTo>
                  <a:lnTo>
                    <a:pt x="23" y="199"/>
                  </a:lnTo>
                  <a:lnTo>
                    <a:pt x="23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32" y="190"/>
                  </a:lnTo>
                  <a:lnTo>
                    <a:pt x="32" y="190"/>
                  </a:lnTo>
                  <a:lnTo>
                    <a:pt x="32" y="190"/>
                  </a:lnTo>
                  <a:lnTo>
                    <a:pt x="37" y="190"/>
                  </a:lnTo>
                  <a:lnTo>
                    <a:pt x="37" y="190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6" y="190"/>
                  </a:lnTo>
                  <a:lnTo>
                    <a:pt x="46" y="190"/>
                  </a:lnTo>
                  <a:lnTo>
                    <a:pt x="50" y="185"/>
                  </a:lnTo>
                  <a:lnTo>
                    <a:pt x="50" y="185"/>
                  </a:lnTo>
                  <a:lnTo>
                    <a:pt x="50" y="185"/>
                  </a:lnTo>
                  <a:lnTo>
                    <a:pt x="50" y="185"/>
                  </a:lnTo>
                  <a:lnTo>
                    <a:pt x="50" y="185"/>
                  </a:lnTo>
                  <a:lnTo>
                    <a:pt x="55" y="185"/>
                  </a:lnTo>
                  <a:lnTo>
                    <a:pt x="55" y="185"/>
                  </a:lnTo>
                  <a:lnTo>
                    <a:pt x="59" y="185"/>
                  </a:lnTo>
                  <a:lnTo>
                    <a:pt x="59" y="185"/>
                  </a:lnTo>
                  <a:lnTo>
                    <a:pt x="59" y="185"/>
                  </a:lnTo>
                  <a:lnTo>
                    <a:pt x="59" y="185"/>
                  </a:lnTo>
                  <a:lnTo>
                    <a:pt x="64" y="185"/>
                  </a:lnTo>
                  <a:lnTo>
                    <a:pt x="64" y="185"/>
                  </a:lnTo>
                  <a:lnTo>
                    <a:pt x="64" y="185"/>
                  </a:lnTo>
                  <a:lnTo>
                    <a:pt x="64" y="185"/>
                  </a:lnTo>
                  <a:lnTo>
                    <a:pt x="64" y="185"/>
                  </a:lnTo>
                  <a:lnTo>
                    <a:pt x="64" y="185"/>
                  </a:lnTo>
                  <a:lnTo>
                    <a:pt x="64" y="185"/>
                  </a:lnTo>
                  <a:lnTo>
                    <a:pt x="68" y="181"/>
                  </a:lnTo>
                  <a:lnTo>
                    <a:pt x="68" y="172"/>
                  </a:lnTo>
                  <a:lnTo>
                    <a:pt x="68" y="167"/>
                  </a:lnTo>
                  <a:lnTo>
                    <a:pt x="68" y="163"/>
                  </a:lnTo>
                  <a:lnTo>
                    <a:pt x="68" y="154"/>
                  </a:lnTo>
                  <a:lnTo>
                    <a:pt x="73" y="149"/>
                  </a:lnTo>
                  <a:lnTo>
                    <a:pt x="73" y="140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1"/>
                  </a:lnTo>
                  <a:lnTo>
                    <a:pt x="73" y="127"/>
                  </a:lnTo>
                  <a:lnTo>
                    <a:pt x="73" y="127"/>
                  </a:lnTo>
                  <a:lnTo>
                    <a:pt x="73" y="127"/>
                  </a:lnTo>
                  <a:lnTo>
                    <a:pt x="73" y="122"/>
                  </a:lnTo>
                  <a:lnTo>
                    <a:pt x="73" y="122"/>
                  </a:lnTo>
                  <a:lnTo>
                    <a:pt x="73" y="122"/>
                  </a:lnTo>
                  <a:lnTo>
                    <a:pt x="73" y="122"/>
                  </a:lnTo>
                  <a:lnTo>
                    <a:pt x="73" y="122"/>
                  </a:lnTo>
                  <a:lnTo>
                    <a:pt x="73" y="122"/>
                  </a:lnTo>
                  <a:lnTo>
                    <a:pt x="73" y="122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8" y="108"/>
                  </a:lnTo>
                  <a:lnTo>
                    <a:pt x="64" y="108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64" y="95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73" y="90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73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77"/>
                  </a:lnTo>
                  <a:lnTo>
                    <a:pt x="68" y="72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82" y="68"/>
                  </a:lnTo>
                  <a:lnTo>
                    <a:pt x="86" y="68"/>
                  </a:lnTo>
                  <a:lnTo>
                    <a:pt x="91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100" y="68"/>
                  </a:lnTo>
                  <a:lnTo>
                    <a:pt x="100" y="68"/>
                  </a:lnTo>
                  <a:lnTo>
                    <a:pt x="100" y="68"/>
                  </a:lnTo>
                  <a:lnTo>
                    <a:pt x="100" y="68"/>
                  </a:lnTo>
                  <a:lnTo>
                    <a:pt x="100" y="68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13" y="68"/>
                  </a:lnTo>
                  <a:lnTo>
                    <a:pt x="113" y="68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8" y="77"/>
                  </a:lnTo>
                  <a:lnTo>
                    <a:pt x="122" y="81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6" y="86"/>
                  </a:lnTo>
                  <a:lnTo>
                    <a:pt x="136" y="81"/>
                  </a:lnTo>
                  <a:lnTo>
                    <a:pt x="136" y="81"/>
                  </a:lnTo>
                  <a:lnTo>
                    <a:pt x="141" y="81"/>
                  </a:lnTo>
                  <a:lnTo>
                    <a:pt x="141" y="81"/>
                  </a:lnTo>
                  <a:lnTo>
                    <a:pt x="141" y="86"/>
                  </a:lnTo>
                  <a:lnTo>
                    <a:pt x="141" y="86"/>
                  </a:lnTo>
                  <a:lnTo>
                    <a:pt x="141" y="86"/>
                  </a:lnTo>
                  <a:lnTo>
                    <a:pt x="141" y="90"/>
                  </a:lnTo>
                  <a:lnTo>
                    <a:pt x="141" y="90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50" y="81"/>
                  </a:lnTo>
                  <a:lnTo>
                    <a:pt x="150" y="81"/>
                  </a:lnTo>
                  <a:lnTo>
                    <a:pt x="150" y="81"/>
                  </a:lnTo>
                  <a:lnTo>
                    <a:pt x="154" y="77"/>
                  </a:lnTo>
                  <a:lnTo>
                    <a:pt x="154" y="77"/>
                  </a:lnTo>
                  <a:lnTo>
                    <a:pt x="154" y="77"/>
                  </a:lnTo>
                  <a:lnTo>
                    <a:pt x="159" y="77"/>
                  </a:lnTo>
                  <a:lnTo>
                    <a:pt x="159" y="77"/>
                  </a:lnTo>
                  <a:lnTo>
                    <a:pt x="159" y="72"/>
                  </a:lnTo>
                  <a:lnTo>
                    <a:pt x="159" y="72"/>
                  </a:lnTo>
                  <a:lnTo>
                    <a:pt x="163" y="72"/>
                  </a:lnTo>
                  <a:lnTo>
                    <a:pt x="163" y="72"/>
                  </a:lnTo>
                  <a:lnTo>
                    <a:pt x="163" y="72"/>
                  </a:lnTo>
                  <a:lnTo>
                    <a:pt x="168" y="72"/>
                  </a:lnTo>
                  <a:lnTo>
                    <a:pt x="168" y="68"/>
                  </a:lnTo>
                  <a:lnTo>
                    <a:pt x="168" y="63"/>
                  </a:lnTo>
                  <a:lnTo>
                    <a:pt x="168" y="63"/>
                  </a:lnTo>
                  <a:lnTo>
                    <a:pt x="168" y="63"/>
                  </a:lnTo>
                  <a:lnTo>
                    <a:pt x="168" y="63"/>
                  </a:lnTo>
                  <a:lnTo>
                    <a:pt x="172" y="63"/>
                  </a:lnTo>
                  <a:lnTo>
                    <a:pt x="172" y="63"/>
                  </a:lnTo>
                  <a:lnTo>
                    <a:pt x="177" y="59"/>
                  </a:lnTo>
                  <a:lnTo>
                    <a:pt x="177" y="59"/>
                  </a:lnTo>
                  <a:lnTo>
                    <a:pt x="177" y="59"/>
                  </a:lnTo>
                  <a:lnTo>
                    <a:pt x="181" y="59"/>
                  </a:lnTo>
                  <a:lnTo>
                    <a:pt x="181" y="54"/>
                  </a:lnTo>
                  <a:lnTo>
                    <a:pt x="181" y="54"/>
                  </a:lnTo>
                  <a:lnTo>
                    <a:pt x="177" y="54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8" y="45"/>
                  </a:lnTo>
                  <a:lnTo>
                    <a:pt x="168" y="45"/>
                  </a:lnTo>
                  <a:lnTo>
                    <a:pt x="163" y="41"/>
                  </a:lnTo>
                  <a:lnTo>
                    <a:pt x="163" y="36"/>
                  </a:lnTo>
                  <a:lnTo>
                    <a:pt x="163" y="36"/>
                  </a:lnTo>
                  <a:lnTo>
                    <a:pt x="168" y="32"/>
                  </a:lnTo>
                  <a:lnTo>
                    <a:pt x="163" y="32"/>
                  </a:lnTo>
                  <a:lnTo>
                    <a:pt x="159" y="27"/>
                  </a:lnTo>
                  <a:lnTo>
                    <a:pt x="159" y="23"/>
                  </a:lnTo>
                  <a:lnTo>
                    <a:pt x="159" y="23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23"/>
                  </a:lnTo>
                  <a:lnTo>
                    <a:pt x="159" y="23"/>
                  </a:lnTo>
                  <a:lnTo>
                    <a:pt x="159" y="23"/>
                  </a:lnTo>
                  <a:lnTo>
                    <a:pt x="163" y="23"/>
                  </a:lnTo>
                  <a:lnTo>
                    <a:pt x="168" y="23"/>
                  </a:lnTo>
                  <a:lnTo>
                    <a:pt x="168" y="23"/>
                  </a:lnTo>
                  <a:lnTo>
                    <a:pt x="168" y="23"/>
                  </a:lnTo>
                  <a:lnTo>
                    <a:pt x="168" y="23"/>
                  </a:lnTo>
                  <a:lnTo>
                    <a:pt x="168" y="27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7" y="27"/>
                  </a:lnTo>
                  <a:lnTo>
                    <a:pt x="177" y="27"/>
                  </a:lnTo>
                  <a:lnTo>
                    <a:pt x="177" y="27"/>
                  </a:lnTo>
                  <a:lnTo>
                    <a:pt x="181" y="27"/>
                  </a:lnTo>
                  <a:lnTo>
                    <a:pt x="181" y="27"/>
                  </a:lnTo>
                  <a:lnTo>
                    <a:pt x="181" y="27"/>
                  </a:lnTo>
                  <a:lnTo>
                    <a:pt x="186" y="27"/>
                  </a:lnTo>
                  <a:lnTo>
                    <a:pt x="186" y="32"/>
                  </a:lnTo>
                  <a:lnTo>
                    <a:pt x="186" y="32"/>
                  </a:lnTo>
                  <a:lnTo>
                    <a:pt x="190" y="32"/>
                  </a:lnTo>
                  <a:lnTo>
                    <a:pt x="190" y="32"/>
                  </a:lnTo>
                  <a:lnTo>
                    <a:pt x="190" y="27"/>
                  </a:lnTo>
                  <a:lnTo>
                    <a:pt x="190" y="23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5" y="23"/>
                  </a:lnTo>
                  <a:lnTo>
                    <a:pt x="199" y="23"/>
                  </a:lnTo>
                  <a:lnTo>
                    <a:pt x="204" y="23"/>
                  </a:lnTo>
                  <a:lnTo>
                    <a:pt x="204" y="23"/>
                  </a:lnTo>
                  <a:lnTo>
                    <a:pt x="208" y="23"/>
                  </a:lnTo>
                  <a:lnTo>
                    <a:pt x="213" y="18"/>
                  </a:lnTo>
                  <a:lnTo>
                    <a:pt x="213" y="18"/>
                  </a:lnTo>
                  <a:lnTo>
                    <a:pt x="217" y="18"/>
                  </a:lnTo>
                  <a:lnTo>
                    <a:pt x="217" y="14"/>
                  </a:lnTo>
                  <a:lnTo>
                    <a:pt x="217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9"/>
                  </a:lnTo>
                  <a:lnTo>
                    <a:pt x="226" y="9"/>
                  </a:lnTo>
                  <a:lnTo>
                    <a:pt x="226" y="9"/>
                  </a:lnTo>
                  <a:lnTo>
                    <a:pt x="226" y="9"/>
                  </a:lnTo>
                  <a:lnTo>
                    <a:pt x="231" y="9"/>
                  </a:lnTo>
                  <a:lnTo>
                    <a:pt x="231" y="5"/>
                  </a:lnTo>
                  <a:lnTo>
                    <a:pt x="231" y="5"/>
                  </a:lnTo>
                  <a:lnTo>
                    <a:pt x="231" y="5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5" y="0"/>
                  </a:lnTo>
                  <a:lnTo>
                    <a:pt x="23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1" name="Freeform 26">
              <a:extLst>
                <a:ext uri="{FF2B5EF4-FFF2-40B4-BE49-F238E27FC236}">
                  <a16:creationId xmlns:a16="http://schemas.microsoft.com/office/drawing/2014/main" id="{603EEA4B-2A79-4353-A3DB-3D9FA9A7D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6" y="2787651"/>
              <a:ext cx="28575" cy="36513"/>
            </a:xfrm>
            <a:custGeom>
              <a:avLst/>
              <a:gdLst>
                <a:gd name="T0" fmla="*/ 18 w 18"/>
                <a:gd name="T1" fmla="*/ 5 h 23"/>
                <a:gd name="T2" fmla="*/ 18 w 18"/>
                <a:gd name="T3" fmla="*/ 5 h 23"/>
                <a:gd name="T4" fmla="*/ 18 w 18"/>
                <a:gd name="T5" fmla="*/ 5 h 23"/>
                <a:gd name="T6" fmla="*/ 18 w 18"/>
                <a:gd name="T7" fmla="*/ 5 h 23"/>
                <a:gd name="T8" fmla="*/ 13 w 18"/>
                <a:gd name="T9" fmla="*/ 5 h 23"/>
                <a:gd name="T10" fmla="*/ 13 w 18"/>
                <a:gd name="T11" fmla="*/ 5 h 23"/>
                <a:gd name="T12" fmla="*/ 13 w 18"/>
                <a:gd name="T13" fmla="*/ 9 h 23"/>
                <a:gd name="T14" fmla="*/ 13 w 18"/>
                <a:gd name="T15" fmla="*/ 9 h 23"/>
                <a:gd name="T16" fmla="*/ 13 w 18"/>
                <a:gd name="T17" fmla="*/ 14 h 23"/>
                <a:gd name="T18" fmla="*/ 13 w 18"/>
                <a:gd name="T19" fmla="*/ 14 h 23"/>
                <a:gd name="T20" fmla="*/ 18 w 18"/>
                <a:gd name="T21" fmla="*/ 14 h 23"/>
                <a:gd name="T22" fmla="*/ 13 w 18"/>
                <a:gd name="T23" fmla="*/ 14 h 23"/>
                <a:gd name="T24" fmla="*/ 13 w 18"/>
                <a:gd name="T25" fmla="*/ 14 h 23"/>
                <a:gd name="T26" fmla="*/ 13 w 18"/>
                <a:gd name="T27" fmla="*/ 14 h 23"/>
                <a:gd name="T28" fmla="*/ 13 w 18"/>
                <a:gd name="T29" fmla="*/ 18 h 23"/>
                <a:gd name="T30" fmla="*/ 13 w 18"/>
                <a:gd name="T31" fmla="*/ 18 h 23"/>
                <a:gd name="T32" fmla="*/ 13 w 18"/>
                <a:gd name="T33" fmla="*/ 18 h 23"/>
                <a:gd name="T34" fmla="*/ 13 w 18"/>
                <a:gd name="T35" fmla="*/ 23 h 23"/>
                <a:gd name="T36" fmla="*/ 13 w 18"/>
                <a:gd name="T37" fmla="*/ 18 h 23"/>
                <a:gd name="T38" fmla="*/ 9 w 18"/>
                <a:gd name="T39" fmla="*/ 18 h 23"/>
                <a:gd name="T40" fmla="*/ 9 w 18"/>
                <a:gd name="T41" fmla="*/ 18 h 23"/>
                <a:gd name="T42" fmla="*/ 9 w 18"/>
                <a:gd name="T43" fmla="*/ 18 h 23"/>
                <a:gd name="T44" fmla="*/ 9 w 18"/>
                <a:gd name="T45" fmla="*/ 14 h 23"/>
                <a:gd name="T46" fmla="*/ 4 w 18"/>
                <a:gd name="T47" fmla="*/ 14 h 23"/>
                <a:gd name="T48" fmla="*/ 4 w 18"/>
                <a:gd name="T49" fmla="*/ 14 h 23"/>
                <a:gd name="T50" fmla="*/ 4 w 18"/>
                <a:gd name="T51" fmla="*/ 14 h 23"/>
                <a:gd name="T52" fmla="*/ 4 w 18"/>
                <a:gd name="T53" fmla="*/ 14 h 23"/>
                <a:gd name="T54" fmla="*/ 4 w 18"/>
                <a:gd name="T55" fmla="*/ 9 h 23"/>
                <a:gd name="T56" fmla="*/ 4 w 18"/>
                <a:gd name="T57" fmla="*/ 9 h 23"/>
                <a:gd name="T58" fmla="*/ 0 w 18"/>
                <a:gd name="T59" fmla="*/ 9 h 23"/>
                <a:gd name="T60" fmla="*/ 4 w 18"/>
                <a:gd name="T61" fmla="*/ 9 h 23"/>
                <a:gd name="T62" fmla="*/ 4 w 18"/>
                <a:gd name="T63" fmla="*/ 9 h 23"/>
                <a:gd name="T64" fmla="*/ 9 w 18"/>
                <a:gd name="T65" fmla="*/ 9 h 23"/>
                <a:gd name="T66" fmla="*/ 9 w 18"/>
                <a:gd name="T67" fmla="*/ 5 h 23"/>
                <a:gd name="T68" fmla="*/ 13 w 18"/>
                <a:gd name="T69" fmla="*/ 5 h 23"/>
                <a:gd name="T70" fmla="*/ 13 w 18"/>
                <a:gd name="T71" fmla="*/ 5 h 23"/>
                <a:gd name="T72" fmla="*/ 13 w 18"/>
                <a:gd name="T73" fmla="*/ 0 h 23"/>
                <a:gd name="T74" fmla="*/ 18 w 18"/>
                <a:gd name="T75" fmla="*/ 0 h 23"/>
                <a:gd name="T76" fmla="*/ 18 w 18"/>
                <a:gd name="T77" fmla="*/ 0 h 23"/>
                <a:gd name="T78" fmla="*/ 18 w 18"/>
                <a:gd name="T79" fmla="*/ 0 h 23"/>
                <a:gd name="T80" fmla="*/ 18 w 18"/>
                <a:gd name="T8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23">
                  <a:moveTo>
                    <a:pt x="18" y="5"/>
                  </a:move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8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3"/>
                  </a:lnTo>
                  <a:lnTo>
                    <a:pt x="13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9" y="9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2" name="Freeform 27">
              <a:extLst>
                <a:ext uri="{FF2B5EF4-FFF2-40B4-BE49-F238E27FC236}">
                  <a16:creationId xmlns:a16="http://schemas.microsoft.com/office/drawing/2014/main" id="{D822CE11-2EA5-36C9-50C8-63A74E14B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3051" y="2070101"/>
              <a:ext cx="85725" cy="50800"/>
            </a:xfrm>
            <a:custGeom>
              <a:avLst/>
              <a:gdLst>
                <a:gd name="T0" fmla="*/ 22 w 54"/>
                <a:gd name="T1" fmla="*/ 4 h 32"/>
                <a:gd name="T2" fmla="*/ 27 w 54"/>
                <a:gd name="T3" fmla="*/ 4 h 32"/>
                <a:gd name="T4" fmla="*/ 31 w 54"/>
                <a:gd name="T5" fmla="*/ 4 h 32"/>
                <a:gd name="T6" fmla="*/ 31 w 54"/>
                <a:gd name="T7" fmla="*/ 9 h 32"/>
                <a:gd name="T8" fmla="*/ 36 w 54"/>
                <a:gd name="T9" fmla="*/ 4 h 32"/>
                <a:gd name="T10" fmla="*/ 36 w 54"/>
                <a:gd name="T11" fmla="*/ 4 h 32"/>
                <a:gd name="T12" fmla="*/ 40 w 54"/>
                <a:gd name="T13" fmla="*/ 4 h 32"/>
                <a:gd name="T14" fmla="*/ 45 w 54"/>
                <a:gd name="T15" fmla="*/ 9 h 32"/>
                <a:gd name="T16" fmla="*/ 45 w 54"/>
                <a:gd name="T17" fmla="*/ 9 h 32"/>
                <a:gd name="T18" fmla="*/ 45 w 54"/>
                <a:gd name="T19" fmla="*/ 9 h 32"/>
                <a:gd name="T20" fmla="*/ 45 w 54"/>
                <a:gd name="T21" fmla="*/ 13 h 32"/>
                <a:gd name="T22" fmla="*/ 45 w 54"/>
                <a:gd name="T23" fmla="*/ 18 h 32"/>
                <a:gd name="T24" fmla="*/ 49 w 54"/>
                <a:gd name="T25" fmla="*/ 18 h 32"/>
                <a:gd name="T26" fmla="*/ 54 w 54"/>
                <a:gd name="T27" fmla="*/ 18 h 32"/>
                <a:gd name="T28" fmla="*/ 54 w 54"/>
                <a:gd name="T29" fmla="*/ 18 h 32"/>
                <a:gd name="T30" fmla="*/ 54 w 54"/>
                <a:gd name="T31" fmla="*/ 22 h 32"/>
                <a:gd name="T32" fmla="*/ 54 w 54"/>
                <a:gd name="T33" fmla="*/ 22 h 32"/>
                <a:gd name="T34" fmla="*/ 54 w 54"/>
                <a:gd name="T35" fmla="*/ 27 h 32"/>
                <a:gd name="T36" fmla="*/ 54 w 54"/>
                <a:gd name="T37" fmla="*/ 27 h 32"/>
                <a:gd name="T38" fmla="*/ 54 w 54"/>
                <a:gd name="T39" fmla="*/ 27 h 32"/>
                <a:gd name="T40" fmla="*/ 54 w 54"/>
                <a:gd name="T41" fmla="*/ 27 h 32"/>
                <a:gd name="T42" fmla="*/ 49 w 54"/>
                <a:gd name="T43" fmla="*/ 32 h 32"/>
                <a:gd name="T44" fmla="*/ 45 w 54"/>
                <a:gd name="T45" fmla="*/ 27 h 32"/>
                <a:gd name="T46" fmla="*/ 45 w 54"/>
                <a:gd name="T47" fmla="*/ 32 h 32"/>
                <a:gd name="T48" fmla="*/ 36 w 54"/>
                <a:gd name="T49" fmla="*/ 32 h 32"/>
                <a:gd name="T50" fmla="*/ 31 w 54"/>
                <a:gd name="T51" fmla="*/ 32 h 32"/>
                <a:gd name="T52" fmla="*/ 31 w 54"/>
                <a:gd name="T53" fmla="*/ 27 h 32"/>
                <a:gd name="T54" fmla="*/ 27 w 54"/>
                <a:gd name="T55" fmla="*/ 27 h 32"/>
                <a:gd name="T56" fmla="*/ 27 w 54"/>
                <a:gd name="T57" fmla="*/ 32 h 32"/>
                <a:gd name="T58" fmla="*/ 18 w 54"/>
                <a:gd name="T59" fmla="*/ 32 h 32"/>
                <a:gd name="T60" fmla="*/ 18 w 54"/>
                <a:gd name="T61" fmla="*/ 32 h 32"/>
                <a:gd name="T62" fmla="*/ 18 w 54"/>
                <a:gd name="T63" fmla="*/ 32 h 32"/>
                <a:gd name="T64" fmla="*/ 13 w 54"/>
                <a:gd name="T65" fmla="*/ 32 h 32"/>
                <a:gd name="T66" fmla="*/ 13 w 54"/>
                <a:gd name="T67" fmla="*/ 32 h 32"/>
                <a:gd name="T68" fmla="*/ 9 w 54"/>
                <a:gd name="T69" fmla="*/ 32 h 32"/>
                <a:gd name="T70" fmla="*/ 4 w 54"/>
                <a:gd name="T71" fmla="*/ 27 h 32"/>
                <a:gd name="T72" fmla="*/ 0 w 54"/>
                <a:gd name="T73" fmla="*/ 27 h 32"/>
                <a:gd name="T74" fmla="*/ 0 w 54"/>
                <a:gd name="T75" fmla="*/ 22 h 32"/>
                <a:gd name="T76" fmla="*/ 0 w 54"/>
                <a:gd name="T77" fmla="*/ 22 h 32"/>
                <a:gd name="T78" fmla="*/ 0 w 54"/>
                <a:gd name="T79" fmla="*/ 22 h 32"/>
                <a:gd name="T80" fmla="*/ 4 w 54"/>
                <a:gd name="T81" fmla="*/ 18 h 32"/>
                <a:gd name="T82" fmla="*/ 4 w 54"/>
                <a:gd name="T83" fmla="*/ 13 h 32"/>
                <a:gd name="T84" fmla="*/ 9 w 54"/>
                <a:gd name="T85" fmla="*/ 9 h 32"/>
                <a:gd name="T86" fmla="*/ 9 w 54"/>
                <a:gd name="T87" fmla="*/ 4 h 32"/>
                <a:gd name="T88" fmla="*/ 13 w 54"/>
                <a:gd name="T89" fmla="*/ 4 h 32"/>
                <a:gd name="T90" fmla="*/ 13 w 54"/>
                <a:gd name="T91" fmla="*/ 0 h 32"/>
                <a:gd name="T92" fmla="*/ 18 w 54"/>
                <a:gd name="T93" fmla="*/ 0 h 32"/>
                <a:gd name="T94" fmla="*/ 22 w 54"/>
                <a:gd name="T95" fmla="*/ 0 h 32"/>
                <a:gd name="T96" fmla="*/ 22 w 54"/>
                <a:gd name="T97" fmla="*/ 4 h 32"/>
                <a:gd name="T98" fmla="*/ 22 w 54"/>
                <a:gd name="T9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" h="32">
                  <a:moveTo>
                    <a:pt x="22" y="4"/>
                  </a:moveTo>
                  <a:lnTo>
                    <a:pt x="22" y="4"/>
                  </a:lnTo>
                  <a:lnTo>
                    <a:pt x="22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9"/>
                  </a:lnTo>
                  <a:lnTo>
                    <a:pt x="36" y="9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49" y="27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32"/>
                  </a:lnTo>
                  <a:lnTo>
                    <a:pt x="40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32"/>
                  </a:lnTo>
                  <a:lnTo>
                    <a:pt x="22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9" y="32"/>
                  </a:lnTo>
                  <a:lnTo>
                    <a:pt x="4" y="32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9"/>
                  </a:lnTo>
                  <a:lnTo>
                    <a:pt x="9" y="9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3" y="4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3" name="Freeform 28">
              <a:extLst>
                <a:ext uri="{FF2B5EF4-FFF2-40B4-BE49-F238E27FC236}">
                  <a16:creationId xmlns:a16="http://schemas.microsoft.com/office/drawing/2014/main" id="{3A4B93C3-5F6A-3BDB-16F2-99EF787AD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888" y="3484564"/>
              <a:ext cx="250825" cy="265113"/>
            </a:xfrm>
            <a:custGeom>
              <a:avLst/>
              <a:gdLst>
                <a:gd name="T0" fmla="*/ 95 w 158"/>
                <a:gd name="T1" fmla="*/ 4 h 167"/>
                <a:gd name="T2" fmla="*/ 100 w 158"/>
                <a:gd name="T3" fmla="*/ 13 h 167"/>
                <a:gd name="T4" fmla="*/ 104 w 158"/>
                <a:gd name="T5" fmla="*/ 22 h 167"/>
                <a:gd name="T6" fmla="*/ 109 w 158"/>
                <a:gd name="T7" fmla="*/ 31 h 167"/>
                <a:gd name="T8" fmla="*/ 122 w 158"/>
                <a:gd name="T9" fmla="*/ 40 h 167"/>
                <a:gd name="T10" fmla="*/ 127 w 158"/>
                <a:gd name="T11" fmla="*/ 45 h 167"/>
                <a:gd name="T12" fmla="*/ 131 w 158"/>
                <a:gd name="T13" fmla="*/ 49 h 167"/>
                <a:gd name="T14" fmla="*/ 131 w 158"/>
                <a:gd name="T15" fmla="*/ 54 h 167"/>
                <a:gd name="T16" fmla="*/ 131 w 158"/>
                <a:gd name="T17" fmla="*/ 58 h 167"/>
                <a:gd name="T18" fmla="*/ 136 w 158"/>
                <a:gd name="T19" fmla="*/ 67 h 167"/>
                <a:gd name="T20" fmla="*/ 149 w 158"/>
                <a:gd name="T21" fmla="*/ 72 h 167"/>
                <a:gd name="T22" fmla="*/ 154 w 158"/>
                <a:gd name="T23" fmla="*/ 72 h 167"/>
                <a:gd name="T24" fmla="*/ 154 w 158"/>
                <a:gd name="T25" fmla="*/ 76 h 167"/>
                <a:gd name="T26" fmla="*/ 158 w 158"/>
                <a:gd name="T27" fmla="*/ 81 h 167"/>
                <a:gd name="T28" fmla="*/ 149 w 158"/>
                <a:gd name="T29" fmla="*/ 85 h 167"/>
                <a:gd name="T30" fmla="*/ 140 w 158"/>
                <a:gd name="T31" fmla="*/ 90 h 167"/>
                <a:gd name="T32" fmla="*/ 131 w 158"/>
                <a:gd name="T33" fmla="*/ 99 h 167"/>
                <a:gd name="T34" fmla="*/ 131 w 158"/>
                <a:gd name="T35" fmla="*/ 99 h 167"/>
                <a:gd name="T36" fmla="*/ 127 w 158"/>
                <a:gd name="T37" fmla="*/ 104 h 167"/>
                <a:gd name="T38" fmla="*/ 122 w 158"/>
                <a:gd name="T39" fmla="*/ 104 h 167"/>
                <a:gd name="T40" fmla="*/ 118 w 158"/>
                <a:gd name="T41" fmla="*/ 108 h 167"/>
                <a:gd name="T42" fmla="*/ 109 w 158"/>
                <a:gd name="T43" fmla="*/ 126 h 167"/>
                <a:gd name="T44" fmla="*/ 100 w 158"/>
                <a:gd name="T45" fmla="*/ 126 h 167"/>
                <a:gd name="T46" fmla="*/ 95 w 158"/>
                <a:gd name="T47" fmla="*/ 135 h 167"/>
                <a:gd name="T48" fmla="*/ 91 w 158"/>
                <a:gd name="T49" fmla="*/ 144 h 167"/>
                <a:gd name="T50" fmla="*/ 82 w 158"/>
                <a:gd name="T51" fmla="*/ 149 h 167"/>
                <a:gd name="T52" fmla="*/ 73 w 158"/>
                <a:gd name="T53" fmla="*/ 149 h 167"/>
                <a:gd name="T54" fmla="*/ 68 w 158"/>
                <a:gd name="T55" fmla="*/ 144 h 167"/>
                <a:gd name="T56" fmla="*/ 59 w 158"/>
                <a:gd name="T57" fmla="*/ 140 h 167"/>
                <a:gd name="T58" fmla="*/ 50 w 158"/>
                <a:gd name="T59" fmla="*/ 140 h 167"/>
                <a:gd name="T60" fmla="*/ 46 w 158"/>
                <a:gd name="T61" fmla="*/ 140 h 167"/>
                <a:gd name="T62" fmla="*/ 41 w 158"/>
                <a:gd name="T63" fmla="*/ 153 h 167"/>
                <a:gd name="T64" fmla="*/ 36 w 158"/>
                <a:gd name="T65" fmla="*/ 158 h 167"/>
                <a:gd name="T66" fmla="*/ 27 w 158"/>
                <a:gd name="T67" fmla="*/ 162 h 167"/>
                <a:gd name="T68" fmla="*/ 23 w 158"/>
                <a:gd name="T69" fmla="*/ 167 h 167"/>
                <a:gd name="T70" fmla="*/ 14 w 158"/>
                <a:gd name="T71" fmla="*/ 167 h 167"/>
                <a:gd name="T72" fmla="*/ 9 w 158"/>
                <a:gd name="T73" fmla="*/ 167 h 167"/>
                <a:gd name="T74" fmla="*/ 9 w 158"/>
                <a:gd name="T75" fmla="*/ 158 h 167"/>
                <a:gd name="T76" fmla="*/ 9 w 158"/>
                <a:gd name="T77" fmla="*/ 153 h 167"/>
                <a:gd name="T78" fmla="*/ 5 w 158"/>
                <a:gd name="T79" fmla="*/ 135 h 167"/>
                <a:gd name="T80" fmla="*/ 0 w 158"/>
                <a:gd name="T81" fmla="*/ 131 h 167"/>
                <a:gd name="T82" fmla="*/ 0 w 158"/>
                <a:gd name="T83" fmla="*/ 113 h 167"/>
                <a:gd name="T84" fmla="*/ 0 w 158"/>
                <a:gd name="T85" fmla="*/ 90 h 167"/>
                <a:gd name="T86" fmla="*/ 5 w 158"/>
                <a:gd name="T87" fmla="*/ 76 h 167"/>
                <a:gd name="T88" fmla="*/ 18 w 158"/>
                <a:gd name="T89" fmla="*/ 76 h 167"/>
                <a:gd name="T90" fmla="*/ 18 w 158"/>
                <a:gd name="T91" fmla="*/ 49 h 167"/>
                <a:gd name="T92" fmla="*/ 18 w 158"/>
                <a:gd name="T93" fmla="*/ 18 h 167"/>
                <a:gd name="T94" fmla="*/ 27 w 158"/>
                <a:gd name="T95" fmla="*/ 4 h 167"/>
                <a:gd name="T96" fmla="*/ 55 w 158"/>
                <a:gd name="T97" fmla="*/ 0 h 167"/>
                <a:gd name="T98" fmla="*/ 59 w 158"/>
                <a:gd name="T99" fmla="*/ 4 h 167"/>
                <a:gd name="T100" fmla="*/ 64 w 158"/>
                <a:gd name="T101" fmla="*/ 9 h 167"/>
                <a:gd name="T102" fmla="*/ 68 w 158"/>
                <a:gd name="T103" fmla="*/ 4 h 167"/>
                <a:gd name="T104" fmla="*/ 77 w 158"/>
                <a:gd name="T105" fmla="*/ 0 h 167"/>
                <a:gd name="T106" fmla="*/ 86 w 158"/>
                <a:gd name="T107" fmla="*/ 0 h 167"/>
                <a:gd name="T108" fmla="*/ 91 w 158"/>
                <a:gd name="T10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8" h="167">
                  <a:moveTo>
                    <a:pt x="91" y="4"/>
                  </a:moveTo>
                  <a:lnTo>
                    <a:pt x="91" y="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7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118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5"/>
                  </a:lnTo>
                  <a:lnTo>
                    <a:pt x="127" y="45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31" y="49"/>
                  </a:lnTo>
                  <a:lnTo>
                    <a:pt x="131" y="49"/>
                  </a:lnTo>
                  <a:lnTo>
                    <a:pt x="131" y="49"/>
                  </a:lnTo>
                  <a:lnTo>
                    <a:pt x="131" y="49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8"/>
                  </a:lnTo>
                  <a:lnTo>
                    <a:pt x="131" y="58"/>
                  </a:lnTo>
                  <a:lnTo>
                    <a:pt x="131" y="58"/>
                  </a:lnTo>
                  <a:lnTo>
                    <a:pt x="136" y="63"/>
                  </a:lnTo>
                  <a:lnTo>
                    <a:pt x="136" y="63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40" y="67"/>
                  </a:lnTo>
                  <a:lnTo>
                    <a:pt x="145" y="72"/>
                  </a:lnTo>
                  <a:lnTo>
                    <a:pt x="149" y="72"/>
                  </a:lnTo>
                  <a:lnTo>
                    <a:pt x="149" y="72"/>
                  </a:lnTo>
                  <a:lnTo>
                    <a:pt x="154" y="72"/>
                  </a:lnTo>
                  <a:lnTo>
                    <a:pt x="154" y="72"/>
                  </a:lnTo>
                  <a:lnTo>
                    <a:pt x="154" y="72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8" y="76"/>
                  </a:lnTo>
                  <a:lnTo>
                    <a:pt x="158" y="81"/>
                  </a:lnTo>
                  <a:lnTo>
                    <a:pt x="158" y="81"/>
                  </a:lnTo>
                  <a:lnTo>
                    <a:pt x="154" y="81"/>
                  </a:lnTo>
                  <a:lnTo>
                    <a:pt x="154" y="81"/>
                  </a:lnTo>
                  <a:lnTo>
                    <a:pt x="149" y="85"/>
                  </a:lnTo>
                  <a:lnTo>
                    <a:pt x="149" y="85"/>
                  </a:lnTo>
                  <a:lnTo>
                    <a:pt x="145" y="85"/>
                  </a:lnTo>
                  <a:lnTo>
                    <a:pt x="145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31" y="94"/>
                  </a:lnTo>
                  <a:lnTo>
                    <a:pt x="131" y="99"/>
                  </a:lnTo>
                  <a:lnTo>
                    <a:pt x="131" y="99"/>
                  </a:lnTo>
                  <a:lnTo>
                    <a:pt x="131" y="99"/>
                  </a:lnTo>
                  <a:lnTo>
                    <a:pt x="131" y="99"/>
                  </a:lnTo>
                  <a:lnTo>
                    <a:pt x="131" y="99"/>
                  </a:lnTo>
                  <a:lnTo>
                    <a:pt x="127" y="99"/>
                  </a:lnTo>
                  <a:lnTo>
                    <a:pt x="127" y="99"/>
                  </a:lnTo>
                  <a:lnTo>
                    <a:pt x="127" y="104"/>
                  </a:lnTo>
                  <a:lnTo>
                    <a:pt x="127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8"/>
                  </a:lnTo>
                  <a:lnTo>
                    <a:pt x="118" y="108"/>
                  </a:lnTo>
                  <a:lnTo>
                    <a:pt x="118" y="108"/>
                  </a:lnTo>
                  <a:lnTo>
                    <a:pt x="113" y="117"/>
                  </a:lnTo>
                  <a:lnTo>
                    <a:pt x="113" y="122"/>
                  </a:lnTo>
                  <a:lnTo>
                    <a:pt x="109" y="122"/>
                  </a:lnTo>
                  <a:lnTo>
                    <a:pt x="109" y="126"/>
                  </a:lnTo>
                  <a:lnTo>
                    <a:pt x="109" y="126"/>
                  </a:lnTo>
                  <a:lnTo>
                    <a:pt x="104" y="126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95" y="131"/>
                  </a:lnTo>
                  <a:lnTo>
                    <a:pt x="95" y="135"/>
                  </a:lnTo>
                  <a:lnTo>
                    <a:pt x="95" y="140"/>
                  </a:lnTo>
                  <a:lnTo>
                    <a:pt x="95" y="140"/>
                  </a:lnTo>
                  <a:lnTo>
                    <a:pt x="91" y="144"/>
                  </a:lnTo>
                  <a:lnTo>
                    <a:pt x="91" y="144"/>
                  </a:lnTo>
                  <a:lnTo>
                    <a:pt x="91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7" y="149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68" y="144"/>
                  </a:lnTo>
                  <a:lnTo>
                    <a:pt x="68" y="144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5" y="140"/>
                  </a:lnTo>
                  <a:lnTo>
                    <a:pt x="55" y="140"/>
                  </a:lnTo>
                  <a:lnTo>
                    <a:pt x="50" y="140"/>
                  </a:lnTo>
                  <a:lnTo>
                    <a:pt x="50" y="140"/>
                  </a:lnTo>
                  <a:lnTo>
                    <a:pt x="50" y="140"/>
                  </a:lnTo>
                  <a:lnTo>
                    <a:pt x="50" y="140"/>
                  </a:lnTo>
                  <a:lnTo>
                    <a:pt x="46" y="140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46" y="149"/>
                  </a:lnTo>
                  <a:lnTo>
                    <a:pt x="41" y="153"/>
                  </a:lnTo>
                  <a:lnTo>
                    <a:pt x="41" y="153"/>
                  </a:lnTo>
                  <a:lnTo>
                    <a:pt x="41" y="153"/>
                  </a:lnTo>
                  <a:lnTo>
                    <a:pt x="41" y="158"/>
                  </a:lnTo>
                  <a:lnTo>
                    <a:pt x="36" y="158"/>
                  </a:lnTo>
                  <a:lnTo>
                    <a:pt x="32" y="162"/>
                  </a:lnTo>
                  <a:lnTo>
                    <a:pt x="32" y="162"/>
                  </a:lnTo>
                  <a:lnTo>
                    <a:pt x="27" y="162"/>
                  </a:lnTo>
                  <a:lnTo>
                    <a:pt x="27" y="162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2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3"/>
                  </a:lnTo>
                  <a:lnTo>
                    <a:pt x="14" y="153"/>
                  </a:lnTo>
                  <a:lnTo>
                    <a:pt x="9" y="153"/>
                  </a:lnTo>
                  <a:lnTo>
                    <a:pt x="9" y="153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9" y="144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5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9" y="76"/>
                  </a:lnTo>
                  <a:lnTo>
                    <a:pt x="14" y="76"/>
                  </a:lnTo>
                  <a:lnTo>
                    <a:pt x="18" y="76"/>
                  </a:lnTo>
                  <a:lnTo>
                    <a:pt x="18" y="76"/>
                  </a:lnTo>
                  <a:lnTo>
                    <a:pt x="18" y="72"/>
                  </a:lnTo>
                  <a:lnTo>
                    <a:pt x="18" y="63"/>
                  </a:lnTo>
                  <a:lnTo>
                    <a:pt x="18" y="58"/>
                  </a:lnTo>
                  <a:lnTo>
                    <a:pt x="18" y="49"/>
                  </a:lnTo>
                  <a:lnTo>
                    <a:pt x="18" y="40"/>
                  </a:lnTo>
                  <a:lnTo>
                    <a:pt x="18" y="36"/>
                  </a:lnTo>
                  <a:lnTo>
                    <a:pt x="18" y="27"/>
                  </a:lnTo>
                  <a:lnTo>
                    <a:pt x="18" y="18"/>
                  </a:lnTo>
                  <a:lnTo>
                    <a:pt x="18" y="13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7" y="4"/>
                  </a:lnTo>
                  <a:lnTo>
                    <a:pt x="36" y="4"/>
                  </a:lnTo>
                  <a:lnTo>
                    <a:pt x="46" y="4"/>
                  </a:lnTo>
                  <a:lnTo>
                    <a:pt x="50" y="4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8" y="9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4"/>
                  </a:lnTo>
                  <a:lnTo>
                    <a:pt x="82" y="4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4" name="Freeform 29">
              <a:extLst>
                <a:ext uri="{FF2B5EF4-FFF2-40B4-BE49-F238E27FC236}">
                  <a16:creationId xmlns:a16="http://schemas.microsoft.com/office/drawing/2014/main" id="{FCC34F98-1EE4-76C5-DAD4-D0673D380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013" y="2622551"/>
              <a:ext cx="358775" cy="258763"/>
            </a:xfrm>
            <a:custGeom>
              <a:avLst/>
              <a:gdLst>
                <a:gd name="T0" fmla="*/ 154 w 226"/>
                <a:gd name="T1" fmla="*/ 9 h 163"/>
                <a:gd name="T2" fmla="*/ 158 w 226"/>
                <a:gd name="T3" fmla="*/ 32 h 163"/>
                <a:gd name="T4" fmla="*/ 158 w 226"/>
                <a:gd name="T5" fmla="*/ 36 h 163"/>
                <a:gd name="T6" fmla="*/ 167 w 226"/>
                <a:gd name="T7" fmla="*/ 45 h 163"/>
                <a:gd name="T8" fmla="*/ 172 w 226"/>
                <a:gd name="T9" fmla="*/ 50 h 163"/>
                <a:gd name="T10" fmla="*/ 185 w 226"/>
                <a:gd name="T11" fmla="*/ 63 h 163"/>
                <a:gd name="T12" fmla="*/ 199 w 226"/>
                <a:gd name="T13" fmla="*/ 72 h 163"/>
                <a:gd name="T14" fmla="*/ 203 w 226"/>
                <a:gd name="T15" fmla="*/ 86 h 163"/>
                <a:gd name="T16" fmla="*/ 208 w 226"/>
                <a:gd name="T17" fmla="*/ 90 h 163"/>
                <a:gd name="T18" fmla="*/ 221 w 226"/>
                <a:gd name="T19" fmla="*/ 99 h 163"/>
                <a:gd name="T20" fmla="*/ 226 w 226"/>
                <a:gd name="T21" fmla="*/ 109 h 163"/>
                <a:gd name="T22" fmla="*/ 212 w 226"/>
                <a:gd name="T23" fmla="*/ 109 h 163"/>
                <a:gd name="T24" fmla="*/ 190 w 226"/>
                <a:gd name="T25" fmla="*/ 109 h 163"/>
                <a:gd name="T26" fmla="*/ 172 w 226"/>
                <a:gd name="T27" fmla="*/ 113 h 163"/>
                <a:gd name="T28" fmla="*/ 158 w 226"/>
                <a:gd name="T29" fmla="*/ 118 h 163"/>
                <a:gd name="T30" fmla="*/ 145 w 226"/>
                <a:gd name="T31" fmla="*/ 118 h 163"/>
                <a:gd name="T32" fmla="*/ 140 w 226"/>
                <a:gd name="T33" fmla="*/ 127 h 163"/>
                <a:gd name="T34" fmla="*/ 117 w 226"/>
                <a:gd name="T35" fmla="*/ 127 h 163"/>
                <a:gd name="T36" fmla="*/ 104 w 226"/>
                <a:gd name="T37" fmla="*/ 122 h 163"/>
                <a:gd name="T38" fmla="*/ 90 w 226"/>
                <a:gd name="T39" fmla="*/ 109 h 163"/>
                <a:gd name="T40" fmla="*/ 72 w 226"/>
                <a:gd name="T41" fmla="*/ 122 h 163"/>
                <a:gd name="T42" fmla="*/ 72 w 226"/>
                <a:gd name="T43" fmla="*/ 140 h 163"/>
                <a:gd name="T44" fmla="*/ 63 w 226"/>
                <a:gd name="T45" fmla="*/ 140 h 163"/>
                <a:gd name="T46" fmla="*/ 59 w 226"/>
                <a:gd name="T47" fmla="*/ 140 h 163"/>
                <a:gd name="T48" fmla="*/ 50 w 226"/>
                <a:gd name="T49" fmla="*/ 140 h 163"/>
                <a:gd name="T50" fmla="*/ 36 w 226"/>
                <a:gd name="T51" fmla="*/ 140 h 163"/>
                <a:gd name="T52" fmla="*/ 32 w 226"/>
                <a:gd name="T53" fmla="*/ 154 h 163"/>
                <a:gd name="T54" fmla="*/ 27 w 226"/>
                <a:gd name="T55" fmla="*/ 163 h 163"/>
                <a:gd name="T56" fmla="*/ 27 w 226"/>
                <a:gd name="T57" fmla="*/ 154 h 163"/>
                <a:gd name="T58" fmla="*/ 23 w 226"/>
                <a:gd name="T59" fmla="*/ 149 h 163"/>
                <a:gd name="T60" fmla="*/ 14 w 226"/>
                <a:gd name="T61" fmla="*/ 140 h 163"/>
                <a:gd name="T62" fmla="*/ 9 w 226"/>
                <a:gd name="T63" fmla="*/ 131 h 163"/>
                <a:gd name="T64" fmla="*/ 4 w 226"/>
                <a:gd name="T65" fmla="*/ 122 h 163"/>
                <a:gd name="T66" fmla="*/ 0 w 226"/>
                <a:gd name="T67" fmla="*/ 109 h 163"/>
                <a:gd name="T68" fmla="*/ 0 w 226"/>
                <a:gd name="T69" fmla="*/ 104 h 163"/>
                <a:gd name="T70" fmla="*/ 0 w 226"/>
                <a:gd name="T71" fmla="*/ 95 h 163"/>
                <a:gd name="T72" fmla="*/ 4 w 226"/>
                <a:gd name="T73" fmla="*/ 90 h 163"/>
                <a:gd name="T74" fmla="*/ 9 w 226"/>
                <a:gd name="T75" fmla="*/ 77 h 163"/>
                <a:gd name="T76" fmla="*/ 14 w 226"/>
                <a:gd name="T77" fmla="*/ 68 h 163"/>
                <a:gd name="T78" fmla="*/ 27 w 226"/>
                <a:gd name="T79" fmla="*/ 63 h 163"/>
                <a:gd name="T80" fmla="*/ 36 w 226"/>
                <a:gd name="T81" fmla="*/ 59 h 163"/>
                <a:gd name="T82" fmla="*/ 41 w 226"/>
                <a:gd name="T83" fmla="*/ 63 h 163"/>
                <a:gd name="T84" fmla="*/ 50 w 226"/>
                <a:gd name="T85" fmla="*/ 59 h 163"/>
                <a:gd name="T86" fmla="*/ 68 w 226"/>
                <a:gd name="T87" fmla="*/ 54 h 163"/>
                <a:gd name="T88" fmla="*/ 77 w 226"/>
                <a:gd name="T89" fmla="*/ 45 h 163"/>
                <a:gd name="T90" fmla="*/ 77 w 226"/>
                <a:gd name="T91" fmla="*/ 41 h 163"/>
                <a:gd name="T92" fmla="*/ 81 w 226"/>
                <a:gd name="T93" fmla="*/ 36 h 163"/>
                <a:gd name="T94" fmla="*/ 95 w 226"/>
                <a:gd name="T95" fmla="*/ 36 h 163"/>
                <a:gd name="T96" fmla="*/ 108 w 226"/>
                <a:gd name="T97" fmla="*/ 27 h 163"/>
                <a:gd name="T98" fmla="*/ 117 w 226"/>
                <a:gd name="T99" fmla="*/ 18 h 163"/>
                <a:gd name="T100" fmla="*/ 122 w 226"/>
                <a:gd name="T101" fmla="*/ 9 h 163"/>
                <a:gd name="T102" fmla="*/ 126 w 226"/>
                <a:gd name="T103" fmla="*/ 5 h 163"/>
                <a:gd name="T104" fmla="*/ 131 w 226"/>
                <a:gd name="T105" fmla="*/ 0 h 163"/>
                <a:gd name="T106" fmla="*/ 145 w 226"/>
                <a:gd name="T10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6" h="163">
                  <a:moveTo>
                    <a:pt x="145" y="0"/>
                  </a:moveTo>
                  <a:lnTo>
                    <a:pt x="145" y="0"/>
                  </a:lnTo>
                  <a:lnTo>
                    <a:pt x="145" y="5"/>
                  </a:lnTo>
                  <a:lnTo>
                    <a:pt x="145" y="5"/>
                  </a:lnTo>
                  <a:lnTo>
                    <a:pt x="149" y="9"/>
                  </a:lnTo>
                  <a:lnTo>
                    <a:pt x="154" y="9"/>
                  </a:lnTo>
                  <a:lnTo>
                    <a:pt x="154" y="14"/>
                  </a:lnTo>
                  <a:lnTo>
                    <a:pt x="158" y="18"/>
                  </a:lnTo>
                  <a:lnTo>
                    <a:pt x="158" y="23"/>
                  </a:lnTo>
                  <a:lnTo>
                    <a:pt x="158" y="23"/>
                  </a:lnTo>
                  <a:lnTo>
                    <a:pt x="158" y="27"/>
                  </a:lnTo>
                  <a:lnTo>
                    <a:pt x="158" y="32"/>
                  </a:lnTo>
                  <a:lnTo>
                    <a:pt x="158" y="32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58" y="36"/>
                  </a:lnTo>
                  <a:lnTo>
                    <a:pt x="158" y="36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63" y="41"/>
                  </a:lnTo>
                  <a:lnTo>
                    <a:pt x="167" y="41"/>
                  </a:lnTo>
                  <a:lnTo>
                    <a:pt x="167" y="45"/>
                  </a:lnTo>
                  <a:lnTo>
                    <a:pt x="167" y="45"/>
                  </a:lnTo>
                  <a:lnTo>
                    <a:pt x="167" y="45"/>
                  </a:lnTo>
                  <a:lnTo>
                    <a:pt x="167" y="50"/>
                  </a:lnTo>
                  <a:lnTo>
                    <a:pt x="167" y="50"/>
                  </a:lnTo>
                  <a:lnTo>
                    <a:pt x="172" y="50"/>
                  </a:lnTo>
                  <a:lnTo>
                    <a:pt x="172" y="50"/>
                  </a:lnTo>
                  <a:lnTo>
                    <a:pt x="176" y="50"/>
                  </a:lnTo>
                  <a:lnTo>
                    <a:pt x="181" y="54"/>
                  </a:lnTo>
                  <a:lnTo>
                    <a:pt x="181" y="54"/>
                  </a:lnTo>
                  <a:lnTo>
                    <a:pt x="185" y="59"/>
                  </a:lnTo>
                  <a:lnTo>
                    <a:pt x="185" y="59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5" y="68"/>
                  </a:lnTo>
                  <a:lnTo>
                    <a:pt x="190" y="68"/>
                  </a:lnTo>
                  <a:lnTo>
                    <a:pt x="190" y="68"/>
                  </a:lnTo>
                  <a:lnTo>
                    <a:pt x="199" y="72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203" y="77"/>
                  </a:lnTo>
                  <a:lnTo>
                    <a:pt x="203" y="81"/>
                  </a:lnTo>
                  <a:lnTo>
                    <a:pt x="208" y="81"/>
                  </a:lnTo>
                  <a:lnTo>
                    <a:pt x="203" y="86"/>
                  </a:lnTo>
                  <a:lnTo>
                    <a:pt x="203" y="86"/>
                  </a:lnTo>
                  <a:lnTo>
                    <a:pt x="208" y="86"/>
                  </a:lnTo>
                  <a:lnTo>
                    <a:pt x="208" y="86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2" y="95"/>
                  </a:lnTo>
                  <a:lnTo>
                    <a:pt x="212" y="95"/>
                  </a:lnTo>
                  <a:lnTo>
                    <a:pt x="217" y="95"/>
                  </a:lnTo>
                  <a:lnTo>
                    <a:pt x="217" y="95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104"/>
                  </a:lnTo>
                  <a:lnTo>
                    <a:pt x="221" y="109"/>
                  </a:lnTo>
                  <a:lnTo>
                    <a:pt x="221" y="109"/>
                  </a:lnTo>
                  <a:lnTo>
                    <a:pt x="226" y="109"/>
                  </a:lnTo>
                  <a:lnTo>
                    <a:pt x="221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2" y="109"/>
                  </a:lnTo>
                  <a:lnTo>
                    <a:pt x="212" y="109"/>
                  </a:lnTo>
                  <a:lnTo>
                    <a:pt x="212" y="109"/>
                  </a:lnTo>
                  <a:lnTo>
                    <a:pt x="203" y="109"/>
                  </a:lnTo>
                  <a:lnTo>
                    <a:pt x="199" y="109"/>
                  </a:lnTo>
                  <a:lnTo>
                    <a:pt x="194" y="109"/>
                  </a:lnTo>
                  <a:lnTo>
                    <a:pt x="190" y="104"/>
                  </a:lnTo>
                  <a:lnTo>
                    <a:pt x="190" y="109"/>
                  </a:lnTo>
                  <a:lnTo>
                    <a:pt x="185" y="109"/>
                  </a:lnTo>
                  <a:lnTo>
                    <a:pt x="185" y="113"/>
                  </a:lnTo>
                  <a:lnTo>
                    <a:pt x="185" y="113"/>
                  </a:lnTo>
                  <a:lnTo>
                    <a:pt x="181" y="113"/>
                  </a:lnTo>
                  <a:lnTo>
                    <a:pt x="176" y="113"/>
                  </a:lnTo>
                  <a:lnTo>
                    <a:pt x="172" y="113"/>
                  </a:lnTo>
                  <a:lnTo>
                    <a:pt x="172" y="113"/>
                  </a:lnTo>
                  <a:lnTo>
                    <a:pt x="167" y="113"/>
                  </a:lnTo>
                  <a:lnTo>
                    <a:pt x="163" y="113"/>
                  </a:lnTo>
                  <a:lnTo>
                    <a:pt x="163" y="118"/>
                  </a:lnTo>
                  <a:lnTo>
                    <a:pt x="158" y="118"/>
                  </a:lnTo>
                  <a:lnTo>
                    <a:pt x="158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49" y="118"/>
                  </a:lnTo>
                  <a:lnTo>
                    <a:pt x="149" y="118"/>
                  </a:lnTo>
                  <a:lnTo>
                    <a:pt x="145" y="118"/>
                  </a:lnTo>
                  <a:lnTo>
                    <a:pt x="145" y="118"/>
                  </a:lnTo>
                  <a:lnTo>
                    <a:pt x="145" y="118"/>
                  </a:lnTo>
                  <a:lnTo>
                    <a:pt x="140" y="122"/>
                  </a:lnTo>
                  <a:lnTo>
                    <a:pt x="140" y="127"/>
                  </a:lnTo>
                  <a:lnTo>
                    <a:pt x="140" y="127"/>
                  </a:lnTo>
                  <a:lnTo>
                    <a:pt x="140" y="127"/>
                  </a:lnTo>
                  <a:lnTo>
                    <a:pt x="13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2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3" y="127"/>
                  </a:lnTo>
                  <a:lnTo>
                    <a:pt x="113" y="122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99" y="113"/>
                  </a:lnTo>
                  <a:lnTo>
                    <a:pt x="95" y="113"/>
                  </a:lnTo>
                  <a:lnTo>
                    <a:pt x="95" y="113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6" y="109"/>
                  </a:lnTo>
                  <a:lnTo>
                    <a:pt x="81" y="109"/>
                  </a:lnTo>
                  <a:lnTo>
                    <a:pt x="77" y="113"/>
                  </a:lnTo>
                  <a:lnTo>
                    <a:pt x="77" y="122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27"/>
                  </a:lnTo>
                  <a:lnTo>
                    <a:pt x="72" y="127"/>
                  </a:lnTo>
                  <a:lnTo>
                    <a:pt x="72" y="131"/>
                  </a:lnTo>
                  <a:lnTo>
                    <a:pt x="72" y="136"/>
                  </a:lnTo>
                  <a:lnTo>
                    <a:pt x="72" y="140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68" y="136"/>
                  </a:lnTo>
                  <a:lnTo>
                    <a:pt x="68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4" y="136"/>
                  </a:lnTo>
                  <a:lnTo>
                    <a:pt x="50" y="136"/>
                  </a:lnTo>
                  <a:lnTo>
                    <a:pt x="50" y="136"/>
                  </a:lnTo>
                  <a:lnTo>
                    <a:pt x="50" y="140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1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6" y="145"/>
                  </a:lnTo>
                  <a:lnTo>
                    <a:pt x="36" y="145"/>
                  </a:lnTo>
                  <a:lnTo>
                    <a:pt x="32" y="145"/>
                  </a:lnTo>
                  <a:lnTo>
                    <a:pt x="32" y="149"/>
                  </a:lnTo>
                  <a:lnTo>
                    <a:pt x="32" y="149"/>
                  </a:lnTo>
                  <a:lnTo>
                    <a:pt x="32" y="154"/>
                  </a:lnTo>
                  <a:lnTo>
                    <a:pt x="32" y="154"/>
                  </a:lnTo>
                  <a:lnTo>
                    <a:pt x="32" y="154"/>
                  </a:lnTo>
                  <a:lnTo>
                    <a:pt x="32" y="158"/>
                  </a:lnTo>
                  <a:lnTo>
                    <a:pt x="32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49"/>
                  </a:lnTo>
                  <a:lnTo>
                    <a:pt x="27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18" y="145"/>
                  </a:lnTo>
                  <a:lnTo>
                    <a:pt x="18" y="145"/>
                  </a:lnTo>
                  <a:lnTo>
                    <a:pt x="18" y="140"/>
                  </a:lnTo>
                  <a:lnTo>
                    <a:pt x="14" y="140"/>
                  </a:lnTo>
                  <a:lnTo>
                    <a:pt x="14" y="136"/>
                  </a:lnTo>
                  <a:lnTo>
                    <a:pt x="9" y="136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2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1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14" y="72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32" y="63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9" y="54"/>
                  </a:lnTo>
                  <a:lnTo>
                    <a:pt x="63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7" y="50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81" y="45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9" y="36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8" y="27"/>
                  </a:lnTo>
                  <a:lnTo>
                    <a:pt x="108" y="27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7" y="18"/>
                  </a:lnTo>
                  <a:lnTo>
                    <a:pt x="117" y="18"/>
                  </a:lnTo>
                  <a:lnTo>
                    <a:pt x="117" y="18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5" y="0"/>
                  </a:lnTo>
                  <a:lnTo>
                    <a:pt x="14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5" name="Freeform 30">
              <a:extLst>
                <a:ext uri="{FF2B5EF4-FFF2-40B4-BE49-F238E27FC236}">
                  <a16:creationId xmlns:a16="http://schemas.microsoft.com/office/drawing/2014/main" id="{1A01A2F2-2975-AB2E-8F97-6CE2060A5E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2563" y="447676"/>
              <a:ext cx="2100263" cy="1198563"/>
            </a:xfrm>
            <a:custGeom>
              <a:avLst/>
              <a:gdLst>
                <a:gd name="T0" fmla="*/ 673 w 1323"/>
                <a:gd name="T1" fmla="*/ 696 h 755"/>
                <a:gd name="T2" fmla="*/ 862 w 1323"/>
                <a:gd name="T3" fmla="*/ 705 h 755"/>
                <a:gd name="T4" fmla="*/ 786 w 1323"/>
                <a:gd name="T5" fmla="*/ 692 h 755"/>
                <a:gd name="T6" fmla="*/ 22 w 1323"/>
                <a:gd name="T7" fmla="*/ 574 h 755"/>
                <a:gd name="T8" fmla="*/ 975 w 1323"/>
                <a:gd name="T9" fmla="*/ 619 h 755"/>
                <a:gd name="T10" fmla="*/ 1007 w 1323"/>
                <a:gd name="T11" fmla="*/ 660 h 755"/>
                <a:gd name="T12" fmla="*/ 926 w 1323"/>
                <a:gd name="T13" fmla="*/ 660 h 755"/>
                <a:gd name="T14" fmla="*/ 4 w 1323"/>
                <a:gd name="T15" fmla="*/ 475 h 755"/>
                <a:gd name="T16" fmla="*/ 817 w 1323"/>
                <a:gd name="T17" fmla="*/ 371 h 755"/>
                <a:gd name="T18" fmla="*/ 781 w 1323"/>
                <a:gd name="T19" fmla="*/ 339 h 755"/>
                <a:gd name="T20" fmla="*/ 926 w 1323"/>
                <a:gd name="T21" fmla="*/ 244 h 755"/>
                <a:gd name="T22" fmla="*/ 596 w 1323"/>
                <a:gd name="T23" fmla="*/ 728 h 755"/>
                <a:gd name="T24" fmla="*/ 433 w 1323"/>
                <a:gd name="T25" fmla="*/ 597 h 755"/>
                <a:gd name="T26" fmla="*/ 45 w 1323"/>
                <a:gd name="T27" fmla="*/ 534 h 755"/>
                <a:gd name="T28" fmla="*/ 58 w 1323"/>
                <a:gd name="T29" fmla="*/ 470 h 755"/>
                <a:gd name="T30" fmla="*/ 99 w 1323"/>
                <a:gd name="T31" fmla="*/ 348 h 755"/>
                <a:gd name="T32" fmla="*/ 420 w 1323"/>
                <a:gd name="T33" fmla="*/ 176 h 755"/>
                <a:gd name="T34" fmla="*/ 469 w 1323"/>
                <a:gd name="T35" fmla="*/ 190 h 755"/>
                <a:gd name="T36" fmla="*/ 578 w 1323"/>
                <a:gd name="T37" fmla="*/ 258 h 755"/>
                <a:gd name="T38" fmla="*/ 700 w 1323"/>
                <a:gd name="T39" fmla="*/ 253 h 755"/>
                <a:gd name="T40" fmla="*/ 772 w 1323"/>
                <a:gd name="T41" fmla="*/ 226 h 755"/>
                <a:gd name="T42" fmla="*/ 808 w 1323"/>
                <a:gd name="T43" fmla="*/ 226 h 755"/>
                <a:gd name="T44" fmla="*/ 890 w 1323"/>
                <a:gd name="T45" fmla="*/ 231 h 755"/>
                <a:gd name="T46" fmla="*/ 781 w 1323"/>
                <a:gd name="T47" fmla="*/ 303 h 755"/>
                <a:gd name="T48" fmla="*/ 673 w 1323"/>
                <a:gd name="T49" fmla="*/ 348 h 755"/>
                <a:gd name="T50" fmla="*/ 646 w 1323"/>
                <a:gd name="T51" fmla="*/ 488 h 755"/>
                <a:gd name="T52" fmla="*/ 709 w 1323"/>
                <a:gd name="T53" fmla="*/ 520 h 755"/>
                <a:gd name="T54" fmla="*/ 899 w 1323"/>
                <a:gd name="T55" fmla="*/ 380 h 755"/>
                <a:gd name="T56" fmla="*/ 912 w 1323"/>
                <a:gd name="T57" fmla="*/ 452 h 755"/>
                <a:gd name="T58" fmla="*/ 975 w 1323"/>
                <a:gd name="T59" fmla="*/ 452 h 755"/>
                <a:gd name="T60" fmla="*/ 984 w 1323"/>
                <a:gd name="T61" fmla="*/ 538 h 755"/>
                <a:gd name="T62" fmla="*/ 844 w 1323"/>
                <a:gd name="T63" fmla="*/ 606 h 755"/>
                <a:gd name="T64" fmla="*/ 691 w 1323"/>
                <a:gd name="T65" fmla="*/ 163 h 755"/>
                <a:gd name="T66" fmla="*/ 655 w 1323"/>
                <a:gd name="T67" fmla="*/ 226 h 755"/>
                <a:gd name="T68" fmla="*/ 618 w 1323"/>
                <a:gd name="T69" fmla="*/ 145 h 755"/>
                <a:gd name="T70" fmla="*/ 921 w 1323"/>
                <a:gd name="T71" fmla="*/ 181 h 755"/>
                <a:gd name="T72" fmla="*/ 1025 w 1323"/>
                <a:gd name="T73" fmla="*/ 194 h 755"/>
                <a:gd name="T74" fmla="*/ 1061 w 1323"/>
                <a:gd name="T75" fmla="*/ 231 h 755"/>
                <a:gd name="T76" fmla="*/ 1066 w 1323"/>
                <a:gd name="T77" fmla="*/ 289 h 755"/>
                <a:gd name="T78" fmla="*/ 1016 w 1323"/>
                <a:gd name="T79" fmla="*/ 298 h 755"/>
                <a:gd name="T80" fmla="*/ 989 w 1323"/>
                <a:gd name="T81" fmla="*/ 366 h 755"/>
                <a:gd name="T82" fmla="*/ 912 w 1323"/>
                <a:gd name="T83" fmla="*/ 326 h 755"/>
                <a:gd name="T84" fmla="*/ 971 w 1323"/>
                <a:gd name="T85" fmla="*/ 249 h 755"/>
                <a:gd name="T86" fmla="*/ 849 w 1323"/>
                <a:gd name="T87" fmla="*/ 213 h 755"/>
                <a:gd name="T88" fmla="*/ 808 w 1323"/>
                <a:gd name="T89" fmla="*/ 167 h 755"/>
                <a:gd name="T90" fmla="*/ 876 w 1323"/>
                <a:gd name="T91" fmla="*/ 145 h 755"/>
                <a:gd name="T92" fmla="*/ 519 w 1323"/>
                <a:gd name="T93" fmla="*/ 163 h 755"/>
                <a:gd name="T94" fmla="*/ 664 w 1323"/>
                <a:gd name="T95" fmla="*/ 100 h 755"/>
                <a:gd name="T96" fmla="*/ 826 w 1323"/>
                <a:gd name="T97" fmla="*/ 109 h 755"/>
                <a:gd name="T98" fmla="*/ 695 w 1323"/>
                <a:gd name="T99" fmla="*/ 122 h 755"/>
                <a:gd name="T100" fmla="*/ 736 w 1323"/>
                <a:gd name="T101" fmla="*/ 100 h 755"/>
                <a:gd name="T102" fmla="*/ 989 w 1323"/>
                <a:gd name="T103" fmla="*/ 122 h 755"/>
                <a:gd name="T104" fmla="*/ 899 w 1323"/>
                <a:gd name="T105" fmla="*/ 136 h 755"/>
                <a:gd name="T106" fmla="*/ 659 w 1323"/>
                <a:gd name="T107" fmla="*/ 95 h 755"/>
                <a:gd name="T108" fmla="*/ 795 w 1323"/>
                <a:gd name="T109" fmla="*/ 68 h 755"/>
                <a:gd name="T110" fmla="*/ 899 w 1323"/>
                <a:gd name="T111" fmla="*/ 54 h 755"/>
                <a:gd name="T112" fmla="*/ 1043 w 1323"/>
                <a:gd name="T113" fmla="*/ 36 h 755"/>
                <a:gd name="T114" fmla="*/ 971 w 1323"/>
                <a:gd name="T115" fmla="*/ 63 h 755"/>
                <a:gd name="T116" fmla="*/ 1301 w 1323"/>
                <a:gd name="T117" fmla="*/ 9 h 755"/>
                <a:gd name="T118" fmla="*/ 1138 w 1323"/>
                <a:gd name="T119" fmla="*/ 72 h 755"/>
                <a:gd name="T120" fmla="*/ 998 w 1323"/>
                <a:gd name="T121" fmla="*/ 90 h 755"/>
                <a:gd name="T122" fmla="*/ 1147 w 1323"/>
                <a:gd name="T123" fmla="*/ 36 h 755"/>
                <a:gd name="T124" fmla="*/ 1138 w 1323"/>
                <a:gd name="T125" fmla="*/ 14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3" h="755">
                  <a:moveTo>
                    <a:pt x="885" y="692"/>
                  </a:moveTo>
                  <a:lnTo>
                    <a:pt x="885" y="692"/>
                  </a:lnTo>
                  <a:lnTo>
                    <a:pt x="885" y="692"/>
                  </a:lnTo>
                  <a:lnTo>
                    <a:pt x="885" y="687"/>
                  </a:lnTo>
                  <a:lnTo>
                    <a:pt x="885" y="687"/>
                  </a:lnTo>
                  <a:lnTo>
                    <a:pt x="885" y="692"/>
                  </a:lnTo>
                  <a:lnTo>
                    <a:pt x="885" y="692"/>
                  </a:lnTo>
                  <a:lnTo>
                    <a:pt x="885" y="692"/>
                  </a:lnTo>
                  <a:lnTo>
                    <a:pt x="885" y="692"/>
                  </a:lnTo>
                  <a:lnTo>
                    <a:pt x="885" y="692"/>
                  </a:lnTo>
                  <a:lnTo>
                    <a:pt x="885" y="692"/>
                  </a:lnTo>
                  <a:lnTo>
                    <a:pt x="880" y="692"/>
                  </a:lnTo>
                  <a:lnTo>
                    <a:pt x="880" y="696"/>
                  </a:lnTo>
                  <a:lnTo>
                    <a:pt x="885" y="692"/>
                  </a:lnTo>
                  <a:lnTo>
                    <a:pt x="885" y="692"/>
                  </a:lnTo>
                  <a:lnTo>
                    <a:pt x="885" y="692"/>
                  </a:lnTo>
                  <a:lnTo>
                    <a:pt x="890" y="692"/>
                  </a:lnTo>
                  <a:lnTo>
                    <a:pt x="890" y="692"/>
                  </a:lnTo>
                  <a:lnTo>
                    <a:pt x="894" y="692"/>
                  </a:lnTo>
                  <a:lnTo>
                    <a:pt x="894" y="692"/>
                  </a:lnTo>
                  <a:lnTo>
                    <a:pt x="890" y="692"/>
                  </a:lnTo>
                  <a:lnTo>
                    <a:pt x="890" y="692"/>
                  </a:lnTo>
                  <a:lnTo>
                    <a:pt x="894" y="687"/>
                  </a:lnTo>
                  <a:lnTo>
                    <a:pt x="894" y="687"/>
                  </a:lnTo>
                  <a:lnTo>
                    <a:pt x="894" y="687"/>
                  </a:lnTo>
                  <a:lnTo>
                    <a:pt x="894" y="683"/>
                  </a:lnTo>
                  <a:lnTo>
                    <a:pt x="899" y="683"/>
                  </a:lnTo>
                  <a:lnTo>
                    <a:pt x="899" y="683"/>
                  </a:lnTo>
                  <a:lnTo>
                    <a:pt x="899" y="683"/>
                  </a:lnTo>
                  <a:lnTo>
                    <a:pt x="899" y="687"/>
                  </a:lnTo>
                  <a:lnTo>
                    <a:pt x="899" y="687"/>
                  </a:lnTo>
                  <a:lnTo>
                    <a:pt x="903" y="687"/>
                  </a:lnTo>
                  <a:lnTo>
                    <a:pt x="903" y="687"/>
                  </a:lnTo>
                  <a:lnTo>
                    <a:pt x="903" y="687"/>
                  </a:lnTo>
                  <a:lnTo>
                    <a:pt x="903" y="687"/>
                  </a:lnTo>
                  <a:lnTo>
                    <a:pt x="903" y="687"/>
                  </a:lnTo>
                  <a:lnTo>
                    <a:pt x="903" y="687"/>
                  </a:lnTo>
                  <a:lnTo>
                    <a:pt x="903" y="692"/>
                  </a:lnTo>
                  <a:lnTo>
                    <a:pt x="903" y="692"/>
                  </a:lnTo>
                  <a:lnTo>
                    <a:pt x="899" y="692"/>
                  </a:lnTo>
                  <a:lnTo>
                    <a:pt x="899" y="692"/>
                  </a:lnTo>
                  <a:lnTo>
                    <a:pt x="894" y="696"/>
                  </a:lnTo>
                  <a:lnTo>
                    <a:pt x="890" y="696"/>
                  </a:lnTo>
                  <a:lnTo>
                    <a:pt x="885" y="696"/>
                  </a:lnTo>
                  <a:lnTo>
                    <a:pt x="885" y="696"/>
                  </a:lnTo>
                  <a:lnTo>
                    <a:pt x="885" y="696"/>
                  </a:lnTo>
                  <a:lnTo>
                    <a:pt x="880" y="696"/>
                  </a:lnTo>
                  <a:lnTo>
                    <a:pt x="880" y="696"/>
                  </a:lnTo>
                  <a:lnTo>
                    <a:pt x="880" y="696"/>
                  </a:lnTo>
                  <a:lnTo>
                    <a:pt x="880" y="696"/>
                  </a:lnTo>
                  <a:lnTo>
                    <a:pt x="876" y="696"/>
                  </a:lnTo>
                  <a:lnTo>
                    <a:pt x="876" y="696"/>
                  </a:lnTo>
                  <a:lnTo>
                    <a:pt x="876" y="696"/>
                  </a:lnTo>
                  <a:lnTo>
                    <a:pt x="876" y="692"/>
                  </a:lnTo>
                  <a:lnTo>
                    <a:pt x="876" y="687"/>
                  </a:lnTo>
                  <a:lnTo>
                    <a:pt x="880" y="687"/>
                  </a:lnTo>
                  <a:lnTo>
                    <a:pt x="880" y="687"/>
                  </a:lnTo>
                  <a:lnTo>
                    <a:pt x="885" y="683"/>
                  </a:lnTo>
                  <a:lnTo>
                    <a:pt x="885" y="683"/>
                  </a:lnTo>
                  <a:lnTo>
                    <a:pt x="890" y="678"/>
                  </a:lnTo>
                  <a:lnTo>
                    <a:pt x="894" y="674"/>
                  </a:lnTo>
                  <a:lnTo>
                    <a:pt x="894" y="674"/>
                  </a:lnTo>
                  <a:lnTo>
                    <a:pt x="894" y="674"/>
                  </a:lnTo>
                  <a:lnTo>
                    <a:pt x="899" y="669"/>
                  </a:lnTo>
                  <a:lnTo>
                    <a:pt x="899" y="669"/>
                  </a:lnTo>
                  <a:lnTo>
                    <a:pt x="903" y="669"/>
                  </a:lnTo>
                  <a:lnTo>
                    <a:pt x="903" y="669"/>
                  </a:lnTo>
                  <a:lnTo>
                    <a:pt x="903" y="669"/>
                  </a:lnTo>
                  <a:lnTo>
                    <a:pt x="903" y="674"/>
                  </a:lnTo>
                  <a:lnTo>
                    <a:pt x="903" y="674"/>
                  </a:lnTo>
                  <a:lnTo>
                    <a:pt x="903" y="674"/>
                  </a:lnTo>
                  <a:lnTo>
                    <a:pt x="899" y="678"/>
                  </a:lnTo>
                  <a:lnTo>
                    <a:pt x="899" y="683"/>
                  </a:lnTo>
                  <a:lnTo>
                    <a:pt x="894" y="683"/>
                  </a:lnTo>
                  <a:lnTo>
                    <a:pt x="894" y="683"/>
                  </a:lnTo>
                  <a:lnTo>
                    <a:pt x="894" y="683"/>
                  </a:lnTo>
                  <a:lnTo>
                    <a:pt x="894" y="687"/>
                  </a:lnTo>
                  <a:lnTo>
                    <a:pt x="890" y="687"/>
                  </a:lnTo>
                  <a:lnTo>
                    <a:pt x="890" y="687"/>
                  </a:lnTo>
                  <a:lnTo>
                    <a:pt x="885" y="687"/>
                  </a:lnTo>
                  <a:lnTo>
                    <a:pt x="885" y="692"/>
                  </a:lnTo>
                  <a:moveTo>
                    <a:pt x="849" y="678"/>
                  </a:moveTo>
                  <a:lnTo>
                    <a:pt x="849" y="678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53" y="678"/>
                  </a:lnTo>
                  <a:lnTo>
                    <a:pt x="853" y="678"/>
                  </a:lnTo>
                  <a:lnTo>
                    <a:pt x="853" y="678"/>
                  </a:lnTo>
                  <a:lnTo>
                    <a:pt x="853" y="678"/>
                  </a:lnTo>
                  <a:lnTo>
                    <a:pt x="853" y="678"/>
                  </a:lnTo>
                  <a:lnTo>
                    <a:pt x="858" y="678"/>
                  </a:lnTo>
                  <a:lnTo>
                    <a:pt x="858" y="678"/>
                  </a:lnTo>
                  <a:lnTo>
                    <a:pt x="862" y="678"/>
                  </a:lnTo>
                  <a:lnTo>
                    <a:pt x="862" y="678"/>
                  </a:lnTo>
                  <a:lnTo>
                    <a:pt x="867" y="678"/>
                  </a:lnTo>
                  <a:lnTo>
                    <a:pt x="871" y="678"/>
                  </a:lnTo>
                  <a:lnTo>
                    <a:pt x="871" y="678"/>
                  </a:lnTo>
                  <a:lnTo>
                    <a:pt x="871" y="678"/>
                  </a:lnTo>
                  <a:lnTo>
                    <a:pt x="876" y="678"/>
                  </a:lnTo>
                  <a:lnTo>
                    <a:pt x="871" y="683"/>
                  </a:lnTo>
                  <a:lnTo>
                    <a:pt x="867" y="683"/>
                  </a:lnTo>
                  <a:lnTo>
                    <a:pt x="862" y="683"/>
                  </a:lnTo>
                  <a:lnTo>
                    <a:pt x="862" y="683"/>
                  </a:lnTo>
                  <a:lnTo>
                    <a:pt x="862" y="687"/>
                  </a:lnTo>
                  <a:lnTo>
                    <a:pt x="862" y="687"/>
                  </a:lnTo>
                  <a:lnTo>
                    <a:pt x="862" y="687"/>
                  </a:lnTo>
                  <a:lnTo>
                    <a:pt x="862" y="687"/>
                  </a:lnTo>
                  <a:lnTo>
                    <a:pt x="862" y="687"/>
                  </a:lnTo>
                  <a:lnTo>
                    <a:pt x="858" y="687"/>
                  </a:lnTo>
                  <a:lnTo>
                    <a:pt x="858" y="687"/>
                  </a:lnTo>
                  <a:lnTo>
                    <a:pt x="858" y="687"/>
                  </a:lnTo>
                  <a:lnTo>
                    <a:pt x="858" y="687"/>
                  </a:lnTo>
                  <a:lnTo>
                    <a:pt x="858" y="687"/>
                  </a:lnTo>
                  <a:lnTo>
                    <a:pt x="858" y="687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8" y="683"/>
                  </a:lnTo>
                  <a:lnTo>
                    <a:pt x="853" y="683"/>
                  </a:lnTo>
                  <a:lnTo>
                    <a:pt x="853" y="683"/>
                  </a:lnTo>
                  <a:lnTo>
                    <a:pt x="853" y="683"/>
                  </a:lnTo>
                  <a:lnTo>
                    <a:pt x="853" y="683"/>
                  </a:lnTo>
                  <a:lnTo>
                    <a:pt x="853" y="683"/>
                  </a:lnTo>
                  <a:lnTo>
                    <a:pt x="849" y="683"/>
                  </a:lnTo>
                  <a:lnTo>
                    <a:pt x="849" y="683"/>
                  </a:lnTo>
                  <a:lnTo>
                    <a:pt x="849" y="683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44" y="678"/>
                  </a:lnTo>
                  <a:lnTo>
                    <a:pt x="844" y="678"/>
                  </a:lnTo>
                  <a:lnTo>
                    <a:pt x="844" y="674"/>
                  </a:lnTo>
                  <a:lnTo>
                    <a:pt x="844" y="674"/>
                  </a:lnTo>
                  <a:lnTo>
                    <a:pt x="844" y="674"/>
                  </a:lnTo>
                  <a:lnTo>
                    <a:pt x="840" y="674"/>
                  </a:lnTo>
                  <a:lnTo>
                    <a:pt x="840" y="674"/>
                  </a:lnTo>
                  <a:lnTo>
                    <a:pt x="844" y="674"/>
                  </a:lnTo>
                  <a:lnTo>
                    <a:pt x="844" y="669"/>
                  </a:lnTo>
                  <a:lnTo>
                    <a:pt x="844" y="669"/>
                  </a:lnTo>
                  <a:lnTo>
                    <a:pt x="849" y="669"/>
                  </a:lnTo>
                  <a:lnTo>
                    <a:pt x="849" y="665"/>
                  </a:lnTo>
                  <a:lnTo>
                    <a:pt x="849" y="669"/>
                  </a:lnTo>
                  <a:lnTo>
                    <a:pt x="849" y="669"/>
                  </a:lnTo>
                  <a:lnTo>
                    <a:pt x="844" y="674"/>
                  </a:lnTo>
                  <a:lnTo>
                    <a:pt x="849" y="674"/>
                  </a:lnTo>
                  <a:lnTo>
                    <a:pt x="849" y="674"/>
                  </a:lnTo>
                  <a:lnTo>
                    <a:pt x="849" y="674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49" y="678"/>
                  </a:lnTo>
                  <a:lnTo>
                    <a:pt x="849" y="678"/>
                  </a:lnTo>
                  <a:moveTo>
                    <a:pt x="673" y="696"/>
                  </a:moveTo>
                  <a:lnTo>
                    <a:pt x="673" y="696"/>
                  </a:lnTo>
                  <a:lnTo>
                    <a:pt x="677" y="696"/>
                  </a:lnTo>
                  <a:lnTo>
                    <a:pt x="682" y="696"/>
                  </a:lnTo>
                  <a:lnTo>
                    <a:pt x="686" y="692"/>
                  </a:lnTo>
                  <a:lnTo>
                    <a:pt x="691" y="692"/>
                  </a:lnTo>
                  <a:lnTo>
                    <a:pt x="695" y="692"/>
                  </a:lnTo>
                  <a:lnTo>
                    <a:pt x="695" y="692"/>
                  </a:lnTo>
                  <a:lnTo>
                    <a:pt x="700" y="687"/>
                  </a:lnTo>
                  <a:lnTo>
                    <a:pt x="700" y="687"/>
                  </a:lnTo>
                  <a:lnTo>
                    <a:pt x="700" y="683"/>
                  </a:lnTo>
                  <a:lnTo>
                    <a:pt x="704" y="683"/>
                  </a:lnTo>
                  <a:lnTo>
                    <a:pt x="709" y="678"/>
                  </a:lnTo>
                  <a:lnTo>
                    <a:pt x="709" y="678"/>
                  </a:lnTo>
                  <a:lnTo>
                    <a:pt x="713" y="678"/>
                  </a:lnTo>
                  <a:lnTo>
                    <a:pt x="718" y="674"/>
                  </a:lnTo>
                  <a:lnTo>
                    <a:pt x="722" y="674"/>
                  </a:lnTo>
                  <a:lnTo>
                    <a:pt x="722" y="674"/>
                  </a:lnTo>
                  <a:lnTo>
                    <a:pt x="727" y="669"/>
                  </a:lnTo>
                  <a:lnTo>
                    <a:pt x="727" y="669"/>
                  </a:lnTo>
                  <a:lnTo>
                    <a:pt x="731" y="669"/>
                  </a:lnTo>
                  <a:lnTo>
                    <a:pt x="736" y="669"/>
                  </a:lnTo>
                  <a:lnTo>
                    <a:pt x="740" y="669"/>
                  </a:lnTo>
                  <a:lnTo>
                    <a:pt x="740" y="665"/>
                  </a:lnTo>
                  <a:lnTo>
                    <a:pt x="745" y="665"/>
                  </a:lnTo>
                  <a:lnTo>
                    <a:pt x="745" y="665"/>
                  </a:lnTo>
                  <a:lnTo>
                    <a:pt x="754" y="660"/>
                  </a:lnTo>
                  <a:lnTo>
                    <a:pt x="759" y="660"/>
                  </a:lnTo>
                  <a:lnTo>
                    <a:pt x="763" y="656"/>
                  </a:lnTo>
                  <a:lnTo>
                    <a:pt x="763" y="656"/>
                  </a:lnTo>
                  <a:lnTo>
                    <a:pt x="768" y="656"/>
                  </a:lnTo>
                  <a:lnTo>
                    <a:pt x="772" y="651"/>
                  </a:lnTo>
                  <a:lnTo>
                    <a:pt x="777" y="647"/>
                  </a:lnTo>
                  <a:lnTo>
                    <a:pt x="781" y="647"/>
                  </a:lnTo>
                  <a:lnTo>
                    <a:pt x="781" y="642"/>
                  </a:lnTo>
                  <a:lnTo>
                    <a:pt x="790" y="638"/>
                  </a:lnTo>
                  <a:lnTo>
                    <a:pt x="790" y="638"/>
                  </a:lnTo>
                  <a:lnTo>
                    <a:pt x="795" y="638"/>
                  </a:lnTo>
                  <a:lnTo>
                    <a:pt x="795" y="638"/>
                  </a:lnTo>
                  <a:lnTo>
                    <a:pt x="799" y="633"/>
                  </a:lnTo>
                  <a:lnTo>
                    <a:pt x="804" y="633"/>
                  </a:lnTo>
                  <a:lnTo>
                    <a:pt x="808" y="633"/>
                  </a:lnTo>
                  <a:lnTo>
                    <a:pt x="813" y="629"/>
                  </a:lnTo>
                  <a:lnTo>
                    <a:pt x="822" y="629"/>
                  </a:lnTo>
                  <a:lnTo>
                    <a:pt x="831" y="624"/>
                  </a:lnTo>
                  <a:lnTo>
                    <a:pt x="840" y="624"/>
                  </a:lnTo>
                  <a:lnTo>
                    <a:pt x="844" y="624"/>
                  </a:lnTo>
                  <a:lnTo>
                    <a:pt x="849" y="624"/>
                  </a:lnTo>
                  <a:lnTo>
                    <a:pt x="849" y="624"/>
                  </a:lnTo>
                  <a:lnTo>
                    <a:pt x="858" y="624"/>
                  </a:lnTo>
                  <a:lnTo>
                    <a:pt x="858" y="629"/>
                  </a:lnTo>
                  <a:lnTo>
                    <a:pt x="862" y="633"/>
                  </a:lnTo>
                  <a:lnTo>
                    <a:pt x="862" y="633"/>
                  </a:lnTo>
                  <a:lnTo>
                    <a:pt x="862" y="633"/>
                  </a:lnTo>
                  <a:lnTo>
                    <a:pt x="862" y="633"/>
                  </a:lnTo>
                  <a:lnTo>
                    <a:pt x="858" y="633"/>
                  </a:lnTo>
                  <a:lnTo>
                    <a:pt x="858" y="633"/>
                  </a:lnTo>
                  <a:lnTo>
                    <a:pt x="862" y="633"/>
                  </a:lnTo>
                  <a:lnTo>
                    <a:pt x="858" y="638"/>
                  </a:lnTo>
                  <a:lnTo>
                    <a:pt x="858" y="642"/>
                  </a:lnTo>
                  <a:lnTo>
                    <a:pt x="853" y="642"/>
                  </a:lnTo>
                  <a:lnTo>
                    <a:pt x="849" y="642"/>
                  </a:lnTo>
                  <a:lnTo>
                    <a:pt x="849" y="642"/>
                  </a:lnTo>
                  <a:lnTo>
                    <a:pt x="849" y="642"/>
                  </a:lnTo>
                  <a:lnTo>
                    <a:pt x="844" y="647"/>
                  </a:lnTo>
                  <a:lnTo>
                    <a:pt x="844" y="647"/>
                  </a:lnTo>
                  <a:lnTo>
                    <a:pt x="840" y="647"/>
                  </a:lnTo>
                  <a:lnTo>
                    <a:pt x="840" y="647"/>
                  </a:lnTo>
                  <a:lnTo>
                    <a:pt x="835" y="647"/>
                  </a:lnTo>
                  <a:lnTo>
                    <a:pt x="835" y="647"/>
                  </a:lnTo>
                  <a:lnTo>
                    <a:pt x="831" y="642"/>
                  </a:lnTo>
                  <a:lnTo>
                    <a:pt x="831" y="642"/>
                  </a:lnTo>
                  <a:lnTo>
                    <a:pt x="831" y="647"/>
                  </a:lnTo>
                  <a:lnTo>
                    <a:pt x="826" y="647"/>
                  </a:lnTo>
                  <a:lnTo>
                    <a:pt x="826" y="647"/>
                  </a:lnTo>
                  <a:lnTo>
                    <a:pt x="822" y="647"/>
                  </a:lnTo>
                  <a:lnTo>
                    <a:pt x="817" y="647"/>
                  </a:lnTo>
                  <a:lnTo>
                    <a:pt x="822" y="647"/>
                  </a:lnTo>
                  <a:lnTo>
                    <a:pt x="822" y="647"/>
                  </a:lnTo>
                  <a:lnTo>
                    <a:pt x="826" y="647"/>
                  </a:lnTo>
                  <a:lnTo>
                    <a:pt x="826" y="647"/>
                  </a:lnTo>
                  <a:lnTo>
                    <a:pt x="831" y="651"/>
                  </a:lnTo>
                  <a:lnTo>
                    <a:pt x="831" y="651"/>
                  </a:lnTo>
                  <a:lnTo>
                    <a:pt x="831" y="651"/>
                  </a:lnTo>
                  <a:lnTo>
                    <a:pt x="831" y="656"/>
                  </a:lnTo>
                  <a:lnTo>
                    <a:pt x="835" y="656"/>
                  </a:lnTo>
                  <a:lnTo>
                    <a:pt x="835" y="651"/>
                  </a:lnTo>
                  <a:lnTo>
                    <a:pt x="840" y="651"/>
                  </a:lnTo>
                  <a:lnTo>
                    <a:pt x="844" y="651"/>
                  </a:lnTo>
                  <a:lnTo>
                    <a:pt x="840" y="651"/>
                  </a:lnTo>
                  <a:lnTo>
                    <a:pt x="844" y="651"/>
                  </a:lnTo>
                  <a:lnTo>
                    <a:pt x="844" y="651"/>
                  </a:lnTo>
                  <a:lnTo>
                    <a:pt x="844" y="656"/>
                  </a:lnTo>
                  <a:lnTo>
                    <a:pt x="844" y="656"/>
                  </a:lnTo>
                  <a:lnTo>
                    <a:pt x="840" y="660"/>
                  </a:lnTo>
                  <a:lnTo>
                    <a:pt x="835" y="660"/>
                  </a:lnTo>
                  <a:lnTo>
                    <a:pt x="831" y="665"/>
                  </a:lnTo>
                  <a:lnTo>
                    <a:pt x="831" y="665"/>
                  </a:lnTo>
                  <a:lnTo>
                    <a:pt x="831" y="665"/>
                  </a:lnTo>
                  <a:lnTo>
                    <a:pt x="835" y="665"/>
                  </a:lnTo>
                  <a:lnTo>
                    <a:pt x="835" y="665"/>
                  </a:lnTo>
                  <a:lnTo>
                    <a:pt x="840" y="665"/>
                  </a:lnTo>
                  <a:lnTo>
                    <a:pt x="835" y="669"/>
                  </a:lnTo>
                  <a:lnTo>
                    <a:pt x="835" y="669"/>
                  </a:lnTo>
                  <a:lnTo>
                    <a:pt x="835" y="669"/>
                  </a:lnTo>
                  <a:lnTo>
                    <a:pt x="835" y="674"/>
                  </a:lnTo>
                  <a:lnTo>
                    <a:pt x="835" y="674"/>
                  </a:lnTo>
                  <a:lnTo>
                    <a:pt x="835" y="678"/>
                  </a:lnTo>
                  <a:lnTo>
                    <a:pt x="835" y="678"/>
                  </a:lnTo>
                  <a:lnTo>
                    <a:pt x="835" y="678"/>
                  </a:lnTo>
                  <a:lnTo>
                    <a:pt x="835" y="678"/>
                  </a:lnTo>
                  <a:lnTo>
                    <a:pt x="835" y="683"/>
                  </a:lnTo>
                  <a:lnTo>
                    <a:pt x="840" y="683"/>
                  </a:lnTo>
                  <a:lnTo>
                    <a:pt x="840" y="683"/>
                  </a:lnTo>
                  <a:lnTo>
                    <a:pt x="844" y="683"/>
                  </a:lnTo>
                  <a:lnTo>
                    <a:pt x="844" y="683"/>
                  </a:lnTo>
                  <a:lnTo>
                    <a:pt x="844" y="683"/>
                  </a:lnTo>
                  <a:lnTo>
                    <a:pt x="840" y="687"/>
                  </a:lnTo>
                  <a:lnTo>
                    <a:pt x="844" y="687"/>
                  </a:lnTo>
                  <a:lnTo>
                    <a:pt x="844" y="687"/>
                  </a:lnTo>
                  <a:lnTo>
                    <a:pt x="844" y="687"/>
                  </a:lnTo>
                  <a:lnTo>
                    <a:pt x="849" y="687"/>
                  </a:lnTo>
                  <a:lnTo>
                    <a:pt x="849" y="692"/>
                  </a:lnTo>
                  <a:lnTo>
                    <a:pt x="849" y="692"/>
                  </a:lnTo>
                  <a:lnTo>
                    <a:pt x="849" y="692"/>
                  </a:lnTo>
                  <a:lnTo>
                    <a:pt x="849" y="692"/>
                  </a:lnTo>
                  <a:lnTo>
                    <a:pt x="853" y="692"/>
                  </a:lnTo>
                  <a:lnTo>
                    <a:pt x="853" y="692"/>
                  </a:lnTo>
                  <a:lnTo>
                    <a:pt x="858" y="692"/>
                  </a:lnTo>
                  <a:lnTo>
                    <a:pt x="858" y="692"/>
                  </a:lnTo>
                  <a:lnTo>
                    <a:pt x="858" y="696"/>
                  </a:lnTo>
                  <a:lnTo>
                    <a:pt x="858" y="692"/>
                  </a:lnTo>
                  <a:lnTo>
                    <a:pt x="862" y="696"/>
                  </a:lnTo>
                  <a:lnTo>
                    <a:pt x="862" y="696"/>
                  </a:lnTo>
                  <a:lnTo>
                    <a:pt x="862" y="696"/>
                  </a:lnTo>
                  <a:lnTo>
                    <a:pt x="867" y="692"/>
                  </a:lnTo>
                  <a:lnTo>
                    <a:pt x="871" y="692"/>
                  </a:lnTo>
                  <a:lnTo>
                    <a:pt x="871" y="692"/>
                  </a:lnTo>
                  <a:lnTo>
                    <a:pt x="871" y="692"/>
                  </a:lnTo>
                  <a:lnTo>
                    <a:pt x="871" y="692"/>
                  </a:lnTo>
                  <a:lnTo>
                    <a:pt x="871" y="696"/>
                  </a:lnTo>
                  <a:lnTo>
                    <a:pt x="871" y="696"/>
                  </a:lnTo>
                  <a:lnTo>
                    <a:pt x="876" y="696"/>
                  </a:lnTo>
                  <a:lnTo>
                    <a:pt x="876" y="696"/>
                  </a:lnTo>
                  <a:lnTo>
                    <a:pt x="876" y="696"/>
                  </a:lnTo>
                  <a:lnTo>
                    <a:pt x="876" y="696"/>
                  </a:lnTo>
                  <a:lnTo>
                    <a:pt x="876" y="701"/>
                  </a:lnTo>
                  <a:lnTo>
                    <a:pt x="876" y="701"/>
                  </a:lnTo>
                  <a:lnTo>
                    <a:pt x="871" y="701"/>
                  </a:lnTo>
                  <a:lnTo>
                    <a:pt x="880" y="701"/>
                  </a:lnTo>
                  <a:lnTo>
                    <a:pt x="880" y="701"/>
                  </a:lnTo>
                  <a:lnTo>
                    <a:pt x="880" y="701"/>
                  </a:lnTo>
                  <a:lnTo>
                    <a:pt x="880" y="701"/>
                  </a:lnTo>
                  <a:lnTo>
                    <a:pt x="876" y="705"/>
                  </a:lnTo>
                  <a:lnTo>
                    <a:pt x="876" y="701"/>
                  </a:lnTo>
                  <a:lnTo>
                    <a:pt x="876" y="701"/>
                  </a:lnTo>
                  <a:lnTo>
                    <a:pt x="871" y="705"/>
                  </a:lnTo>
                  <a:lnTo>
                    <a:pt x="871" y="705"/>
                  </a:lnTo>
                  <a:lnTo>
                    <a:pt x="871" y="705"/>
                  </a:lnTo>
                  <a:lnTo>
                    <a:pt x="867" y="705"/>
                  </a:lnTo>
                  <a:lnTo>
                    <a:pt x="867" y="705"/>
                  </a:lnTo>
                  <a:lnTo>
                    <a:pt x="867" y="705"/>
                  </a:lnTo>
                  <a:lnTo>
                    <a:pt x="862" y="705"/>
                  </a:lnTo>
                  <a:lnTo>
                    <a:pt x="858" y="710"/>
                  </a:lnTo>
                  <a:lnTo>
                    <a:pt x="853" y="710"/>
                  </a:lnTo>
                  <a:lnTo>
                    <a:pt x="849" y="710"/>
                  </a:lnTo>
                  <a:lnTo>
                    <a:pt x="844" y="710"/>
                  </a:lnTo>
                  <a:lnTo>
                    <a:pt x="844" y="710"/>
                  </a:lnTo>
                  <a:lnTo>
                    <a:pt x="844" y="710"/>
                  </a:lnTo>
                  <a:lnTo>
                    <a:pt x="840" y="714"/>
                  </a:lnTo>
                  <a:lnTo>
                    <a:pt x="840" y="714"/>
                  </a:lnTo>
                  <a:lnTo>
                    <a:pt x="840" y="714"/>
                  </a:lnTo>
                  <a:lnTo>
                    <a:pt x="835" y="714"/>
                  </a:lnTo>
                  <a:lnTo>
                    <a:pt x="835" y="710"/>
                  </a:lnTo>
                  <a:lnTo>
                    <a:pt x="835" y="714"/>
                  </a:lnTo>
                  <a:lnTo>
                    <a:pt x="835" y="714"/>
                  </a:lnTo>
                  <a:lnTo>
                    <a:pt x="835" y="714"/>
                  </a:lnTo>
                  <a:lnTo>
                    <a:pt x="835" y="714"/>
                  </a:lnTo>
                  <a:lnTo>
                    <a:pt x="831" y="714"/>
                  </a:lnTo>
                  <a:lnTo>
                    <a:pt x="831" y="714"/>
                  </a:lnTo>
                  <a:lnTo>
                    <a:pt x="831" y="714"/>
                  </a:lnTo>
                  <a:lnTo>
                    <a:pt x="831" y="714"/>
                  </a:lnTo>
                  <a:lnTo>
                    <a:pt x="831" y="714"/>
                  </a:lnTo>
                  <a:lnTo>
                    <a:pt x="831" y="714"/>
                  </a:lnTo>
                  <a:lnTo>
                    <a:pt x="831" y="714"/>
                  </a:lnTo>
                  <a:lnTo>
                    <a:pt x="826" y="714"/>
                  </a:lnTo>
                  <a:lnTo>
                    <a:pt x="826" y="714"/>
                  </a:lnTo>
                  <a:lnTo>
                    <a:pt x="826" y="714"/>
                  </a:lnTo>
                  <a:lnTo>
                    <a:pt x="822" y="714"/>
                  </a:lnTo>
                  <a:lnTo>
                    <a:pt x="822" y="714"/>
                  </a:lnTo>
                  <a:lnTo>
                    <a:pt x="822" y="719"/>
                  </a:lnTo>
                  <a:lnTo>
                    <a:pt x="822" y="719"/>
                  </a:lnTo>
                  <a:lnTo>
                    <a:pt x="822" y="719"/>
                  </a:lnTo>
                  <a:lnTo>
                    <a:pt x="817" y="719"/>
                  </a:lnTo>
                  <a:lnTo>
                    <a:pt x="817" y="723"/>
                  </a:lnTo>
                  <a:lnTo>
                    <a:pt x="813" y="723"/>
                  </a:lnTo>
                  <a:lnTo>
                    <a:pt x="813" y="723"/>
                  </a:lnTo>
                  <a:lnTo>
                    <a:pt x="813" y="728"/>
                  </a:lnTo>
                  <a:lnTo>
                    <a:pt x="808" y="728"/>
                  </a:lnTo>
                  <a:lnTo>
                    <a:pt x="804" y="728"/>
                  </a:lnTo>
                  <a:lnTo>
                    <a:pt x="804" y="728"/>
                  </a:lnTo>
                  <a:lnTo>
                    <a:pt x="804" y="728"/>
                  </a:lnTo>
                  <a:lnTo>
                    <a:pt x="799" y="733"/>
                  </a:lnTo>
                  <a:lnTo>
                    <a:pt x="799" y="733"/>
                  </a:lnTo>
                  <a:lnTo>
                    <a:pt x="799" y="733"/>
                  </a:lnTo>
                  <a:lnTo>
                    <a:pt x="799" y="733"/>
                  </a:lnTo>
                  <a:lnTo>
                    <a:pt x="799" y="733"/>
                  </a:lnTo>
                  <a:lnTo>
                    <a:pt x="799" y="733"/>
                  </a:lnTo>
                  <a:lnTo>
                    <a:pt x="795" y="733"/>
                  </a:lnTo>
                  <a:lnTo>
                    <a:pt x="795" y="733"/>
                  </a:lnTo>
                  <a:lnTo>
                    <a:pt x="795" y="728"/>
                  </a:lnTo>
                  <a:lnTo>
                    <a:pt x="795" y="728"/>
                  </a:lnTo>
                  <a:lnTo>
                    <a:pt x="795" y="728"/>
                  </a:lnTo>
                  <a:lnTo>
                    <a:pt x="795" y="728"/>
                  </a:lnTo>
                  <a:lnTo>
                    <a:pt x="790" y="728"/>
                  </a:lnTo>
                  <a:lnTo>
                    <a:pt x="790" y="728"/>
                  </a:lnTo>
                  <a:lnTo>
                    <a:pt x="795" y="723"/>
                  </a:lnTo>
                  <a:lnTo>
                    <a:pt x="795" y="719"/>
                  </a:lnTo>
                  <a:lnTo>
                    <a:pt x="795" y="714"/>
                  </a:lnTo>
                  <a:lnTo>
                    <a:pt x="804" y="714"/>
                  </a:lnTo>
                  <a:lnTo>
                    <a:pt x="799" y="714"/>
                  </a:lnTo>
                  <a:lnTo>
                    <a:pt x="795" y="714"/>
                  </a:lnTo>
                  <a:lnTo>
                    <a:pt x="799" y="714"/>
                  </a:lnTo>
                  <a:lnTo>
                    <a:pt x="799" y="714"/>
                  </a:lnTo>
                  <a:lnTo>
                    <a:pt x="799" y="714"/>
                  </a:lnTo>
                  <a:lnTo>
                    <a:pt x="799" y="710"/>
                  </a:lnTo>
                  <a:lnTo>
                    <a:pt x="804" y="710"/>
                  </a:lnTo>
                  <a:lnTo>
                    <a:pt x="804" y="710"/>
                  </a:lnTo>
                  <a:lnTo>
                    <a:pt x="808" y="710"/>
                  </a:lnTo>
                  <a:lnTo>
                    <a:pt x="808" y="710"/>
                  </a:lnTo>
                  <a:lnTo>
                    <a:pt x="808" y="710"/>
                  </a:lnTo>
                  <a:lnTo>
                    <a:pt x="808" y="710"/>
                  </a:lnTo>
                  <a:lnTo>
                    <a:pt x="804" y="710"/>
                  </a:lnTo>
                  <a:lnTo>
                    <a:pt x="804" y="710"/>
                  </a:lnTo>
                  <a:lnTo>
                    <a:pt x="808" y="710"/>
                  </a:lnTo>
                  <a:lnTo>
                    <a:pt x="822" y="701"/>
                  </a:lnTo>
                  <a:lnTo>
                    <a:pt x="822" y="701"/>
                  </a:lnTo>
                  <a:lnTo>
                    <a:pt x="826" y="701"/>
                  </a:lnTo>
                  <a:lnTo>
                    <a:pt x="831" y="701"/>
                  </a:lnTo>
                  <a:lnTo>
                    <a:pt x="831" y="701"/>
                  </a:lnTo>
                  <a:lnTo>
                    <a:pt x="831" y="701"/>
                  </a:lnTo>
                  <a:lnTo>
                    <a:pt x="831" y="701"/>
                  </a:lnTo>
                  <a:lnTo>
                    <a:pt x="831" y="701"/>
                  </a:lnTo>
                  <a:lnTo>
                    <a:pt x="831" y="701"/>
                  </a:lnTo>
                  <a:lnTo>
                    <a:pt x="831" y="701"/>
                  </a:lnTo>
                  <a:lnTo>
                    <a:pt x="831" y="705"/>
                  </a:lnTo>
                  <a:lnTo>
                    <a:pt x="831" y="705"/>
                  </a:lnTo>
                  <a:lnTo>
                    <a:pt x="831" y="701"/>
                  </a:lnTo>
                  <a:lnTo>
                    <a:pt x="835" y="701"/>
                  </a:lnTo>
                  <a:lnTo>
                    <a:pt x="840" y="701"/>
                  </a:lnTo>
                  <a:lnTo>
                    <a:pt x="844" y="701"/>
                  </a:lnTo>
                  <a:lnTo>
                    <a:pt x="844" y="701"/>
                  </a:lnTo>
                  <a:lnTo>
                    <a:pt x="840" y="696"/>
                  </a:lnTo>
                  <a:lnTo>
                    <a:pt x="835" y="696"/>
                  </a:lnTo>
                  <a:lnTo>
                    <a:pt x="835" y="696"/>
                  </a:lnTo>
                  <a:lnTo>
                    <a:pt x="831" y="696"/>
                  </a:lnTo>
                  <a:lnTo>
                    <a:pt x="826" y="696"/>
                  </a:lnTo>
                  <a:lnTo>
                    <a:pt x="826" y="696"/>
                  </a:lnTo>
                  <a:lnTo>
                    <a:pt x="826" y="701"/>
                  </a:lnTo>
                  <a:lnTo>
                    <a:pt x="822" y="696"/>
                  </a:lnTo>
                  <a:lnTo>
                    <a:pt x="822" y="696"/>
                  </a:lnTo>
                  <a:lnTo>
                    <a:pt x="822" y="696"/>
                  </a:lnTo>
                  <a:lnTo>
                    <a:pt x="826" y="696"/>
                  </a:lnTo>
                  <a:lnTo>
                    <a:pt x="831" y="692"/>
                  </a:lnTo>
                  <a:lnTo>
                    <a:pt x="835" y="692"/>
                  </a:lnTo>
                  <a:lnTo>
                    <a:pt x="835" y="692"/>
                  </a:lnTo>
                  <a:lnTo>
                    <a:pt x="835" y="687"/>
                  </a:lnTo>
                  <a:lnTo>
                    <a:pt x="835" y="692"/>
                  </a:lnTo>
                  <a:lnTo>
                    <a:pt x="831" y="692"/>
                  </a:lnTo>
                  <a:lnTo>
                    <a:pt x="831" y="687"/>
                  </a:lnTo>
                  <a:lnTo>
                    <a:pt x="831" y="687"/>
                  </a:lnTo>
                  <a:lnTo>
                    <a:pt x="831" y="687"/>
                  </a:lnTo>
                  <a:lnTo>
                    <a:pt x="831" y="692"/>
                  </a:lnTo>
                  <a:lnTo>
                    <a:pt x="826" y="692"/>
                  </a:lnTo>
                  <a:lnTo>
                    <a:pt x="826" y="692"/>
                  </a:lnTo>
                  <a:lnTo>
                    <a:pt x="822" y="696"/>
                  </a:lnTo>
                  <a:lnTo>
                    <a:pt x="817" y="696"/>
                  </a:lnTo>
                  <a:lnTo>
                    <a:pt x="813" y="696"/>
                  </a:lnTo>
                  <a:lnTo>
                    <a:pt x="808" y="701"/>
                  </a:lnTo>
                  <a:lnTo>
                    <a:pt x="804" y="701"/>
                  </a:lnTo>
                  <a:lnTo>
                    <a:pt x="804" y="696"/>
                  </a:lnTo>
                  <a:lnTo>
                    <a:pt x="804" y="696"/>
                  </a:lnTo>
                  <a:lnTo>
                    <a:pt x="808" y="696"/>
                  </a:lnTo>
                  <a:lnTo>
                    <a:pt x="804" y="696"/>
                  </a:lnTo>
                  <a:lnTo>
                    <a:pt x="804" y="696"/>
                  </a:lnTo>
                  <a:lnTo>
                    <a:pt x="804" y="696"/>
                  </a:lnTo>
                  <a:lnTo>
                    <a:pt x="804" y="701"/>
                  </a:lnTo>
                  <a:lnTo>
                    <a:pt x="804" y="701"/>
                  </a:lnTo>
                  <a:lnTo>
                    <a:pt x="799" y="701"/>
                  </a:lnTo>
                  <a:lnTo>
                    <a:pt x="799" y="701"/>
                  </a:lnTo>
                  <a:lnTo>
                    <a:pt x="799" y="701"/>
                  </a:lnTo>
                  <a:lnTo>
                    <a:pt x="795" y="701"/>
                  </a:lnTo>
                  <a:lnTo>
                    <a:pt x="795" y="701"/>
                  </a:lnTo>
                  <a:lnTo>
                    <a:pt x="790" y="701"/>
                  </a:lnTo>
                  <a:lnTo>
                    <a:pt x="790" y="701"/>
                  </a:lnTo>
                  <a:lnTo>
                    <a:pt x="790" y="701"/>
                  </a:lnTo>
                  <a:lnTo>
                    <a:pt x="790" y="701"/>
                  </a:lnTo>
                  <a:lnTo>
                    <a:pt x="790" y="701"/>
                  </a:lnTo>
                  <a:lnTo>
                    <a:pt x="790" y="701"/>
                  </a:lnTo>
                  <a:lnTo>
                    <a:pt x="786" y="701"/>
                  </a:lnTo>
                  <a:lnTo>
                    <a:pt x="786" y="701"/>
                  </a:lnTo>
                  <a:lnTo>
                    <a:pt x="786" y="701"/>
                  </a:lnTo>
                  <a:lnTo>
                    <a:pt x="786" y="701"/>
                  </a:lnTo>
                  <a:lnTo>
                    <a:pt x="786" y="701"/>
                  </a:lnTo>
                  <a:lnTo>
                    <a:pt x="786" y="701"/>
                  </a:lnTo>
                  <a:lnTo>
                    <a:pt x="786" y="701"/>
                  </a:lnTo>
                  <a:lnTo>
                    <a:pt x="786" y="701"/>
                  </a:lnTo>
                  <a:lnTo>
                    <a:pt x="786" y="696"/>
                  </a:lnTo>
                  <a:lnTo>
                    <a:pt x="786" y="696"/>
                  </a:lnTo>
                  <a:lnTo>
                    <a:pt x="786" y="696"/>
                  </a:lnTo>
                  <a:lnTo>
                    <a:pt x="786" y="696"/>
                  </a:lnTo>
                  <a:lnTo>
                    <a:pt x="786" y="696"/>
                  </a:lnTo>
                  <a:lnTo>
                    <a:pt x="786" y="696"/>
                  </a:lnTo>
                  <a:lnTo>
                    <a:pt x="786" y="696"/>
                  </a:lnTo>
                  <a:lnTo>
                    <a:pt x="786" y="696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6" y="692"/>
                  </a:lnTo>
                  <a:lnTo>
                    <a:pt x="781" y="692"/>
                  </a:lnTo>
                  <a:lnTo>
                    <a:pt x="781" y="692"/>
                  </a:lnTo>
                  <a:lnTo>
                    <a:pt x="781" y="687"/>
                  </a:lnTo>
                  <a:lnTo>
                    <a:pt x="781" y="687"/>
                  </a:lnTo>
                  <a:lnTo>
                    <a:pt x="786" y="687"/>
                  </a:lnTo>
                  <a:lnTo>
                    <a:pt x="786" y="687"/>
                  </a:lnTo>
                  <a:lnTo>
                    <a:pt x="786" y="687"/>
                  </a:lnTo>
                  <a:lnTo>
                    <a:pt x="786" y="687"/>
                  </a:lnTo>
                  <a:lnTo>
                    <a:pt x="786" y="687"/>
                  </a:lnTo>
                  <a:lnTo>
                    <a:pt x="786" y="687"/>
                  </a:lnTo>
                  <a:lnTo>
                    <a:pt x="786" y="687"/>
                  </a:lnTo>
                  <a:lnTo>
                    <a:pt x="786" y="683"/>
                  </a:lnTo>
                  <a:lnTo>
                    <a:pt x="786" y="683"/>
                  </a:lnTo>
                  <a:lnTo>
                    <a:pt x="786" y="678"/>
                  </a:lnTo>
                  <a:lnTo>
                    <a:pt x="790" y="678"/>
                  </a:lnTo>
                  <a:lnTo>
                    <a:pt x="790" y="674"/>
                  </a:lnTo>
                  <a:lnTo>
                    <a:pt x="790" y="674"/>
                  </a:lnTo>
                  <a:lnTo>
                    <a:pt x="790" y="669"/>
                  </a:lnTo>
                  <a:lnTo>
                    <a:pt x="795" y="665"/>
                  </a:lnTo>
                  <a:lnTo>
                    <a:pt x="795" y="665"/>
                  </a:lnTo>
                  <a:lnTo>
                    <a:pt x="795" y="660"/>
                  </a:lnTo>
                  <a:lnTo>
                    <a:pt x="795" y="660"/>
                  </a:lnTo>
                  <a:lnTo>
                    <a:pt x="790" y="656"/>
                  </a:lnTo>
                  <a:lnTo>
                    <a:pt x="790" y="656"/>
                  </a:lnTo>
                  <a:lnTo>
                    <a:pt x="790" y="656"/>
                  </a:lnTo>
                  <a:lnTo>
                    <a:pt x="790" y="660"/>
                  </a:lnTo>
                  <a:lnTo>
                    <a:pt x="786" y="660"/>
                  </a:lnTo>
                  <a:lnTo>
                    <a:pt x="786" y="660"/>
                  </a:lnTo>
                  <a:lnTo>
                    <a:pt x="781" y="660"/>
                  </a:lnTo>
                  <a:lnTo>
                    <a:pt x="781" y="660"/>
                  </a:lnTo>
                  <a:lnTo>
                    <a:pt x="781" y="660"/>
                  </a:lnTo>
                  <a:lnTo>
                    <a:pt x="781" y="660"/>
                  </a:lnTo>
                  <a:lnTo>
                    <a:pt x="777" y="660"/>
                  </a:lnTo>
                  <a:lnTo>
                    <a:pt x="781" y="656"/>
                  </a:lnTo>
                  <a:lnTo>
                    <a:pt x="781" y="656"/>
                  </a:lnTo>
                  <a:lnTo>
                    <a:pt x="777" y="656"/>
                  </a:lnTo>
                  <a:lnTo>
                    <a:pt x="777" y="656"/>
                  </a:lnTo>
                  <a:lnTo>
                    <a:pt x="777" y="656"/>
                  </a:lnTo>
                  <a:lnTo>
                    <a:pt x="777" y="656"/>
                  </a:lnTo>
                  <a:lnTo>
                    <a:pt x="772" y="660"/>
                  </a:lnTo>
                  <a:lnTo>
                    <a:pt x="768" y="660"/>
                  </a:lnTo>
                  <a:lnTo>
                    <a:pt x="768" y="665"/>
                  </a:lnTo>
                  <a:lnTo>
                    <a:pt x="763" y="665"/>
                  </a:lnTo>
                  <a:lnTo>
                    <a:pt x="759" y="669"/>
                  </a:lnTo>
                  <a:lnTo>
                    <a:pt x="759" y="669"/>
                  </a:lnTo>
                  <a:lnTo>
                    <a:pt x="754" y="674"/>
                  </a:lnTo>
                  <a:lnTo>
                    <a:pt x="754" y="674"/>
                  </a:lnTo>
                  <a:lnTo>
                    <a:pt x="749" y="678"/>
                  </a:lnTo>
                  <a:lnTo>
                    <a:pt x="749" y="678"/>
                  </a:lnTo>
                  <a:lnTo>
                    <a:pt x="749" y="683"/>
                  </a:lnTo>
                  <a:lnTo>
                    <a:pt x="749" y="683"/>
                  </a:lnTo>
                  <a:lnTo>
                    <a:pt x="749" y="683"/>
                  </a:lnTo>
                  <a:lnTo>
                    <a:pt x="749" y="683"/>
                  </a:lnTo>
                  <a:lnTo>
                    <a:pt x="745" y="683"/>
                  </a:lnTo>
                  <a:lnTo>
                    <a:pt x="745" y="687"/>
                  </a:lnTo>
                  <a:lnTo>
                    <a:pt x="745" y="687"/>
                  </a:lnTo>
                  <a:lnTo>
                    <a:pt x="745" y="687"/>
                  </a:lnTo>
                  <a:lnTo>
                    <a:pt x="740" y="687"/>
                  </a:lnTo>
                  <a:lnTo>
                    <a:pt x="740" y="692"/>
                  </a:lnTo>
                  <a:lnTo>
                    <a:pt x="736" y="692"/>
                  </a:lnTo>
                  <a:lnTo>
                    <a:pt x="736" y="692"/>
                  </a:lnTo>
                  <a:lnTo>
                    <a:pt x="736" y="692"/>
                  </a:lnTo>
                  <a:lnTo>
                    <a:pt x="736" y="692"/>
                  </a:lnTo>
                  <a:lnTo>
                    <a:pt x="736" y="692"/>
                  </a:lnTo>
                  <a:lnTo>
                    <a:pt x="736" y="692"/>
                  </a:lnTo>
                  <a:lnTo>
                    <a:pt x="736" y="692"/>
                  </a:lnTo>
                  <a:lnTo>
                    <a:pt x="736" y="696"/>
                  </a:lnTo>
                  <a:lnTo>
                    <a:pt x="731" y="696"/>
                  </a:lnTo>
                  <a:lnTo>
                    <a:pt x="731" y="696"/>
                  </a:lnTo>
                  <a:lnTo>
                    <a:pt x="731" y="696"/>
                  </a:lnTo>
                  <a:lnTo>
                    <a:pt x="731" y="696"/>
                  </a:lnTo>
                  <a:lnTo>
                    <a:pt x="731" y="692"/>
                  </a:lnTo>
                  <a:lnTo>
                    <a:pt x="731" y="696"/>
                  </a:lnTo>
                  <a:lnTo>
                    <a:pt x="731" y="696"/>
                  </a:lnTo>
                  <a:lnTo>
                    <a:pt x="727" y="696"/>
                  </a:lnTo>
                  <a:lnTo>
                    <a:pt x="727" y="696"/>
                  </a:lnTo>
                  <a:lnTo>
                    <a:pt x="727" y="696"/>
                  </a:lnTo>
                  <a:lnTo>
                    <a:pt x="722" y="701"/>
                  </a:lnTo>
                  <a:lnTo>
                    <a:pt x="713" y="701"/>
                  </a:lnTo>
                  <a:lnTo>
                    <a:pt x="709" y="701"/>
                  </a:lnTo>
                  <a:lnTo>
                    <a:pt x="704" y="701"/>
                  </a:lnTo>
                  <a:lnTo>
                    <a:pt x="695" y="701"/>
                  </a:lnTo>
                  <a:lnTo>
                    <a:pt x="691" y="696"/>
                  </a:lnTo>
                  <a:lnTo>
                    <a:pt x="686" y="696"/>
                  </a:lnTo>
                  <a:lnTo>
                    <a:pt x="677" y="696"/>
                  </a:lnTo>
                  <a:lnTo>
                    <a:pt x="677" y="696"/>
                  </a:lnTo>
                  <a:lnTo>
                    <a:pt x="673" y="696"/>
                  </a:lnTo>
                  <a:moveTo>
                    <a:pt x="899" y="629"/>
                  </a:moveTo>
                  <a:lnTo>
                    <a:pt x="899" y="629"/>
                  </a:lnTo>
                  <a:lnTo>
                    <a:pt x="894" y="629"/>
                  </a:lnTo>
                  <a:lnTo>
                    <a:pt x="890" y="629"/>
                  </a:lnTo>
                  <a:lnTo>
                    <a:pt x="885" y="629"/>
                  </a:lnTo>
                  <a:lnTo>
                    <a:pt x="885" y="624"/>
                  </a:lnTo>
                  <a:lnTo>
                    <a:pt x="876" y="624"/>
                  </a:lnTo>
                  <a:lnTo>
                    <a:pt x="876" y="619"/>
                  </a:lnTo>
                  <a:lnTo>
                    <a:pt x="876" y="619"/>
                  </a:lnTo>
                  <a:lnTo>
                    <a:pt x="876" y="619"/>
                  </a:lnTo>
                  <a:lnTo>
                    <a:pt x="876" y="619"/>
                  </a:lnTo>
                  <a:lnTo>
                    <a:pt x="867" y="615"/>
                  </a:lnTo>
                  <a:lnTo>
                    <a:pt x="867" y="610"/>
                  </a:lnTo>
                  <a:lnTo>
                    <a:pt x="871" y="610"/>
                  </a:lnTo>
                  <a:lnTo>
                    <a:pt x="871" y="610"/>
                  </a:lnTo>
                  <a:lnTo>
                    <a:pt x="876" y="610"/>
                  </a:lnTo>
                  <a:lnTo>
                    <a:pt x="880" y="615"/>
                  </a:lnTo>
                  <a:lnTo>
                    <a:pt x="885" y="615"/>
                  </a:lnTo>
                  <a:lnTo>
                    <a:pt x="885" y="615"/>
                  </a:lnTo>
                  <a:lnTo>
                    <a:pt x="890" y="615"/>
                  </a:lnTo>
                  <a:lnTo>
                    <a:pt x="894" y="619"/>
                  </a:lnTo>
                  <a:lnTo>
                    <a:pt x="899" y="624"/>
                  </a:lnTo>
                  <a:lnTo>
                    <a:pt x="899" y="624"/>
                  </a:lnTo>
                  <a:lnTo>
                    <a:pt x="903" y="624"/>
                  </a:lnTo>
                  <a:lnTo>
                    <a:pt x="903" y="629"/>
                  </a:lnTo>
                  <a:lnTo>
                    <a:pt x="903" y="629"/>
                  </a:lnTo>
                  <a:lnTo>
                    <a:pt x="899" y="629"/>
                  </a:lnTo>
                  <a:lnTo>
                    <a:pt x="899" y="629"/>
                  </a:lnTo>
                  <a:moveTo>
                    <a:pt x="22" y="529"/>
                  </a:moveTo>
                  <a:lnTo>
                    <a:pt x="22" y="529"/>
                  </a:lnTo>
                  <a:lnTo>
                    <a:pt x="27" y="534"/>
                  </a:lnTo>
                  <a:lnTo>
                    <a:pt x="31" y="534"/>
                  </a:lnTo>
                  <a:lnTo>
                    <a:pt x="36" y="534"/>
                  </a:lnTo>
                  <a:lnTo>
                    <a:pt x="36" y="538"/>
                  </a:lnTo>
                  <a:lnTo>
                    <a:pt x="40" y="538"/>
                  </a:lnTo>
                  <a:lnTo>
                    <a:pt x="40" y="538"/>
                  </a:lnTo>
                  <a:lnTo>
                    <a:pt x="40" y="538"/>
                  </a:lnTo>
                  <a:lnTo>
                    <a:pt x="36" y="543"/>
                  </a:lnTo>
                  <a:lnTo>
                    <a:pt x="36" y="543"/>
                  </a:lnTo>
                  <a:lnTo>
                    <a:pt x="36" y="547"/>
                  </a:lnTo>
                  <a:lnTo>
                    <a:pt x="36" y="547"/>
                  </a:lnTo>
                  <a:lnTo>
                    <a:pt x="36" y="552"/>
                  </a:lnTo>
                  <a:lnTo>
                    <a:pt x="36" y="552"/>
                  </a:lnTo>
                  <a:lnTo>
                    <a:pt x="36" y="552"/>
                  </a:lnTo>
                  <a:lnTo>
                    <a:pt x="31" y="552"/>
                  </a:lnTo>
                  <a:lnTo>
                    <a:pt x="36" y="556"/>
                  </a:lnTo>
                  <a:lnTo>
                    <a:pt x="36" y="556"/>
                  </a:lnTo>
                  <a:lnTo>
                    <a:pt x="36" y="561"/>
                  </a:lnTo>
                  <a:lnTo>
                    <a:pt x="40" y="561"/>
                  </a:lnTo>
                  <a:lnTo>
                    <a:pt x="40" y="561"/>
                  </a:lnTo>
                  <a:lnTo>
                    <a:pt x="40" y="561"/>
                  </a:lnTo>
                  <a:lnTo>
                    <a:pt x="40" y="565"/>
                  </a:lnTo>
                  <a:lnTo>
                    <a:pt x="36" y="565"/>
                  </a:lnTo>
                  <a:lnTo>
                    <a:pt x="36" y="570"/>
                  </a:lnTo>
                  <a:lnTo>
                    <a:pt x="36" y="574"/>
                  </a:lnTo>
                  <a:lnTo>
                    <a:pt x="36" y="574"/>
                  </a:lnTo>
                  <a:lnTo>
                    <a:pt x="36" y="570"/>
                  </a:lnTo>
                  <a:lnTo>
                    <a:pt x="36" y="570"/>
                  </a:lnTo>
                  <a:lnTo>
                    <a:pt x="36" y="570"/>
                  </a:lnTo>
                  <a:lnTo>
                    <a:pt x="36" y="570"/>
                  </a:lnTo>
                  <a:lnTo>
                    <a:pt x="36" y="574"/>
                  </a:lnTo>
                  <a:lnTo>
                    <a:pt x="36" y="574"/>
                  </a:lnTo>
                  <a:lnTo>
                    <a:pt x="36" y="579"/>
                  </a:lnTo>
                  <a:lnTo>
                    <a:pt x="31" y="579"/>
                  </a:lnTo>
                  <a:lnTo>
                    <a:pt x="31" y="574"/>
                  </a:lnTo>
                  <a:lnTo>
                    <a:pt x="31" y="579"/>
                  </a:lnTo>
                  <a:lnTo>
                    <a:pt x="31" y="579"/>
                  </a:lnTo>
                  <a:lnTo>
                    <a:pt x="27" y="579"/>
                  </a:lnTo>
                  <a:lnTo>
                    <a:pt x="27" y="579"/>
                  </a:lnTo>
                  <a:lnTo>
                    <a:pt x="27" y="574"/>
                  </a:lnTo>
                  <a:lnTo>
                    <a:pt x="22" y="574"/>
                  </a:lnTo>
                  <a:lnTo>
                    <a:pt x="22" y="574"/>
                  </a:lnTo>
                  <a:lnTo>
                    <a:pt x="18" y="570"/>
                  </a:lnTo>
                  <a:lnTo>
                    <a:pt x="18" y="570"/>
                  </a:lnTo>
                  <a:lnTo>
                    <a:pt x="18" y="570"/>
                  </a:lnTo>
                  <a:lnTo>
                    <a:pt x="18" y="565"/>
                  </a:lnTo>
                  <a:lnTo>
                    <a:pt x="18" y="565"/>
                  </a:lnTo>
                  <a:lnTo>
                    <a:pt x="18" y="565"/>
                  </a:lnTo>
                  <a:lnTo>
                    <a:pt x="22" y="565"/>
                  </a:lnTo>
                  <a:lnTo>
                    <a:pt x="22" y="561"/>
                  </a:lnTo>
                  <a:lnTo>
                    <a:pt x="27" y="561"/>
                  </a:lnTo>
                  <a:lnTo>
                    <a:pt x="27" y="561"/>
                  </a:lnTo>
                  <a:lnTo>
                    <a:pt x="27" y="561"/>
                  </a:lnTo>
                  <a:lnTo>
                    <a:pt x="27" y="561"/>
                  </a:lnTo>
                  <a:lnTo>
                    <a:pt x="27" y="561"/>
                  </a:lnTo>
                  <a:lnTo>
                    <a:pt x="27" y="561"/>
                  </a:lnTo>
                  <a:lnTo>
                    <a:pt x="22" y="561"/>
                  </a:lnTo>
                  <a:lnTo>
                    <a:pt x="22" y="561"/>
                  </a:lnTo>
                  <a:lnTo>
                    <a:pt x="18" y="565"/>
                  </a:lnTo>
                  <a:lnTo>
                    <a:pt x="18" y="561"/>
                  </a:lnTo>
                  <a:lnTo>
                    <a:pt x="13" y="565"/>
                  </a:lnTo>
                  <a:lnTo>
                    <a:pt x="13" y="565"/>
                  </a:lnTo>
                  <a:lnTo>
                    <a:pt x="13" y="565"/>
                  </a:lnTo>
                  <a:lnTo>
                    <a:pt x="13" y="561"/>
                  </a:lnTo>
                  <a:lnTo>
                    <a:pt x="13" y="561"/>
                  </a:lnTo>
                  <a:lnTo>
                    <a:pt x="13" y="561"/>
                  </a:lnTo>
                  <a:lnTo>
                    <a:pt x="13" y="561"/>
                  </a:lnTo>
                  <a:lnTo>
                    <a:pt x="18" y="561"/>
                  </a:lnTo>
                  <a:lnTo>
                    <a:pt x="18" y="556"/>
                  </a:lnTo>
                  <a:lnTo>
                    <a:pt x="18" y="556"/>
                  </a:lnTo>
                  <a:lnTo>
                    <a:pt x="18" y="556"/>
                  </a:lnTo>
                  <a:lnTo>
                    <a:pt x="18" y="556"/>
                  </a:lnTo>
                  <a:lnTo>
                    <a:pt x="13" y="556"/>
                  </a:lnTo>
                  <a:lnTo>
                    <a:pt x="13" y="556"/>
                  </a:lnTo>
                  <a:lnTo>
                    <a:pt x="13" y="556"/>
                  </a:lnTo>
                  <a:lnTo>
                    <a:pt x="13" y="556"/>
                  </a:lnTo>
                  <a:lnTo>
                    <a:pt x="18" y="556"/>
                  </a:lnTo>
                  <a:lnTo>
                    <a:pt x="18" y="556"/>
                  </a:lnTo>
                  <a:lnTo>
                    <a:pt x="13" y="556"/>
                  </a:lnTo>
                  <a:lnTo>
                    <a:pt x="13" y="556"/>
                  </a:lnTo>
                  <a:lnTo>
                    <a:pt x="13" y="552"/>
                  </a:lnTo>
                  <a:lnTo>
                    <a:pt x="13" y="552"/>
                  </a:lnTo>
                  <a:lnTo>
                    <a:pt x="13" y="552"/>
                  </a:lnTo>
                  <a:lnTo>
                    <a:pt x="13" y="552"/>
                  </a:lnTo>
                  <a:lnTo>
                    <a:pt x="13" y="552"/>
                  </a:lnTo>
                  <a:lnTo>
                    <a:pt x="13" y="552"/>
                  </a:lnTo>
                  <a:lnTo>
                    <a:pt x="13" y="552"/>
                  </a:lnTo>
                  <a:lnTo>
                    <a:pt x="9" y="552"/>
                  </a:lnTo>
                  <a:lnTo>
                    <a:pt x="9" y="552"/>
                  </a:lnTo>
                  <a:lnTo>
                    <a:pt x="9" y="552"/>
                  </a:lnTo>
                  <a:lnTo>
                    <a:pt x="9" y="552"/>
                  </a:lnTo>
                  <a:lnTo>
                    <a:pt x="9" y="552"/>
                  </a:lnTo>
                  <a:lnTo>
                    <a:pt x="9" y="552"/>
                  </a:lnTo>
                  <a:lnTo>
                    <a:pt x="13" y="552"/>
                  </a:lnTo>
                  <a:lnTo>
                    <a:pt x="13" y="547"/>
                  </a:lnTo>
                  <a:lnTo>
                    <a:pt x="13" y="547"/>
                  </a:lnTo>
                  <a:lnTo>
                    <a:pt x="18" y="547"/>
                  </a:lnTo>
                  <a:lnTo>
                    <a:pt x="18" y="547"/>
                  </a:lnTo>
                  <a:lnTo>
                    <a:pt x="18" y="547"/>
                  </a:lnTo>
                  <a:lnTo>
                    <a:pt x="13" y="547"/>
                  </a:lnTo>
                  <a:lnTo>
                    <a:pt x="13" y="547"/>
                  </a:lnTo>
                  <a:lnTo>
                    <a:pt x="13" y="547"/>
                  </a:lnTo>
                  <a:lnTo>
                    <a:pt x="13" y="547"/>
                  </a:lnTo>
                  <a:lnTo>
                    <a:pt x="13" y="547"/>
                  </a:lnTo>
                  <a:lnTo>
                    <a:pt x="13" y="543"/>
                  </a:lnTo>
                  <a:lnTo>
                    <a:pt x="13" y="543"/>
                  </a:lnTo>
                  <a:lnTo>
                    <a:pt x="13" y="543"/>
                  </a:lnTo>
                  <a:lnTo>
                    <a:pt x="13" y="543"/>
                  </a:lnTo>
                  <a:lnTo>
                    <a:pt x="13" y="543"/>
                  </a:lnTo>
                  <a:lnTo>
                    <a:pt x="13" y="543"/>
                  </a:lnTo>
                  <a:lnTo>
                    <a:pt x="13" y="543"/>
                  </a:lnTo>
                  <a:lnTo>
                    <a:pt x="9" y="543"/>
                  </a:lnTo>
                  <a:lnTo>
                    <a:pt x="9" y="543"/>
                  </a:lnTo>
                  <a:lnTo>
                    <a:pt x="9" y="543"/>
                  </a:lnTo>
                  <a:lnTo>
                    <a:pt x="9" y="543"/>
                  </a:lnTo>
                  <a:lnTo>
                    <a:pt x="9" y="543"/>
                  </a:lnTo>
                  <a:lnTo>
                    <a:pt x="13" y="538"/>
                  </a:lnTo>
                  <a:lnTo>
                    <a:pt x="13" y="538"/>
                  </a:lnTo>
                  <a:lnTo>
                    <a:pt x="13" y="538"/>
                  </a:lnTo>
                  <a:lnTo>
                    <a:pt x="13" y="538"/>
                  </a:lnTo>
                  <a:lnTo>
                    <a:pt x="13" y="538"/>
                  </a:lnTo>
                  <a:lnTo>
                    <a:pt x="13" y="538"/>
                  </a:lnTo>
                  <a:lnTo>
                    <a:pt x="13" y="538"/>
                  </a:lnTo>
                  <a:lnTo>
                    <a:pt x="9" y="538"/>
                  </a:lnTo>
                  <a:lnTo>
                    <a:pt x="9" y="538"/>
                  </a:lnTo>
                  <a:lnTo>
                    <a:pt x="9" y="538"/>
                  </a:lnTo>
                  <a:lnTo>
                    <a:pt x="9" y="538"/>
                  </a:lnTo>
                  <a:lnTo>
                    <a:pt x="9" y="538"/>
                  </a:lnTo>
                  <a:lnTo>
                    <a:pt x="9" y="538"/>
                  </a:lnTo>
                  <a:lnTo>
                    <a:pt x="4" y="538"/>
                  </a:lnTo>
                  <a:lnTo>
                    <a:pt x="4" y="538"/>
                  </a:lnTo>
                  <a:lnTo>
                    <a:pt x="4" y="538"/>
                  </a:lnTo>
                  <a:lnTo>
                    <a:pt x="4" y="538"/>
                  </a:lnTo>
                  <a:lnTo>
                    <a:pt x="9" y="534"/>
                  </a:lnTo>
                  <a:lnTo>
                    <a:pt x="9" y="534"/>
                  </a:lnTo>
                  <a:lnTo>
                    <a:pt x="9" y="534"/>
                  </a:lnTo>
                  <a:lnTo>
                    <a:pt x="9" y="534"/>
                  </a:lnTo>
                  <a:lnTo>
                    <a:pt x="9" y="534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29"/>
                  </a:lnTo>
                  <a:lnTo>
                    <a:pt x="13" y="529"/>
                  </a:lnTo>
                  <a:lnTo>
                    <a:pt x="13" y="529"/>
                  </a:lnTo>
                  <a:lnTo>
                    <a:pt x="13" y="534"/>
                  </a:lnTo>
                  <a:lnTo>
                    <a:pt x="13" y="534"/>
                  </a:lnTo>
                  <a:lnTo>
                    <a:pt x="18" y="529"/>
                  </a:lnTo>
                  <a:lnTo>
                    <a:pt x="18" y="529"/>
                  </a:lnTo>
                  <a:lnTo>
                    <a:pt x="18" y="529"/>
                  </a:lnTo>
                  <a:lnTo>
                    <a:pt x="18" y="529"/>
                  </a:lnTo>
                  <a:lnTo>
                    <a:pt x="13" y="529"/>
                  </a:lnTo>
                  <a:lnTo>
                    <a:pt x="13" y="529"/>
                  </a:lnTo>
                  <a:lnTo>
                    <a:pt x="13" y="529"/>
                  </a:lnTo>
                  <a:lnTo>
                    <a:pt x="13" y="529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9" y="525"/>
                  </a:lnTo>
                  <a:lnTo>
                    <a:pt x="9" y="525"/>
                  </a:lnTo>
                  <a:lnTo>
                    <a:pt x="13" y="525"/>
                  </a:lnTo>
                  <a:lnTo>
                    <a:pt x="13" y="525"/>
                  </a:lnTo>
                  <a:lnTo>
                    <a:pt x="13" y="525"/>
                  </a:lnTo>
                  <a:lnTo>
                    <a:pt x="18" y="525"/>
                  </a:lnTo>
                  <a:lnTo>
                    <a:pt x="18" y="525"/>
                  </a:lnTo>
                  <a:lnTo>
                    <a:pt x="22" y="529"/>
                  </a:lnTo>
                  <a:moveTo>
                    <a:pt x="1012" y="588"/>
                  </a:moveTo>
                  <a:lnTo>
                    <a:pt x="1012" y="588"/>
                  </a:lnTo>
                  <a:lnTo>
                    <a:pt x="1007" y="588"/>
                  </a:lnTo>
                  <a:lnTo>
                    <a:pt x="1007" y="592"/>
                  </a:lnTo>
                  <a:lnTo>
                    <a:pt x="1007" y="592"/>
                  </a:lnTo>
                  <a:lnTo>
                    <a:pt x="1007" y="592"/>
                  </a:lnTo>
                  <a:lnTo>
                    <a:pt x="1002" y="592"/>
                  </a:lnTo>
                  <a:lnTo>
                    <a:pt x="1002" y="592"/>
                  </a:lnTo>
                  <a:lnTo>
                    <a:pt x="1002" y="592"/>
                  </a:lnTo>
                  <a:lnTo>
                    <a:pt x="998" y="592"/>
                  </a:lnTo>
                  <a:lnTo>
                    <a:pt x="1002" y="592"/>
                  </a:lnTo>
                  <a:lnTo>
                    <a:pt x="1002" y="592"/>
                  </a:lnTo>
                  <a:lnTo>
                    <a:pt x="1002" y="592"/>
                  </a:lnTo>
                  <a:lnTo>
                    <a:pt x="1002" y="592"/>
                  </a:lnTo>
                  <a:lnTo>
                    <a:pt x="1002" y="592"/>
                  </a:lnTo>
                  <a:lnTo>
                    <a:pt x="1002" y="592"/>
                  </a:lnTo>
                  <a:lnTo>
                    <a:pt x="1002" y="597"/>
                  </a:lnTo>
                  <a:lnTo>
                    <a:pt x="1002" y="597"/>
                  </a:lnTo>
                  <a:lnTo>
                    <a:pt x="1002" y="597"/>
                  </a:lnTo>
                  <a:lnTo>
                    <a:pt x="998" y="597"/>
                  </a:lnTo>
                  <a:lnTo>
                    <a:pt x="998" y="601"/>
                  </a:lnTo>
                  <a:lnTo>
                    <a:pt x="998" y="601"/>
                  </a:lnTo>
                  <a:lnTo>
                    <a:pt x="993" y="601"/>
                  </a:lnTo>
                  <a:lnTo>
                    <a:pt x="993" y="601"/>
                  </a:lnTo>
                  <a:lnTo>
                    <a:pt x="993" y="606"/>
                  </a:lnTo>
                  <a:lnTo>
                    <a:pt x="993" y="606"/>
                  </a:lnTo>
                  <a:lnTo>
                    <a:pt x="989" y="606"/>
                  </a:lnTo>
                  <a:lnTo>
                    <a:pt x="989" y="610"/>
                  </a:lnTo>
                  <a:lnTo>
                    <a:pt x="989" y="610"/>
                  </a:lnTo>
                  <a:lnTo>
                    <a:pt x="984" y="610"/>
                  </a:lnTo>
                  <a:lnTo>
                    <a:pt x="984" y="610"/>
                  </a:lnTo>
                  <a:lnTo>
                    <a:pt x="980" y="615"/>
                  </a:lnTo>
                  <a:lnTo>
                    <a:pt x="980" y="615"/>
                  </a:lnTo>
                  <a:lnTo>
                    <a:pt x="980" y="615"/>
                  </a:lnTo>
                  <a:lnTo>
                    <a:pt x="980" y="619"/>
                  </a:lnTo>
                  <a:lnTo>
                    <a:pt x="980" y="619"/>
                  </a:lnTo>
                  <a:lnTo>
                    <a:pt x="980" y="619"/>
                  </a:lnTo>
                  <a:lnTo>
                    <a:pt x="975" y="619"/>
                  </a:lnTo>
                  <a:lnTo>
                    <a:pt x="975" y="619"/>
                  </a:lnTo>
                  <a:lnTo>
                    <a:pt x="975" y="619"/>
                  </a:lnTo>
                  <a:lnTo>
                    <a:pt x="975" y="619"/>
                  </a:lnTo>
                  <a:lnTo>
                    <a:pt x="975" y="624"/>
                  </a:lnTo>
                  <a:lnTo>
                    <a:pt x="975" y="624"/>
                  </a:lnTo>
                  <a:lnTo>
                    <a:pt x="975" y="624"/>
                  </a:lnTo>
                  <a:lnTo>
                    <a:pt x="980" y="619"/>
                  </a:lnTo>
                  <a:lnTo>
                    <a:pt x="984" y="619"/>
                  </a:lnTo>
                  <a:lnTo>
                    <a:pt x="984" y="619"/>
                  </a:lnTo>
                  <a:lnTo>
                    <a:pt x="984" y="615"/>
                  </a:lnTo>
                  <a:lnTo>
                    <a:pt x="984" y="615"/>
                  </a:lnTo>
                  <a:lnTo>
                    <a:pt x="989" y="615"/>
                  </a:lnTo>
                  <a:lnTo>
                    <a:pt x="989" y="615"/>
                  </a:lnTo>
                  <a:lnTo>
                    <a:pt x="989" y="615"/>
                  </a:lnTo>
                  <a:lnTo>
                    <a:pt x="989" y="615"/>
                  </a:lnTo>
                  <a:lnTo>
                    <a:pt x="989" y="615"/>
                  </a:lnTo>
                  <a:lnTo>
                    <a:pt x="989" y="615"/>
                  </a:lnTo>
                  <a:lnTo>
                    <a:pt x="989" y="615"/>
                  </a:lnTo>
                  <a:lnTo>
                    <a:pt x="989" y="615"/>
                  </a:lnTo>
                  <a:lnTo>
                    <a:pt x="993" y="615"/>
                  </a:lnTo>
                  <a:lnTo>
                    <a:pt x="993" y="615"/>
                  </a:lnTo>
                  <a:lnTo>
                    <a:pt x="993" y="615"/>
                  </a:lnTo>
                  <a:lnTo>
                    <a:pt x="993" y="615"/>
                  </a:lnTo>
                  <a:lnTo>
                    <a:pt x="998" y="615"/>
                  </a:lnTo>
                  <a:lnTo>
                    <a:pt x="998" y="615"/>
                  </a:lnTo>
                  <a:lnTo>
                    <a:pt x="998" y="619"/>
                  </a:lnTo>
                  <a:lnTo>
                    <a:pt x="993" y="619"/>
                  </a:lnTo>
                  <a:lnTo>
                    <a:pt x="993" y="619"/>
                  </a:lnTo>
                  <a:lnTo>
                    <a:pt x="989" y="619"/>
                  </a:lnTo>
                  <a:lnTo>
                    <a:pt x="984" y="624"/>
                  </a:lnTo>
                  <a:lnTo>
                    <a:pt x="984" y="624"/>
                  </a:lnTo>
                  <a:lnTo>
                    <a:pt x="989" y="624"/>
                  </a:lnTo>
                  <a:lnTo>
                    <a:pt x="989" y="624"/>
                  </a:lnTo>
                  <a:lnTo>
                    <a:pt x="989" y="624"/>
                  </a:lnTo>
                  <a:lnTo>
                    <a:pt x="989" y="624"/>
                  </a:lnTo>
                  <a:lnTo>
                    <a:pt x="989" y="624"/>
                  </a:lnTo>
                  <a:lnTo>
                    <a:pt x="989" y="624"/>
                  </a:lnTo>
                  <a:lnTo>
                    <a:pt x="984" y="629"/>
                  </a:lnTo>
                  <a:lnTo>
                    <a:pt x="984" y="629"/>
                  </a:lnTo>
                  <a:lnTo>
                    <a:pt x="989" y="624"/>
                  </a:lnTo>
                  <a:lnTo>
                    <a:pt x="989" y="629"/>
                  </a:lnTo>
                  <a:lnTo>
                    <a:pt x="993" y="629"/>
                  </a:lnTo>
                  <a:lnTo>
                    <a:pt x="993" y="624"/>
                  </a:lnTo>
                  <a:lnTo>
                    <a:pt x="993" y="629"/>
                  </a:lnTo>
                  <a:lnTo>
                    <a:pt x="993" y="629"/>
                  </a:lnTo>
                  <a:lnTo>
                    <a:pt x="993" y="629"/>
                  </a:lnTo>
                  <a:lnTo>
                    <a:pt x="993" y="629"/>
                  </a:lnTo>
                  <a:lnTo>
                    <a:pt x="998" y="629"/>
                  </a:lnTo>
                  <a:lnTo>
                    <a:pt x="998" y="629"/>
                  </a:lnTo>
                  <a:lnTo>
                    <a:pt x="998" y="624"/>
                  </a:lnTo>
                  <a:lnTo>
                    <a:pt x="998" y="624"/>
                  </a:lnTo>
                  <a:lnTo>
                    <a:pt x="998" y="624"/>
                  </a:lnTo>
                  <a:lnTo>
                    <a:pt x="998" y="629"/>
                  </a:lnTo>
                  <a:lnTo>
                    <a:pt x="998" y="629"/>
                  </a:lnTo>
                  <a:lnTo>
                    <a:pt x="998" y="629"/>
                  </a:lnTo>
                  <a:lnTo>
                    <a:pt x="993" y="629"/>
                  </a:lnTo>
                  <a:lnTo>
                    <a:pt x="993" y="633"/>
                  </a:lnTo>
                  <a:lnTo>
                    <a:pt x="993" y="633"/>
                  </a:lnTo>
                  <a:lnTo>
                    <a:pt x="993" y="633"/>
                  </a:lnTo>
                  <a:lnTo>
                    <a:pt x="993" y="633"/>
                  </a:lnTo>
                  <a:lnTo>
                    <a:pt x="993" y="633"/>
                  </a:lnTo>
                  <a:lnTo>
                    <a:pt x="993" y="633"/>
                  </a:lnTo>
                  <a:lnTo>
                    <a:pt x="993" y="633"/>
                  </a:lnTo>
                  <a:lnTo>
                    <a:pt x="993" y="633"/>
                  </a:lnTo>
                  <a:lnTo>
                    <a:pt x="998" y="633"/>
                  </a:lnTo>
                  <a:lnTo>
                    <a:pt x="998" y="629"/>
                  </a:lnTo>
                  <a:lnTo>
                    <a:pt x="998" y="629"/>
                  </a:lnTo>
                  <a:lnTo>
                    <a:pt x="998" y="629"/>
                  </a:lnTo>
                  <a:lnTo>
                    <a:pt x="998" y="629"/>
                  </a:lnTo>
                  <a:lnTo>
                    <a:pt x="998" y="629"/>
                  </a:lnTo>
                  <a:lnTo>
                    <a:pt x="1002" y="629"/>
                  </a:lnTo>
                  <a:lnTo>
                    <a:pt x="1002" y="629"/>
                  </a:lnTo>
                  <a:lnTo>
                    <a:pt x="1002" y="629"/>
                  </a:lnTo>
                  <a:lnTo>
                    <a:pt x="1002" y="629"/>
                  </a:lnTo>
                  <a:lnTo>
                    <a:pt x="1007" y="629"/>
                  </a:lnTo>
                  <a:lnTo>
                    <a:pt x="1007" y="629"/>
                  </a:lnTo>
                  <a:lnTo>
                    <a:pt x="1007" y="624"/>
                  </a:lnTo>
                  <a:lnTo>
                    <a:pt x="1007" y="624"/>
                  </a:lnTo>
                  <a:lnTo>
                    <a:pt x="1007" y="629"/>
                  </a:lnTo>
                  <a:lnTo>
                    <a:pt x="1007" y="629"/>
                  </a:lnTo>
                  <a:lnTo>
                    <a:pt x="1007" y="629"/>
                  </a:lnTo>
                  <a:lnTo>
                    <a:pt x="1007" y="629"/>
                  </a:lnTo>
                  <a:lnTo>
                    <a:pt x="1007" y="629"/>
                  </a:lnTo>
                  <a:lnTo>
                    <a:pt x="1012" y="629"/>
                  </a:lnTo>
                  <a:lnTo>
                    <a:pt x="1012" y="629"/>
                  </a:lnTo>
                  <a:lnTo>
                    <a:pt x="1012" y="629"/>
                  </a:lnTo>
                  <a:lnTo>
                    <a:pt x="1016" y="629"/>
                  </a:lnTo>
                  <a:lnTo>
                    <a:pt x="1016" y="629"/>
                  </a:lnTo>
                  <a:lnTo>
                    <a:pt x="1016" y="629"/>
                  </a:lnTo>
                  <a:lnTo>
                    <a:pt x="1021" y="629"/>
                  </a:lnTo>
                  <a:lnTo>
                    <a:pt x="1021" y="633"/>
                  </a:lnTo>
                  <a:lnTo>
                    <a:pt x="1021" y="633"/>
                  </a:lnTo>
                  <a:lnTo>
                    <a:pt x="1021" y="633"/>
                  </a:lnTo>
                  <a:lnTo>
                    <a:pt x="1016" y="633"/>
                  </a:lnTo>
                  <a:lnTo>
                    <a:pt x="1016" y="638"/>
                  </a:lnTo>
                  <a:lnTo>
                    <a:pt x="1016" y="638"/>
                  </a:lnTo>
                  <a:lnTo>
                    <a:pt x="1012" y="638"/>
                  </a:lnTo>
                  <a:lnTo>
                    <a:pt x="1012" y="638"/>
                  </a:lnTo>
                  <a:lnTo>
                    <a:pt x="1012" y="638"/>
                  </a:lnTo>
                  <a:lnTo>
                    <a:pt x="1007" y="642"/>
                  </a:lnTo>
                  <a:lnTo>
                    <a:pt x="1007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2"/>
                  </a:lnTo>
                  <a:lnTo>
                    <a:pt x="1012" y="647"/>
                  </a:lnTo>
                  <a:lnTo>
                    <a:pt x="1012" y="647"/>
                  </a:lnTo>
                  <a:lnTo>
                    <a:pt x="1007" y="647"/>
                  </a:lnTo>
                  <a:lnTo>
                    <a:pt x="1007" y="647"/>
                  </a:lnTo>
                  <a:lnTo>
                    <a:pt x="1007" y="647"/>
                  </a:lnTo>
                  <a:lnTo>
                    <a:pt x="1007" y="647"/>
                  </a:lnTo>
                  <a:lnTo>
                    <a:pt x="1007" y="647"/>
                  </a:lnTo>
                  <a:lnTo>
                    <a:pt x="1007" y="647"/>
                  </a:lnTo>
                  <a:lnTo>
                    <a:pt x="1012" y="647"/>
                  </a:lnTo>
                  <a:lnTo>
                    <a:pt x="1012" y="647"/>
                  </a:lnTo>
                  <a:lnTo>
                    <a:pt x="1012" y="647"/>
                  </a:lnTo>
                  <a:lnTo>
                    <a:pt x="1016" y="647"/>
                  </a:lnTo>
                  <a:lnTo>
                    <a:pt x="1016" y="647"/>
                  </a:lnTo>
                  <a:lnTo>
                    <a:pt x="1016" y="647"/>
                  </a:lnTo>
                  <a:lnTo>
                    <a:pt x="1021" y="647"/>
                  </a:lnTo>
                  <a:lnTo>
                    <a:pt x="1021" y="647"/>
                  </a:lnTo>
                  <a:lnTo>
                    <a:pt x="1021" y="642"/>
                  </a:lnTo>
                  <a:lnTo>
                    <a:pt x="1021" y="642"/>
                  </a:lnTo>
                  <a:lnTo>
                    <a:pt x="1021" y="642"/>
                  </a:lnTo>
                  <a:lnTo>
                    <a:pt x="1021" y="642"/>
                  </a:lnTo>
                  <a:lnTo>
                    <a:pt x="1021" y="647"/>
                  </a:lnTo>
                  <a:lnTo>
                    <a:pt x="1021" y="647"/>
                  </a:lnTo>
                  <a:lnTo>
                    <a:pt x="1021" y="647"/>
                  </a:lnTo>
                  <a:lnTo>
                    <a:pt x="1021" y="647"/>
                  </a:lnTo>
                  <a:lnTo>
                    <a:pt x="1021" y="647"/>
                  </a:lnTo>
                  <a:lnTo>
                    <a:pt x="1016" y="647"/>
                  </a:lnTo>
                  <a:lnTo>
                    <a:pt x="1016" y="647"/>
                  </a:lnTo>
                  <a:lnTo>
                    <a:pt x="1016" y="651"/>
                  </a:lnTo>
                  <a:lnTo>
                    <a:pt x="1016" y="651"/>
                  </a:lnTo>
                  <a:lnTo>
                    <a:pt x="1012" y="651"/>
                  </a:lnTo>
                  <a:lnTo>
                    <a:pt x="1012" y="651"/>
                  </a:lnTo>
                  <a:lnTo>
                    <a:pt x="1012" y="651"/>
                  </a:lnTo>
                  <a:lnTo>
                    <a:pt x="1012" y="656"/>
                  </a:lnTo>
                  <a:lnTo>
                    <a:pt x="1012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7" y="656"/>
                  </a:lnTo>
                  <a:lnTo>
                    <a:pt x="1002" y="660"/>
                  </a:lnTo>
                  <a:lnTo>
                    <a:pt x="1002" y="660"/>
                  </a:lnTo>
                  <a:lnTo>
                    <a:pt x="1002" y="660"/>
                  </a:lnTo>
                  <a:lnTo>
                    <a:pt x="1002" y="660"/>
                  </a:lnTo>
                  <a:lnTo>
                    <a:pt x="1002" y="660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16" y="656"/>
                  </a:lnTo>
                  <a:lnTo>
                    <a:pt x="1016" y="656"/>
                  </a:lnTo>
                  <a:lnTo>
                    <a:pt x="1021" y="651"/>
                  </a:lnTo>
                  <a:lnTo>
                    <a:pt x="1021" y="656"/>
                  </a:lnTo>
                  <a:lnTo>
                    <a:pt x="1021" y="656"/>
                  </a:lnTo>
                  <a:lnTo>
                    <a:pt x="1021" y="656"/>
                  </a:lnTo>
                  <a:lnTo>
                    <a:pt x="1021" y="656"/>
                  </a:lnTo>
                  <a:lnTo>
                    <a:pt x="1016" y="656"/>
                  </a:lnTo>
                  <a:lnTo>
                    <a:pt x="1016" y="660"/>
                  </a:lnTo>
                  <a:lnTo>
                    <a:pt x="1016" y="660"/>
                  </a:lnTo>
                  <a:lnTo>
                    <a:pt x="1012" y="660"/>
                  </a:lnTo>
                  <a:lnTo>
                    <a:pt x="1012" y="665"/>
                  </a:lnTo>
                  <a:lnTo>
                    <a:pt x="1012" y="665"/>
                  </a:lnTo>
                  <a:lnTo>
                    <a:pt x="1012" y="665"/>
                  </a:lnTo>
                  <a:lnTo>
                    <a:pt x="1012" y="665"/>
                  </a:lnTo>
                  <a:lnTo>
                    <a:pt x="1016" y="665"/>
                  </a:lnTo>
                  <a:lnTo>
                    <a:pt x="1016" y="665"/>
                  </a:lnTo>
                  <a:lnTo>
                    <a:pt x="1021" y="660"/>
                  </a:lnTo>
                  <a:lnTo>
                    <a:pt x="1021" y="660"/>
                  </a:lnTo>
                  <a:lnTo>
                    <a:pt x="1021" y="660"/>
                  </a:lnTo>
                  <a:lnTo>
                    <a:pt x="1021" y="660"/>
                  </a:lnTo>
                  <a:lnTo>
                    <a:pt x="1021" y="660"/>
                  </a:lnTo>
                  <a:lnTo>
                    <a:pt x="1021" y="665"/>
                  </a:lnTo>
                  <a:lnTo>
                    <a:pt x="1021" y="665"/>
                  </a:lnTo>
                  <a:lnTo>
                    <a:pt x="1021" y="665"/>
                  </a:lnTo>
                  <a:lnTo>
                    <a:pt x="1021" y="665"/>
                  </a:lnTo>
                  <a:lnTo>
                    <a:pt x="1012" y="674"/>
                  </a:lnTo>
                  <a:lnTo>
                    <a:pt x="1012" y="674"/>
                  </a:lnTo>
                  <a:lnTo>
                    <a:pt x="1012" y="674"/>
                  </a:lnTo>
                  <a:lnTo>
                    <a:pt x="1012" y="674"/>
                  </a:lnTo>
                  <a:lnTo>
                    <a:pt x="1012" y="678"/>
                  </a:lnTo>
                  <a:lnTo>
                    <a:pt x="1007" y="678"/>
                  </a:lnTo>
                  <a:lnTo>
                    <a:pt x="1007" y="683"/>
                  </a:lnTo>
                  <a:lnTo>
                    <a:pt x="1007" y="683"/>
                  </a:lnTo>
                  <a:lnTo>
                    <a:pt x="1007" y="683"/>
                  </a:lnTo>
                  <a:lnTo>
                    <a:pt x="1007" y="683"/>
                  </a:lnTo>
                  <a:lnTo>
                    <a:pt x="1007" y="678"/>
                  </a:lnTo>
                  <a:lnTo>
                    <a:pt x="1002" y="678"/>
                  </a:lnTo>
                  <a:lnTo>
                    <a:pt x="1002" y="678"/>
                  </a:lnTo>
                  <a:lnTo>
                    <a:pt x="1002" y="678"/>
                  </a:lnTo>
                  <a:lnTo>
                    <a:pt x="1002" y="683"/>
                  </a:lnTo>
                  <a:lnTo>
                    <a:pt x="998" y="683"/>
                  </a:lnTo>
                  <a:lnTo>
                    <a:pt x="998" y="683"/>
                  </a:lnTo>
                  <a:lnTo>
                    <a:pt x="998" y="678"/>
                  </a:lnTo>
                  <a:lnTo>
                    <a:pt x="1002" y="678"/>
                  </a:lnTo>
                  <a:lnTo>
                    <a:pt x="1002" y="674"/>
                  </a:lnTo>
                  <a:lnTo>
                    <a:pt x="1002" y="674"/>
                  </a:lnTo>
                  <a:lnTo>
                    <a:pt x="1002" y="674"/>
                  </a:lnTo>
                  <a:lnTo>
                    <a:pt x="1002" y="674"/>
                  </a:lnTo>
                  <a:lnTo>
                    <a:pt x="1002" y="674"/>
                  </a:lnTo>
                  <a:lnTo>
                    <a:pt x="1002" y="674"/>
                  </a:lnTo>
                  <a:lnTo>
                    <a:pt x="1002" y="674"/>
                  </a:lnTo>
                  <a:lnTo>
                    <a:pt x="998" y="674"/>
                  </a:lnTo>
                  <a:lnTo>
                    <a:pt x="998" y="674"/>
                  </a:lnTo>
                  <a:lnTo>
                    <a:pt x="993" y="678"/>
                  </a:lnTo>
                  <a:lnTo>
                    <a:pt x="993" y="678"/>
                  </a:lnTo>
                  <a:lnTo>
                    <a:pt x="993" y="678"/>
                  </a:lnTo>
                  <a:lnTo>
                    <a:pt x="993" y="678"/>
                  </a:lnTo>
                  <a:lnTo>
                    <a:pt x="993" y="678"/>
                  </a:lnTo>
                  <a:lnTo>
                    <a:pt x="993" y="674"/>
                  </a:lnTo>
                  <a:lnTo>
                    <a:pt x="993" y="674"/>
                  </a:lnTo>
                  <a:lnTo>
                    <a:pt x="993" y="674"/>
                  </a:lnTo>
                  <a:lnTo>
                    <a:pt x="998" y="669"/>
                  </a:lnTo>
                  <a:lnTo>
                    <a:pt x="1002" y="665"/>
                  </a:lnTo>
                  <a:lnTo>
                    <a:pt x="1002" y="665"/>
                  </a:lnTo>
                  <a:lnTo>
                    <a:pt x="1002" y="665"/>
                  </a:lnTo>
                  <a:lnTo>
                    <a:pt x="1002" y="665"/>
                  </a:lnTo>
                  <a:lnTo>
                    <a:pt x="1002" y="660"/>
                  </a:lnTo>
                  <a:lnTo>
                    <a:pt x="1002" y="660"/>
                  </a:lnTo>
                  <a:lnTo>
                    <a:pt x="1002" y="660"/>
                  </a:lnTo>
                  <a:lnTo>
                    <a:pt x="998" y="656"/>
                  </a:lnTo>
                  <a:lnTo>
                    <a:pt x="998" y="660"/>
                  </a:lnTo>
                  <a:lnTo>
                    <a:pt x="998" y="660"/>
                  </a:lnTo>
                  <a:lnTo>
                    <a:pt x="993" y="665"/>
                  </a:lnTo>
                  <a:lnTo>
                    <a:pt x="993" y="665"/>
                  </a:lnTo>
                  <a:lnTo>
                    <a:pt x="993" y="665"/>
                  </a:lnTo>
                  <a:lnTo>
                    <a:pt x="993" y="665"/>
                  </a:lnTo>
                  <a:lnTo>
                    <a:pt x="989" y="665"/>
                  </a:lnTo>
                  <a:lnTo>
                    <a:pt x="993" y="665"/>
                  </a:lnTo>
                  <a:lnTo>
                    <a:pt x="993" y="665"/>
                  </a:lnTo>
                  <a:lnTo>
                    <a:pt x="993" y="665"/>
                  </a:lnTo>
                  <a:lnTo>
                    <a:pt x="989" y="665"/>
                  </a:lnTo>
                  <a:lnTo>
                    <a:pt x="989" y="665"/>
                  </a:lnTo>
                  <a:lnTo>
                    <a:pt x="989" y="665"/>
                  </a:lnTo>
                  <a:lnTo>
                    <a:pt x="989" y="665"/>
                  </a:lnTo>
                  <a:lnTo>
                    <a:pt x="984" y="665"/>
                  </a:lnTo>
                  <a:lnTo>
                    <a:pt x="980" y="669"/>
                  </a:lnTo>
                  <a:lnTo>
                    <a:pt x="980" y="674"/>
                  </a:lnTo>
                  <a:lnTo>
                    <a:pt x="980" y="674"/>
                  </a:lnTo>
                  <a:lnTo>
                    <a:pt x="975" y="674"/>
                  </a:lnTo>
                  <a:lnTo>
                    <a:pt x="975" y="674"/>
                  </a:lnTo>
                  <a:lnTo>
                    <a:pt x="975" y="674"/>
                  </a:lnTo>
                  <a:lnTo>
                    <a:pt x="975" y="674"/>
                  </a:lnTo>
                  <a:lnTo>
                    <a:pt x="971" y="674"/>
                  </a:lnTo>
                  <a:lnTo>
                    <a:pt x="971" y="674"/>
                  </a:lnTo>
                  <a:lnTo>
                    <a:pt x="971" y="674"/>
                  </a:lnTo>
                  <a:lnTo>
                    <a:pt x="966" y="674"/>
                  </a:lnTo>
                  <a:lnTo>
                    <a:pt x="966" y="674"/>
                  </a:lnTo>
                  <a:lnTo>
                    <a:pt x="966" y="674"/>
                  </a:lnTo>
                  <a:lnTo>
                    <a:pt x="966" y="674"/>
                  </a:lnTo>
                  <a:lnTo>
                    <a:pt x="966" y="674"/>
                  </a:lnTo>
                  <a:lnTo>
                    <a:pt x="966" y="674"/>
                  </a:lnTo>
                  <a:lnTo>
                    <a:pt x="971" y="674"/>
                  </a:lnTo>
                  <a:lnTo>
                    <a:pt x="971" y="669"/>
                  </a:lnTo>
                  <a:lnTo>
                    <a:pt x="975" y="669"/>
                  </a:lnTo>
                  <a:lnTo>
                    <a:pt x="975" y="669"/>
                  </a:lnTo>
                  <a:lnTo>
                    <a:pt x="975" y="669"/>
                  </a:lnTo>
                  <a:lnTo>
                    <a:pt x="980" y="669"/>
                  </a:lnTo>
                  <a:lnTo>
                    <a:pt x="980" y="665"/>
                  </a:lnTo>
                  <a:lnTo>
                    <a:pt x="984" y="665"/>
                  </a:lnTo>
                  <a:lnTo>
                    <a:pt x="989" y="665"/>
                  </a:lnTo>
                  <a:lnTo>
                    <a:pt x="989" y="660"/>
                  </a:lnTo>
                  <a:lnTo>
                    <a:pt x="989" y="660"/>
                  </a:lnTo>
                  <a:lnTo>
                    <a:pt x="989" y="660"/>
                  </a:lnTo>
                  <a:lnTo>
                    <a:pt x="989" y="660"/>
                  </a:lnTo>
                  <a:lnTo>
                    <a:pt x="984" y="660"/>
                  </a:lnTo>
                  <a:lnTo>
                    <a:pt x="984" y="660"/>
                  </a:lnTo>
                  <a:lnTo>
                    <a:pt x="984" y="660"/>
                  </a:lnTo>
                  <a:lnTo>
                    <a:pt x="980" y="660"/>
                  </a:lnTo>
                  <a:lnTo>
                    <a:pt x="980" y="660"/>
                  </a:lnTo>
                  <a:lnTo>
                    <a:pt x="980" y="665"/>
                  </a:lnTo>
                  <a:lnTo>
                    <a:pt x="980" y="665"/>
                  </a:lnTo>
                  <a:lnTo>
                    <a:pt x="980" y="665"/>
                  </a:lnTo>
                  <a:lnTo>
                    <a:pt x="980" y="665"/>
                  </a:lnTo>
                  <a:lnTo>
                    <a:pt x="975" y="665"/>
                  </a:lnTo>
                  <a:lnTo>
                    <a:pt x="975" y="665"/>
                  </a:lnTo>
                  <a:lnTo>
                    <a:pt x="975" y="665"/>
                  </a:lnTo>
                  <a:lnTo>
                    <a:pt x="971" y="665"/>
                  </a:lnTo>
                  <a:lnTo>
                    <a:pt x="971" y="665"/>
                  </a:lnTo>
                  <a:lnTo>
                    <a:pt x="971" y="665"/>
                  </a:lnTo>
                  <a:lnTo>
                    <a:pt x="971" y="665"/>
                  </a:lnTo>
                  <a:lnTo>
                    <a:pt x="975" y="660"/>
                  </a:lnTo>
                  <a:lnTo>
                    <a:pt x="975" y="660"/>
                  </a:lnTo>
                  <a:lnTo>
                    <a:pt x="975" y="656"/>
                  </a:lnTo>
                  <a:lnTo>
                    <a:pt x="975" y="660"/>
                  </a:lnTo>
                  <a:lnTo>
                    <a:pt x="971" y="660"/>
                  </a:lnTo>
                  <a:lnTo>
                    <a:pt x="971" y="660"/>
                  </a:lnTo>
                  <a:lnTo>
                    <a:pt x="971" y="656"/>
                  </a:lnTo>
                  <a:lnTo>
                    <a:pt x="971" y="660"/>
                  </a:lnTo>
                  <a:lnTo>
                    <a:pt x="971" y="660"/>
                  </a:lnTo>
                  <a:lnTo>
                    <a:pt x="966" y="660"/>
                  </a:lnTo>
                  <a:lnTo>
                    <a:pt x="966" y="660"/>
                  </a:lnTo>
                  <a:lnTo>
                    <a:pt x="966" y="660"/>
                  </a:lnTo>
                  <a:lnTo>
                    <a:pt x="962" y="660"/>
                  </a:lnTo>
                  <a:lnTo>
                    <a:pt x="962" y="660"/>
                  </a:lnTo>
                  <a:lnTo>
                    <a:pt x="957" y="660"/>
                  </a:lnTo>
                  <a:lnTo>
                    <a:pt x="948" y="660"/>
                  </a:lnTo>
                  <a:lnTo>
                    <a:pt x="948" y="660"/>
                  </a:lnTo>
                  <a:lnTo>
                    <a:pt x="944" y="660"/>
                  </a:lnTo>
                  <a:lnTo>
                    <a:pt x="944" y="660"/>
                  </a:lnTo>
                  <a:lnTo>
                    <a:pt x="939" y="660"/>
                  </a:lnTo>
                  <a:lnTo>
                    <a:pt x="939" y="660"/>
                  </a:lnTo>
                  <a:lnTo>
                    <a:pt x="939" y="656"/>
                  </a:lnTo>
                  <a:lnTo>
                    <a:pt x="939" y="656"/>
                  </a:lnTo>
                  <a:lnTo>
                    <a:pt x="935" y="660"/>
                  </a:lnTo>
                  <a:lnTo>
                    <a:pt x="935" y="660"/>
                  </a:lnTo>
                  <a:lnTo>
                    <a:pt x="935" y="660"/>
                  </a:lnTo>
                  <a:lnTo>
                    <a:pt x="930" y="660"/>
                  </a:lnTo>
                  <a:lnTo>
                    <a:pt x="926" y="660"/>
                  </a:lnTo>
                  <a:lnTo>
                    <a:pt x="926" y="660"/>
                  </a:lnTo>
                  <a:lnTo>
                    <a:pt x="926" y="660"/>
                  </a:lnTo>
                  <a:lnTo>
                    <a:pt x="926" y="656"/>
                  </a:lnTo>
                  <a:lnTo>
                    <a:pt x="926" y="656"/>
                  </a:lnTo>
                  <a:lnTo>
                    <a:pt x="926" y="656"/>
                  </a:lnTo>
                  <a:lnTo>
                    <a:pt x="926" y="651"/>
                  </a:lnTo>
                  <a:lnTo>
                    <a:pt x="926" y="651"/>
                  </a:lnTo>
                  <a:lnTo>
                    <a:pt x="935" y="651"/>
                  </a:lnTo>
                  <a:lnTo>
                    <a:pt x="939" y="647"/>
                  </a:lnTo>
                  <a:lnTo>
                    <a:pt x="939" y="647"/>
                  </a:lnTo>
                  <a:lnTo>
                    <a:pt x="944" y="642"/>
                  </a:lnTo>
                  <a:lnTo>
                    <a:pt x="944" y="642"/>
                  </a:lnTo>
                  <a:lnTo>
                    <a:pt x="944" y="642"/>
                  </a:lnTo>
                  <a:lnTo>
                    <a:pt x="944" y="642"/>
                  </a:lnTo>
                  <a:lnTo>
                    <a:pt x="939" y="642"/>
                  </a:lnTo>
                  <a:lnTo>
                    <a:pt x="939" y="642"/>
                  </a:lnTo>
                  <a:lnTo>
                    <a:pt x="935" y="642"/>
                  </a:lnTo>
                  <a:lnTo>
                    <a:pt x="935" y="642"/>
                  </a:lnTo>
                  <a:lnTo>
                    <a:pt x="935" y="642"/>
                  </a:lnTo>
                  <a:lnTo>
                    <a:pt x="935" y="642"/>
                  </a:lnTo>
                  <a:lnTo>
                    <a:pt x="939" y="638"/>
                  </a:lnTo>
                  <a:lnTo>
                    <a:pt x="939" y="638"/>
                  </a:lnTo>
                  <a:lnTo>
                    <a:pt x="939" y="638"/>
                  </a:lnTo>
                  <a:lnTo>
                    <a:pt x="939" y="638"/>
                  </a:lnTo>
                  <a:lnTo>
                    <a:pt x="939" y="642"/>
                  </a:lnTo>
                  <a:lnTo>
                    <a:pt x="939" y="642"/>
                  </a:lnTo>
                  <a:lnTo>
                    <a:pt x="939" y="642"/>
                  </a:lnTo>
                  <a:lnTo>
                    <a:pt x="939" y="642"/>
                  </a:lnTo>
                  <a:lnTo>
                    <a:pt x="944" y="638"/>
                  </a:lnTo>
                  <a:lnTo>
                    <a:pt x="944" y="638"/>
                  </a:lnTo>
                  <a:lnTo>
                    <a:pt x="948" y="633"/>
                  </a:lnTo>
                  <a:lnTo>
                    <a:pt x="948" y="633"/>
                  </a:lnTo>
                  <a:lnTo>
                    <a:pt x="948" y="633"/>
                  </a:lnTo>
                  <a:lnTo>
                    <a:pt x="948" y="633"/>
                  </a:lnTo>
                  <a:lnTo>
                    <a:pt x="953" y="633"/>
                  </a:lnTo>
                  <a:lnTo>
                    <a:pt x="953" y="633"/>
                  </a:lnTo>
                  <a:lnTo>
                    <a:pt x="953" y="633"/>
                  </a:lnTo>
                  <a:lnTo>
                    <a:pt x="953" y="633"/>
                  </a:lnTo>
                  <a:lnTo>
                    <a:pt x="953" y="633"/>
                  </a:lnTo>
                  <a:lnTo>
                    <a:pt x="953" y="633"/>
                  </a:lnTo>
                  <a:lnTo>
                    <a:pt x="953" y="633"/>
                  </a:lnTo>
                  <a:lnTo>
                    <a:pt x="953" y="629"/>
                  </a:lnTo>
                  <a:lnTo>
                    <a:pt x="957" y="629"/>
                  </a:lnTo>
                  <a:lnTo>
                    <a:pt x="957" y="629"/>
                  </a:lnTo>
                  <a:lnTo>
                    <a:pt x="953" y="629"/>
                  </a:lnTo>
                  <a:lnTo>
                    <a:pt x="953" y="629"/>
                  </a:lnTo>
                  <a:lnTo>
                    <a:pt x="953" y="629"/>
                  </a:lnTo>
                  <a:lnTo>
                    <a:pt x="953" y="629"/>
                  </a:lnTo>
                  <a:lnTo>
                    <a:pt x="953" y="624"/>
                  </a:lnTo>
                  <a:lnTo>
                    <a:pt x="957" y="624"/>
                  </a:lnTo>
                  <a:lnTo>
                    <a:pt x="957" y="624"/>
                  </a:lnTo>
                  <a:lnTo>
                    <a:pt x="957" y="624"/>
                  </a:lnTo>
                  <a:lnTo>
                    <a:pt x="957" y="624"/>
                  </a:lnTo>
                  <a:lnTo>
                    <a:pt x="962" y="624"/>
                  </a:lnTo>
                  <a:lnTo>
                    <a:pt x="962" y="624"/>
                  </a:lnTo>
                  <a:lnTo>
                    <a:pt x="962" y="624"/>
                  </a:lnTo>
                  <a:lnTo>
                    <a:pt x="962" y="619"/>
                  </a:lnTo>
                  <a:lnTo>
                    <a:pt x="962" y="619"/>
                  </a:lnTo>
                  <a:lnTo>
                    <a:pt x="966" y="615"/>
                  </a:lnTo>
                  <a:lnTo>
                    <a:pt x="971" y="610"/>
                  </a:lnTo>
                  <a:lnTo>
                    <a:pt x="975" y="606"/>
                  </a:lnTo>
                  <a:lnTo>
                    <a:pt x="975" y="606"/>
                  </a:lnTo>
                  <a:lnTo>
                    <a:pt x="975" y="606"/>
                  </a:lnTo>
                  <a:lnTo>
                    <a:pt x="975" y="606"/>
                  </a:lnTo>
                  <a:lnTo>
                    <a:pt x="980" y="606"/>
                  </a:lnTo>
                  <a:lnTo>
                    <a:pt x="980" y="606"/>
                  </a:lnTo>
                  <a:lnTo>
                    <a:pt x="980" y="601"/>
                  </a:lnTo>
                  <a:lnTo>
                    <a:pt x="975" y="601"/>
                  </a:lnTo>
                  <a:lnTo>
                    <a:pt x="980" y="601"/>
                  </a:lnTo>
                  <a:lnTo>
                    <a:pt x="980" y="601"/>
                  </a:lnTo>
                  <a:lnTo>
                    <a:pt x="980" y="601"/>
                  </a:lnTo>
                  <a:lnTo>
                    <a:pt x="980" y="601"/>
                  </a:lnTo>
                  <a:lnTo>
                    <a:pt x="984" y="601"/>
                  </a:lnTo>
                  <a:lnTo>
                    <a:pt x="984" y="597"/>
                  </a:lnTo>
                  <a:lnTo>
                    <a:pt x="984" y="597"/>
                  </a:lnTo>
                  <a:lnTo>
                    <a:pt x="984" y="597"/>
                  </a:lnTo>
                  <a:lnTo>
                    <a:pt x="984" y="597"/>
                  </a:lnTo>
                  <a:lnTo>
                    <a:pt x="984" y="597"/>
                  </a:lnTo>
                  <a:lnTo>
                    <a:pt x="989" y="592"/>
                  </a:lnTo>
                  <a:lnTo>
                    <a:pt x="989" y="592"/>
                  </a:lnTo>
                  <a:lnTo>
                    <a:pt x="989" y="592"/>
                  </a:lnTo>
                  <a:lnTo>
                    <a:pt x="993" y="592"/>
                  </a:lnTo>
                  <a:lnTo>
                    <a:pt x="993" y="588"/>
                  </a:lnTo>
                  <a:lnTo>
                    <a:pt x="993" y="588"/>
                  </a:lnTo>
                  <a:lnTo>
                    <a:pt x="998" y="588"/>
                  </a:lnTo>
                  <a:lnTo>
                    <a:pt x="1002" y="588"/>
                  </a:lnTo>
                  <a:lnTo>
                    <a:pt x="1007" y="588"/>
                  </a:lnTo>
                  <a:lnTo>
                    <a:pt x="1007" y="588"/>
                  </a:lnTo>
                  <a:lnTo>
                    <a:pt x="1007" y="588"/>
                  </a:lnTo>
                  <a:lnTo>
                    <a:pt x="1007" y="588"/>
                  </a:lnTo>
                  <a:lnTo>
                    <a:pt x="1007" y="588"/>
                  </a:lnTo>
                  <a:lnTo>
                    <a:pt x="1007" y="588"/>
                  </a:lnTo>
                  <a:lnTo>
                    <a:pt x="1012" y="588"/>
                  </a:lnTo>
                  <a:lnTo>
                    <a:pt x="1012" y="588"/>
                  </a:lnTo>
                  <a:lnTo>
                    <a:pt x="1012" y="588"/>
                  </a:lnTo>
                  <a:lnTo>
                    <a:pt x="1012" y="588"/>
                  </a:lnTo>
                  <a:moveTo>
                    <a:pt x="673" y="547"/>
                  </a:moveTo>
                  <a:lnTo>
                    <a:pt x="673" y="547"/>
                  </a:lnTo>
                  <a:lnTo>
                    <a:pt x="673" y="547"/>
                  </a:lnTo>
                  <a:lnTo>
                    <a:pt x="668" y="543"/>
                  </a:lnTo>
                  <a:lnTo>
                    <a:pt x="668" y="543"/>
                  </a:lnTo>
                  <a:lnTo>
                    <a:pt x="664" y="543"/>
                  </a:lnTo>
                  <a:lnTo>
                    <a:pt x="659" y="538"/>
                  </a:lnTo>
                  <a:lnTo>
                    <a:pt x="659" y="538"/>
                  </a:lnTo>
                  <a:lnTo>
                    <a:pt x="659" y="538"/>
                  </a:lnTo>
                  <a:lnTo>
                    <a:pt x="659" y="538"/>
                  </a:lnTo>
                  <a:lnTo>
                    <a:pt x="664" y="538"/>
                  </a:lnTo>
                  <a:lnTo>
                    <a:pt x="664" y="534"/>
                  </a:lnTo>
                  <a:lnTo>
                    <a:pt x="668" y="534"/>
                  </a:lnTo>
                  <a:lnTo>
                    <a:pt x="673" y="538"/>
                  </a:lnTo>
                  <a:lnTo>
                    <a:pt x="673" y="538"/>
                  </a:lnTo>
                  <a:lnTo>
                    <a:pt x="673" y="543"/>
                  </a:lnTo>
                  <a:lnTo>
                    <a:pt x="673" y="543"/>
                  </a:lnTo>
                  <a:lnTo>
                    <a:pt x="673" y="543"/>
                  </a:lnTo>
                  <a:lnTo>
                    <a:pt x="673" y="547"/>
                  </a:lnTo>
                  <a:moveTo>
                    <a:pt x="13" y="475"/>
                  </a:moveTo>
                  <a:lnTo>
                    <a:pt x="13" y="475"/>
                  </a:lnTo>
                  <a:lnTo>
                    <a:pt x="13" y="475"/>
                  </a:lnTo>
                  <a:lnTo>
                    <a:pt x="13" y="475"/>
                  </a:lnTo>
                  <a:lnTo>
                    <a:pt x="9" y="479"/>
                  </a:lnTo>
                  <a:lnTo>
                    <a:pt x="9" y="479"/>
                  </a:lnTo>
                  <a:lnTo>
                    <a:pt x="9" y="479"/>
                  </a:lnTo>
                  <a:lnTo>
                    <a:pt x="9" y="479"/>
                  </a:lnTo>
                  <a:lnTo>
                    <a:pt x="4" y="479"/>
                  </a:lnTo>
                  <a:lnTo>
                    <a:pt x="4" y="479"/>
                  </a:lnTo>
                  <a:lnTo>
                    <a:pt x="9" y="479"/>
                  </a:lnTo>
                  <a:lnTo>
                    <a:pt x="4" y="479"/>
                  </a:lnTo>
                  <a:lnTo>
                    <a:pt x="9" y="479"/>
                  </a:lnTo>
                  <a:lnTo>
                    <a:pt x="9" y="484"/>
                  </a:lnTo>
                  <a:lnTo>
                    <a:pt x="4" y="484"/>
                  </a:lnTo>
                  <a:lnTo>
                    <a:pt x="4" y="484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88"/>
                  </a:lnTo>
                  <a:lnTo>
                    <a:pt x="4" y="493"/>
                  </a:lnTo>
                  <a:lnTo>
                    <a:pt x="4" y="493"/>
                  </a:lnTo>
                  <a:lnTo>
                    <a:pt x="0" y="493"/>
                  </a:lnTo>
                  <a:lnTo>
                    <a:pt x="0" y="49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0" y="484"/>
                  </a:lnTo>
                  <a:lnTo>
                    <a:pt x="0" y="479"/>
                  </a:lnTo>
                  <a:lnTo>
                    <a:pt x="0" y="479"/>
                  </a:lnTo>
                  <a:lnTo>
                    <a:pt x="4" y="479"/>
                  </a:lnTo>
                  <a:lnTo>
                    <a:pt x="4" y="479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0"/>
                  </a:lnTo>
                  <a:lnTo>
                    <a:pt x="4" y="475"/>
                  </a:lnTo>
                  <a:lnTo>
                    <a:pt x="9" y="475"/>
                  </a:lnTo>
                  <a:lnTo>
                    <a:pt x="13" y="475"/>
                  </a:lnTo>
                  <a:lnTo>
                    <a:pt x="13" y="470"/>
                  </a:lnTo>
                  <a:lnTo>
                    <a:pt x="13" y="470"/>
                  </a:lnTo>
                  <a:lnTo>
                    <a:pt x="13" y="470"/>
                  </a:lnTo>
                  <a:lnTo>
                    <a:pt x="13" y="475"/>
                  </a:lnTo>
                  <a:moveTo>
                    <a:pt x="49" y="484"/>
                  </a:moveTo>
                  <a:lnTo>
                    <a:pt x="49" y="484"/>
                  </a:lnTo>
                  <a:lnTo>
                    <a:pt x="45" y="488"/>
                  </a:lnTo>
                  <a:lnTo>
                    <a:pt x="40" y="493"/>
                  </a:lnTo>
                  <a:lnTo>
                    <a:pt x="40" y="493"/>
                  </a:lnTo>
                  <a:lnTo>
                    <a:pt x="36" y="493"/>
                  </a:lnTo>
                  <a:lnTo>
                    <a:pt x="36" y="493"/>
                  </a:lnTo>
                  <a:lnTo>
                    <a:pt x="36" y="493"/>
                  </a:lnTo>
                  <a:lnTo>
                    <a:pt x="36" y="493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45" y="484"/>
                  </a:lnTo>
                  <a:lnTo>
                    <a:pt x="45" y="484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40" y="484"/>
                  </a:lnTo>
                  <a:lnTo>
                    <a:pt x="40" y="484"/>
                  </a:lnTo>
                  <a:lnTo>
                    <a:pt x="40" y="484"/>
                  </a:lnTo>
                  <a:lnTo>
                    <a:pt x="40" y="479"/>
                  </a:lnTo>
                  <a:lnTo>
                    <a:pt x="40" y="479"/>
                  </a:lnTo>
                  <a:lnTo>
                    <a:pt x="45" y="479"/>
                  </a:lnTo>
                  <a:lnTo>
                    <a:pt x="45" y="479"/>
                  </a:lnTo>
                  <a:lnTo>
                    <a:pt x="45" y="479"/>
                  </a:lnTo>
                  <a:lnTo>
                    <a:pt x="49" y="475"/>
                  </a:lnTo>
                  <a:lnTo>
                    <a:pt x="49" y="475"/>
                  </a:lnTo>
                  <a:lnTo>
                    <a:pt x="49" y="475"/>
                  </a:lnTo>
                  <a:lnTo>
                    <a:pt x="49" y="475"/>
                  </a:lnTo>
                  <a:lnTo>
                    <a:pt x="54" y="479"/>
                  </a:lnTo>
                  <a:lnTo>
                    <a:pt x="54" y="479"/>
                  </a:lnTo>
                  <a:lnTo>
                    <a:pt x="49" y="484"/>
                  </a:lnTo>
                  <a:moveTo>
                    <a:pt x="22" y="452"/>
                  </a:moveTo>
                  <a:lnTo>
                    <a:pt x="22" y="452"/>
                  </a:lnTo>
                  <a:lnTo>
                    <a:pt x="22" y="457"/>
                  </a:lnTo>
                  <a:lnTo>
                    <a:pt x="27" y="457"/>
                  </a:lnTo>
                  <a:lnTo>
                    <a:pt x="27" y="457"/>
                  </a:lnTo>
                  <a:lnTo>
                    <a:pt x="27" y="457"/>
                  </a:lnTo>
                  <a:lnTo>
                    <a:pt x="27" y="457"/>
                  </a:lnTo>
                  <a:lnTo>
                    <a:pt x="27" y="457"/>
                  </a:lnTo>
                  <a:lnTo>
                    <a:pt x="22" y="461"/>
                  </a:lnTo>
                  <a:lnTo>
                    <a:pt x="22" y="461"/>
                  </a:lnTo>
                  <a:lnTo>
                    <a:pt x="22" y="461"/>
                  </a:lnTo>
                  <a:lnTo>
                    <a:pt x="13" y="461"/>
                  </a:lnTo>
                  <a:lnTo>
                    <a:pt x="13" y="461"/>
                  </a:lnTo>
                  <a:lnTo>
                    <a:pt x="13" y="461"/>
                  </a:lnTo>
                  <a:lnTo>
                    <a:pt x="13" y="461"/>
                  </a:lnTo>
                  <a:lnTo>
                    <a:pt x="13" y="461"/>
                  </a:lnTo>
                  <a:lnTo>
                    <a:pt x="18" y="461"/>
                  </a:lnTo>
                  <a:lnTo>
                    <a:pt x="22" y="461"/>
                  </a:lnTo>
                  <a:lnTo>
                    <a:pt x="22" y="461"/>
                  </a:lnTo>
                  <a:lnTo>
                    <a:pt x="22" y="461"/>
                  </a:lnTo>
                  <a:lnTo>
                    <a:pt x="27" y="461"/>
                  </a:lnTo>
                  <a:lnTo>
                    <a:pt x="27" y="457"/>
                  </a:lnTo>
                  <a:lnTo>
                    <a:pt x="27" y="457"/>
                  </a:lnTo>
                  <a:lnTo>
                    <a:pt x="31" y="457"/>
                  </a:lnTo>
                  <a:lnTo>
                    <a:pt x="31" y="457"/>
                  </a:lnTo>
                  <a:lnTo>
                    <a:pt x="36" y="457"/>
                  </a:lnTo>
                  <a:lnTo>
                    <a:pt x="36" y="457"/>
                  </a:lnTo>
                  <a:lnTo>
                    <a:pt x="31" y="457"/>
                  </a:lnTo>
                  <a:lnTo>
                    <a:pt x="31" y="457"/>
                  </a:lnTo>
                  <a:lnTo>
                    <a:pt x="27" y="461"/>
                  </a:lnTo>
                  <a:lnTo>
                    <a:pt x="22" y="461"/>
                  </a:lnTo>
                  <a:lnTo>
                    <a:pt x="22" y="466"/>
                  </a:lnTo>
                  <a:lnTo>
                    <a:pt x="18" y="470"/>
                  </a:lnTo>
                  <a:lnTo>
                    <a:pt x="13" y="470"/>
                  </a:lnTo>
                  <a:lnTo>
                    <a:pt x="13" y="470"/>
                  </a:lnTo>
                  <a:lnTo>
                    <a:pt x="9" y="470"/>
                  </a:lnTo>
                  <a:lnTo>
                    <a:pt x="4" y="470"/>
                  </a:lnTo>
                  <a:lnTo>
                    <a:pt x="4" y="470"/>
                  </a:lnTo>
                  <a:lnTo>
                    <a:pt x="4" y="470"/>
                  </a:lnTo>
                  <a:lnTo>
                    <a:pt x="9" y="470"/>
                  </a:lnTo>
                  <a:lnTo>
                    <a:pt x="9" y="470"/>
                  </a:lnTo>
                  <a:lnTo>
                    <a:pt x="9" y="470"/>
                  </a:lnTo>
                  <a:lnTo>
                    <a:pt x="9" y="470"/>
                  </a:lnTo>
                  <a:lnTo>
                    <a:pt x="9" y="470"/>
                  </a:lnTo>
                  <a:lnTo>
                    <a:pt x="9" y="470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1"/>
                  </a:lnTo>
                  <a:lnTo>
                    <a:pt x="9" y="461"/>
                  </a:lnTo>
                  <a:lnTo>
                    <a:pt x="9" y="461"/>
                  </a:lnTo>
                  <a:lnTo>
                    <a:pt x="13" y="457"/>
                  </a:lnTo>
                  <a:lnTo>
                    <a:pt x="13" y="457"/>
                  </a:lnTo>
                  <a:lnTo>
                    <a:pt x="13" y="457"/>
                  </a:lnTo>
                  <a:lnTo>
                    <a:pt x="18" y="452"/>
                  </a:lnTo>
                  <a:lnTo>
                    <a:pt x="18" y="452"/>
                  </a:lnTo>
                  <a:lnTo>
                    <a:pt x="18" y="452"/>
                  </a:lnTo>
                  <a:lnTo>
                    <a:pt x="22" y="452"/>
                  </a:lnTo>
                  <a:lnTo>
                    <a:pt x="22" y="452"/>
                  </a:lnTo>
                  <a:moveTo>
                    <a:pt x="740" y="479"/>
                  </a:moveTo>
                  <a:lnTo>
                    <a:pt x="740" y="479"/>
                  </a:lnTo>
                  <a:lnTo>
                    <a:pt x="740" y="484"/>
                  </a:lnTo>
                  <a:lnTo>
                    <a:pt x="736" y="484"/>
                  </a:lnTo>
                  <a:lnTo>
                    <a:pt x="731" y="488"/>
                  </a:lnTo>
                  <a:lnTo>
                    <a:pt x="731" y="488"/>
                  </a:lnTo>
                  <a:lnTo>
                    <a:pt x="731" y="488"/>
                  </a:lnTo>
                  <a:lnTo>
                    <a:pt x="736" y="484"/>
                  </a:lnTo>
                  <a:lnTo>
                    <a:pt x="736" y="484"/>
                  </a:lnTo>
                  <a:lnTo>
                    <a:pt x="736" y="484"/>
                  </a:lnTo>
                  <a:lnTo>
                    <a:pt x="736" y="479"/>
                  </a:lnTo>
                  <a:lnTo>
                    <a:pt x="736" y="484"/>
                  </a:lnTo>
                  <a:lnTo>
                    <a:pt x="731" y="488"/>
                  </a:lnTo>
                  <a:lnTo>
                    <a:pt x="727" y="488"/>
                  </a:lnTo>
                  <a:lnTo>
                    <a:pt x="727" y="488"/>
                  </a:lnTo>
                  <a:lnTo>
                    <a:pt x="727" y="488"/>
                  </a:lnTo>
                  <a:lnTo>
                    <a:pt x="727" y="488"/>
                  </a:lnTo>
                  <a:lnTo>
                    <a:pt x="722" y="488"/>
                  </a:lnTo>
                  <a:lnTo>
                    <a:pt x="731" y="484"/>
                  </a:lnTo>
                  <a:lnTo>
                    <a:pt x="731" y="484"/>
                  </a:lnTo>
                  <a:lnTo>
                    <a:pt x="731" y="484"/>
                  </a:lnTo>
                  <a:lnTo>
                    <a:pt x="731" y="484"/>
                  </a:lnTo>
                  <a:lnTo>
                    <a:pt x="727" y="484"/>
                  </a:lnTo>
                  <a:lnTo>
                    <a:pt x="722" y="488"/>
                  </a:lnTo>
                  <a:lnTo>
                    <a:pt x="722" y="488"/>
                  </a:lnTo>
                  <a:lnTo>
                    <a:pt x="722" y="484"/>
                  </a:lnTo>
                  <a:lnTo>
                    <a:pt x="722" y="484"/>
                  </a:lnTo>
                  <a:lnTo>
                    <a:pt x="727" y="484"/>
                  </a:lnTo>
                  <a:lnTo>
                    <a:pt x="731" y="479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36" y="475"/>
                  </a:lnTo>
                  <a:lnTo>
                    <a:pt x="736" y="475"/>
                  </a:lnTo>
                  <a:lnTo>
                    <a:pt x="736" y="475"/>
                  </a:lnTo>
                  <a:lnTo>
                    <a:pt x="736" y="475"/>
                  </a:lnTo>
                  <a:lnTo>
                    <a:pt x="736" y="475"/>
                  </a:lnTo>
                  <a:lnTo>
                    <a:pt x="736" y="475"/>
                  </a:lnTo>
                  <a:lnTo>
                    <a:pt x="736" y="479"/>
                  </a:lnTo>
                  <a:lnTo>
                    <a:pt x="731" y="479"/>
                  </a:lnTo>
                  <a:lnTo>
                    <a:pt x="731" y="479"/>
                  </a:lnTo>
                  <a:lnTo>
                    <a:pt x="731" y="479"/>
                  </a:lnTo>
                  <a:lnTo>
                    <a:pt x="731" y="479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5"/>
                  </a:lnTo>
                  <a:lnTo>
                    <a:pt x="740" y="479"/>
                  </a:lnTo>
                  <a:lnTo>
                    <a:pt x="740" y="479"/>
                  </a:lnTo>
                  <a:lnTo>
                    <a:pt x="740" y="479"/>
                  </a:lnTo>
                  <a:lnTo>
                    <a:pt x="740" y="479"/>
                  </a:lnTo>
                  <a:lnTo>
                    <a:pt x="740" y="479"/>
                  </a:lnTo>
                  <a:lnTo>
                    <a:pt x="740" y="479"/>
                  </a:lnTo>
                  <a:lnTo>
                    <a:pt x="740" y="479"/>
                  </a:lnTo>
                  <a:moveTo>
                    <a:pt x="817" y="366"/>
                  </a:moveTo>
                  <a:lnTo>
                    <a:pt x="817" y="366"/>
                  </a:lnTo>
                  <a:lnTo>
                    <a:pt x="817" y="366"/>
                  </a:lnTo>
                  <a:lnTo>
                    <a:pt x="817" y="366"/>
                  </a:lnTo>
                  <a:lnTo>
                    <a:pt x="817" y="371"/>
                  </a:lnTo>
                  <a:lnTo>
                    <a:pt x="817" y="371"/>
                  </a:lnTo>
                  <a:lnTo>
                    <a:pt x="817" y="371"/>
                  </a:lnTo>
                  <a:lnTo>
                    <a:pt x="813" y="371"/>
                  </a:lnTo>
                  <a:lnTo>
                    <a:pt x="813" y="375"/>
                  </a:lnTo>
                  <a:lnTo>
                    <a:pt x="813" y="375"/>
                  </a:lnTo>
                  <a:lnTo>
                    <a:pt x="808" y="375"/>
                  </a:lnTo>
                  <a:lnTo>
                    <a:pt x="808" y="380"/>
                  </a:lnTo>
                  <a:lnTo>
                    <a:pt x="804" y="380"/>
                  </a:lnTo>
                  <a:lnTo>
                    <a:pt x="804" y="380"/>
                  </a:lnTo>
                  <a:lnTo>
                    <a:pt x="804" y="380"/>
                  </a:lnTo>
                  <a:lnTo>
                    <a:pt x="804" y="380"/>
                  </a:lnTo>
                  <a:lnTo>
                    <a:pt x="804" y="380"/>
                  </a:lnTo>
                  <a:lnTo>
                    <a:pt x="804" y="380"/>
                  </a:lnTo>
                  <a:lnTo>
                    <a:pt x="799" y="375"/>
                  </a:lnTo>
                  <a:lnTo>
                    <a:pt x="799" y="375"/>
                  </a:lnTo>
                  <a:lnTo>
                    <a:pt x="799" y="375"/>
                  </a:lnTo>
                  <a:lnTo>
                    <a:pt x="799" y="375"/>
                  </a:lnTo>
                  <a:lnTo>
                    <a:pt x="804" y="371"/>
                  </a:lnTo>
                  <a:lnTo>
                    <a:pt x="804" y="371"/>
                  </a:lnTo>
                  <a:lnTo>
                    <a:pt x="804" y="371"/>
                  </a:lnTo>
                  <a:lnTo>
                    <a:pt x="804" y="371"/>
                  </a:lnTo>
                  <a:lnTo>
                    <a:pt x="808" y="371"/>
                  </a:lnTo>
                  <a:lnTo>
                    <a:pt x="813" y="366"/>
                  </a:lnTo>
                  <a:lnTo>
                    <a:pt x="813" y="366"/>
                  </a:lnTo>
                  <a:lnTo>
                    <a:pt x="813" y="366"/>
                  </a:lnTo>
                  <a:lnTo>
                    <a:pt x="817" y="366"/>
                  </a:lnTo>
                  <a:lnTo>
                    <a:pt x="817" y="366"/>
                  </a:lnTo>
                  <a:lnTo>
                    <a:pt x="817" y="366"/>
                  </a:lnTo>
                  <a:lnTo>
                    <a:pt x="817" y="366"/>
                  </a:lnTo>
                  <a:moveTo>
                    <a:pt x="795" y="353"/>
                  </a:moveTo>
                  <a:lnTo>
                    <a:pt x="795" y="353"/>
                  </a:lnTo>
                  <a:lnTo>
                    <a:pt x="795" y="353"/>
                  </a:lnTo>
                  <a:lnTo>
                    <a:pt x="795" y="353"/>
                  </a:lnTo>
                  <a:lnTo>
                    <a:pt x="795" y="357"/>
                  </a:lnTo>
                  <a:lnTo>
                    <a:pt x="795" y="357"/>
                  </a:lnTo>
                  <a:lnTo>
                    <a:pt x="790" y="357"/>
                  </a:lnTo>
                  <a:lnTo>
                    <a:pt x="790" y="357"/>
                  </a:lnTo>
                  <a:lnTo>
                    <a:pt x="786" y="362"/>
                  </a:lnTo>
                  <a:lnTo>
                    <a:pt x="781" y="362"/>
                  </a:lnTo>
                  <a:lnTo>
                    <a:pt x="781" y="362"/>
                  </a:lnTo>
                  <a:lnTo>
                    <a:pt x="772" y="366"/>
                  </a:lnTo>
                  <a:lnTo>
                    <a:pt x="772" y="366"/>
                  </a:lnTo>
                  <a:lnTo>
                    <a:pt x="772" y="366"/>
                  </a:lnTo>
                  <a:lnTo>
                    <a:pt x="772" y="366"/>
                  </a:lnTo>
                  <a:lnTo>
                    <a:pt x="768" y="366"/>
                  </a:lnTo>
                  <a:lnTo>
                    <a:pt x="763" y="366"/>
                  </a:lnTo>
                  <a:lnTo>
                    <a:pt x="763" y="366"/>
                  </a:lnTo>
                  <a:lnTo>
                    <a:pt x="763" y="366"/>
                  </a:lnTo>
                  <a:lnTo>
                    <a:pt x="763" y="362"/>
                  </a:lnTo>
                  <a:lnTo>
                    <a:pt x="763" y="362"/>
                  </a:lnTo>
                  <a:lnTo>
                    <a:pt x="763" y="362"/>
                  </a:lnTo>
                  <a:lnTo>
                    <a:pt x="768" y="362"/>
                  </a:lnTo>
                  <a:lnTo>
                    <a:pt x="768" y="362"/>
                  </a:lnTo>
                  <a:lnTo>
                    <a:pt x="768" y="357"/>
                  </a:lnTo>
                  <a:lnTo>
                    <a:pt x="777" y="353"/>
                  </a:lnTo>
                  <a:lnTo>
                    <a:pt x="781" y="353"/>
                  </a:lnTo>
                  <a:lnTo>
                    <a:pt x="781" y="353"/>
                  </a:lnTo>
                  <a:lnTo>
                    <a:pt x="781" y="353"/>
                  </a:lnTo>
                  <a:lnTo>
                    <a:pt x="781" y="353"/>
                  </a:lnTo>
                  <a:lnTo>
                    <a:pt x="786" y="353"/>
                  </a:lnTo>
                  <a:lnTo>
                    <a:pt x="790" y="353"/>
                  </a:lnTo>
                  <a:lnTo>
                    <a:pt x="795" y="353"/>
                  </a:lnTo>
                  <a:lnTo>
                    <a:pt x="795" y="353"/>
                  </a:lnTo>
                  <a:lnTo>
                    <a:pt x="795" y="353"/>
                  </a:lnTo>
                  <a:lnTo>
                    <a:pt x="795" y="353"/>
                  </a:lnTo>
                  <a:moveTo>
                    <a:pt x="853" y="348"/>
                  </a:moveTo>
                  <a:lnTo>
                    <a:pt x="853" y="348"/>
                  </a:lnTo>
                  <a:lnTo>
                    <a:pt x="853" y="348"/>
                  </a:lnTo>
                  <a:lnTo>
                    <a:pt x="853" y="348"/>
                  </a:lnTo>
                  <a:lnTo>
                    <a:pt x="853" y="348"/>
                  </a:lnTo>
                  <a:lnTo>
                    <a:pt x="853" y="353"/>
                  </a:lnTo>
                  <a:lnTo>
                    <a:pt x="853" y="353"/>
                  </a:lnTo>
                  <a:lnTo>
                    <a:pt x="853" y="353"/>
                  </a:lnTo>
                  <a:lnTo>
                    <a:pt x="853" y="353"/>
                  </a:lnTo>
                  <a:lnTo>
                    <a:pt x="853" y="353"/>
                  </a:lnTo>
                  <a:lnTo>
                    <a:pt x="849" y="353"/>
                  </a:lnTo>
                  <a:lnTo>
                    <a:pt x="849" y="353"/>
                  </a:lnTo>
                  <a:lnTo>
                    <a:pt x="844" y="353"/>
                  </a:lnTo>
                  <a:lnTo>
                    <a:pt x="844" y="353"/>
                  </a:lnTo>
                  <a:lnTo>
                    <a:pt x="844" y="348"/>
                  </a:lnTo>
                  <a:lnTo>
                    <a:pt x="844" y="348"/>
                  </a:lnTo>
                  <a:lnTo>
                    <a:pt x="844" y="348"/>
                  </a:lnTo>
                  <a:lnTo>
                    <a:pt x="844" y="348"/>
                  </a:lnTo>
                  <a:lnTo>
                    <a:pt x="849" y="348"/>
                  </a:lnTo>
                  <a:lnTo>
                    <a:pt x="853" y="348"/>
                  </a:lnTo>
                  <a:lnTo>
                    <a:pt x="853" y="348"/>
                  </a:lnTo>
                  <a:moveTo>
                    <a:pt x="799" y="308"/>
                  </a:moveTo>
                  <a:lnTo>
                    <a:pt x="799" y="308"/>
                  </a:lnTo>
                  <a:lnTo>
                    <a:pt x="799" y="308"/>
                  </a:lnTo>
                  <a:lnTo>
                    <a:pt x="799" y="308"/>
                  </a:lnTo>
                  <a:lnTo>
                    <a:pt x="799" y="308"/>
                  </a:lnTo>
                  <a:lnTo>
                    <a:pt x="804" y="308"/>
                  </a:lnTo>
                  <a:lnTo>
                    <a:pt x="804" y="308"/>
                  </a:lnTo>
                  <a:lnTo>
                    <a:pt x="808" y="308"/>
                  </a:lnTo>
                  <a:lnTo>
                    <a:pt x="808" y="308"/>
                  </a:lnTo>
                  <a:lnTo>
                    <a:pt x="808" y="308"/>
                  </a:lnTo>
                  <a:lnTo>
                    <a:pt x="808" y="308"/>
                  </a:lnTo>
                  <a:lnTo>
                    <a:pt x="808" y="312"/>
                  </a:lnTo>
                  <a:lnTo>
                    <a:pt x="808" y="312"/>
                  </a:lnTo>
                  <a:lnTo>
                    <a:pt x="808" y="312"/>
                  </a:lnTo>
                  <a:lnTo>
                    <a:pt x="813" y="312"/>
                  </a:lnTo>
                  <a:lnTo>
                    <a:pt x="813" y="312"/>
                  </a:lnTo>
                  <a:lnTo>
                    <a:pt x="813" y="317"/>
                  </a:lnTo>
                  <a:lnTo>
                    <a:pt x="813" y="317"/>
                  </a:lnTo>
                  <a:lnTo>
                    <a:pt x="813" y="317"/>
                  </a:lnTo>
                  <a:lnTo>
                    <a:pt x="817" y="321"/>
                  </a:lnTo>
                  <a:lnTo>
                    <a:pt x="817" y="321"/>
                  </a:lnTo>
                  <a:lnTo>
                    <a:pt x="822" y="321"/>
                  </a:lnTo>
                  <a:lnTo>
                    <a:pt x="822" y="321"/>
                  </a:lnTo>
                  <a:lnTo>
                    <a:pt x="822" y="321"/>
                  </a:lnTo>
                  <a:lnTo>
                    <a:pt x="822" y="326"/>
                  </a:lnTo>
                  <a:lnTo>
                    <a:pt x="822" y="326"/>
                  </a:lnTo>
                  <a:lnTo>
                    <a:pt x="817" y="330"/>
                  </a:lnTo>
                  <a:lnTo>
                    <a:pt x="817" y="330"/>
                  </a:lnTo>
                  <a:lnTo>
                    <a:pt x="817" y="330"/>
                  </a:lnTo>
                  <a:lnTo>
                    <a:pt x="817" y="330"/>
                  </a:lnTo>
                  <a:lnTo>
                    <a:pt x="813" y="335"/>
                  </a:lnTo>
                  <a:lnTo>
                    <a:pt x="813" y="335"/>
                  </a:lnTo>
                  <a:lnTo>
                    <a:pt x="817" y="335"/>
                  </a:lnTo>
                  <a:lnTo>
                    <a:pt x="822" y="335"/>
                  </a:lnTo>
                  <a:lnTo>
                    <a:pt x="822" y="335"/>
                  </a:lnTo>
                  <a:lnTo>
                    <a:pt x="826" y="335"/>
                  </a:lnTo>
                  <a:lnTo>
                    <a:pt x="826" y="335"/>
                  </a:lnTo>
                  <a:lnTo>
                    <a:pt x="826" y="335"/>
                  </a:lnTo>
                  <a:lnTo>
                    <a:pt x="826" y="335"/>
                  </a:lnTo>
                  <a:lnTo>
                    <a:pt x="826" y="335"/>
                  </a:lnTo>
                  <a:lnTo>
                    <a:pt x="826" y="335"/>
                  </a:lnTo>
                  <a:lnTo>
                    <a:pt x="826" y="335"/>
                  </a:lnTo>
                  <a:lnTo>
                    <a:pt x="826" y="339"/>
                  </a:lnTo>
                  <a:lnTo>
                    <a:pt x="826" y="339"/>
                  </a:lnTo>
                  <a:lnTo>
                    <a:pt x="826" y="339"/>
                  </a:lnTo>
                  <a:lnTo>
                    <a:pt x="831" y="339"/>
                  </a:lnTo>
                  <a:lnTo>
                    <a:pt x="826" y="339"/>
                  </a:lnTo>
                  <a:lnTo>
                    <a:pt x="826" y="344"/>
                  </a:lnTo>
                  <a:lnTo>
                    <a:pt x="822" y="344"/>
                  </a:lnTo>
                  <a:lnTo>
                    <a:pt x="817" y="344"/>
                  </a:lnTo>
                  <a:lnTo>
                    <a:pt x="817" y="344"/>
                  </a:lnTo>
                  <a:lnTo>
                    <a:pt x="817" y="344"/>
                  </a:lnTo>
                  <a:lnTo>
                    <a:pt x="813" y="344"/>
                  </a:lnTo>
                  <a:lnTo>
                    <a:pt x="813" y="344"/>
                  </a:lnTo>
                  <a:lnTo>
                    <a:pt x="808" y="339"/>
                  </a:lnTo>
                  <a:lnTo>
                    <a:pt x="804" y="339"/>
                  </a:lnTo>
                  <a:lnTo>
                    <a:pt x="804" y="339"/>
                  </a:lnTo>
                  <a:lnTo>
                    <a:pt x="804" y="339"/>
                  </a:lnTo>
                  <a:lnTo>
                    <a:pt x="804" y="335"/>
                  </a:lnTo>
                  <a:lnTo>
                    <a:pt x="804" y="335"/>
                  </a:lnTo>
                  <a:lnTo>
                    <a:pt x="799" y="335"/>
                  </a:lnTo>
                  <a:lnTo>
                    <a:pt x="799" y="335"/>
                  </a:lnTo>
                  <a:lnTo>
                    <a:pt x="799" y="330"/>
                  </a:lnTo>
                  <a:lnTo>
                    <a:pt x="804" y="330"/>
                  </a:lnTo>
                  <a:lnTo>
                    <a:pt x="804" y="330"/>
                  </a:lnTo>
                  <a:lnTo>
                    <a:pt x="799" y="330"/>
                  </a:lnTo>
                  <a:lnTo>
                    <a:pt x="799" y="330"/>
                  </a:lnTo>
                  <a:lnTo>
                    <a:pt x="795" y="330"/>
                  </a:lnTo>
                  <a:lnTo>
                    <a:pt x="795" y="330"/>
                  </a:lnTo>
                  <a:lnTo>
                    <a:pt x="795" y="335"/>
                  </a:lnTo>
                  <a:lnTo>
                    <a:pt x="790" y="335"/>
                  </a:lnTo>
                  <a:lnTo>
                    <a:pt x="790" y="335"/>
                  </a:lnTo>
                  <a:lnTo>
                    <a:pt x="790" y="335"/>
                  </a:lnTo>
                  <a:lnTo>
                    <a:pt x="781" y="339"/>
                  </a:lnTo>
                  <a:lnTo>
                    <a:pt x="781" y="339"/>
                  </a:lnTo>
                  <a:lnTo>
                    <a:pt x="781" y="339"/>
                  </a:lnTo>
                  <a:lnTo>
                    <a:pt x="777" y="339"/>
                  </a:lnTo>
                  <a:lnTo>
                    <a:pt x="777" y="339"/>
                  </a:lnTo>
                  <a:lnTo>
                    <a:pt x="772" y="344"/>
                  </a:lnTo>
                  <a:lnTo>
                    <a:pt x="772" y="344"/>
                  </a:lnTo>
                  <a:lnTo>
                    <a:pt x="772" y="344"/>
                  </a:lnTo>
                  <a:lnTo>
                    <a:pt x="768" y="344"/>
                  </a:lnTo>
                  <a:lnTo>
                    <a:pt x="763" y="348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9" y="344"/>
                  </a:lnTo>
                  <a:lnTo>
                    <a:pt x="763" y="339"/>
                  </a:lnTo>
                  <a:lnTo>
                    <a:pt x="763" y="335"/>
                  </a:lnTo>
                  <a:lnTo>
                    <a:pt x="763" y="335"/>
                  </a:lnTo>
                  <a:lnTo>
                    <a:pt x="763" y="335"/>
                  </a:lnTo>
                  <a:lnTo>
                    <a:pt x="754" y="335"/>
                  </a:lnTo>
                  <a:lnTo>
                    <a:pt x="754" y="335"/>
                  </a:lnTo>
                  <a:lnTo>
                    <a:pt x="749" y="339"/>
                  </a:lnTo>
                  <a:lnTo>
                    <a:pt x="745" y="339"/>
                  </a:lnTo>
                  <a:lnTo>
                    <a:pt x="745" y="339"/>
                  </a:lnTo>
                  <a:lnTo>
                    <a:pt x="745" y="339"/>
                  </a:lnTo>
                  <a:lnTo>
                    <a:pt x="745" y="339"/>
                  </a:lnTo>
                  <a:lnTo>
                    <a:pt x="745" y="335"/>
                  </a:lnTo>
                  <a:lnTo>
                    <a:pt x="745" y="335"/>
                  </a:lnTo>
                  <a:lnTo>
                    <a:pt x="745" y="335"/>
                  </a:lnTo>
                  <a:lnTo>
                    <a:pt x="749" y="335"/>
                  </a:lnTo>
                  <a:lnTo>
                    <a:pt x="754" y="330"/>
                  </a:lnTo>
                  <a:lnTo>
                    <a:pt x="754" y="330"/>
                  </a:lnTo>
                  <a:lnTo>
                    <a:pt x="763" y="330"/>
                  </a:lnTo>
                  <a:lnTo>
                    <a:pt x="763" y="330"/>
                  </a:lnTo>
                  <a:lnTo>
                    <a:pt x="763" y="330"/>
                  </a:lnTo>
                  <a:lnTo>
                    <a:pt x="763" y="326"/>
                  </a:lnTo>
                  <a:lnTo>
                    <a:pt x="768" y="326"/>
                  </a:lnTo>
                  <a:lnTo>
                    <a:pt x="768" y="326"/>
                  </a:lnTo>
                  <a:lnTo>
                    <a:pt x="768" y="321"/>
                  </a:lnTo>
                  <a:lnTo>
                    <a:pt x="772" y="321"/>
                  </a:lnTo>
                  <a:lnTo>
                    <a:pt x="772" y="317"/>
                  </a:lnTo>
                  <a:lnTo>
                    <a:pt x="777" y="312"/>
                  </a:lnTo>
                  <a:lnTo>
                    <a:pt x="781" y="312"/>
                  </a:lnTo>
                  <a:lnTo>
                    <a:pt x="786" y="303"/>
                  </a:lnTo>
                  <a:lnTo>
                    <a:pt x="790" y="303"/>
                  </a:lnTo>
                  <a:lnTo>
                    <a:pt x="790" y="303"/>
                  </a:lnTo>
                  <a:lnTo>
                    <a:pt x="795" y="298"/>
                  </a:lnTo>
                  <a:lnTo>
                    <a:pt x="799" y="298"/>
                  </a:lnTo>
                  <a:lnTo>
                    <a:pt x="799" y="298"/>
                  </a:lnTo>
                  <a:lnTo>
                    <a:pt x="804" y="294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804" y="303"/>
                  </a:lnTo>
                  <a:lnTo>
                    <a:pt x="799" y="303"/>
                  </a:lnTo>
                  <a:lnTo>
                    <a:pt x="799" y="303"/>
                  </a:lnTo>
                  <a:lnTo>
                    <a:pt x="799" y="303"/>
                  </a:lnTo>
                  <a:lnTo>
                    <a:pt x="799" y="303"/>
                  </a:lnTo>
                  <a:lnTo>
                    <a:pt x="799" y="308"/>
                  </a:lnTo>
                  <a:lnTo>
                    <a:pt x="799" y="308"/>
                  </a:lnTo>
                  <a:moveTo>
                    <a:pt x="966" y="271"/>
                  </a:moveTo>
                  <a:lnTo>
                    <a:pt x="966" y="271"/>
                  </a:lnTo>
                  <a:lnTo>
                    <a:pt x="962" y="271"/>
                  </a:lnTo>
                  <a:lnTo>
                    <a:pt x="957" y="271"/>
                  </a:lnTo>
                  <a:lnTo>
                    <a:pt x="957" y="271"/>
                  </a:lnTo>
                  <a:lnTo>
                    <a:pt x="957" y="271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62" y="267"/>
                  </a:lnTo>
                  <a:lnTo>
                    <a:pt x="966" y="267"/>
                  </a:lnTo>
                  <a:lnTo>
                    <a:pt x="966" y="267"/>
                  </a:lnTo>
                  <a:lnTo>
                    <a:pt x="971" y="267"/>
                  </a:lnTo>
                  <a:lnTo>
                    <a:pt x="971" y="267"/>
                  </a:lnTo>
                  <a:lnTo>
                    <a:pt x="971" y="267"/>
                  </a:lnTo>
                  <a:lnTo>
                    <a:pt x="971" y="267"/>
                  </a:lnTo>
                  <a:lnTo>
                    <a:pt x="971" y="271"/>
                  </a:lnTo>
                  <a:lnTo>
                    <a:pt x="971" y="271"/>
                  </a:lnTo>
                  <a:lnTo>
                    <a:pt x="971" y="271"/>
                  </a:lnTo>
                  <a:lnTo>
                    <a:pt x="966" y="271"/>
                  </a:lnTo>
                  <a:moveTo>
                    <a:pt x="822" y="262"/>
                  </a:moveTo>
                  <a:lnTo>
                    <a:pt x="822" y="262"/>
                  </a:lnTo>
                  <a:lnTo>
                    <a:pt x="822" y="262"/>
                  </a:lnTo>
                  <a:lnTo>
                    <a:pt x="822" y="262"/>
                  </a:lnTo>
                  <a:lnTo>
                    <a:pt x="817" y="262"/>
                  </a:lnTo>
                  <a:lnTo>
                    <a:pt x="822" y="262"/>
                  </a:lnTo>
                  <a:lnTo>
                    <a:pt x="822" y="258"/>
                  </a:lnTo>
                  <a:lnTo>
                    <a:pt x="822" y="258"/>
                  </a:lnTo>
                  <a:lnTo>
                    <a:pt x="822" y="258"/>
                  </a:lnTo>
                  <a:lnTo>
                    <a:pt x="822" y="258"/>
                  </a:lnTo>
                  <a:lnTo>
                    <a:pt x="822" y="258"/>
                  </a:lnTo>
                  <a:lnTo>
                    <a:pt x="822" y="258"/>
                  </a:lnTo>
                  <a:lnTo>
                    <a:pt x="822" y="253"/>
                  </a:lnTo>
                  <a:lnTo>
                    <a:pt x="826" y="253"/>
                  </a:lnTo>
                  <a:lnTo>
                    <a:pt x="826" y="253"/>
                  </a:lnTo>
                  <a:lnTo>
                    <a:pt x="826" y="253"/>
                  </a:lnTo>
                  <a:lnTo>
                    <a:pt x="831" y="253"/>
                  </a:lnTo>
                  <a:lnTo>
                    <a:pt x="831" y="253"/>
                  </a:lnTo>
                  <a:lnTo>
                    <a:pt x="831" y="253"/>
                  </a:lnTo>
                  <a:lnTo>
                    <a:pt x="831" y="253"/>
                  </a:lnTo>
                  <a:lnTo>
                    <a:pt x="831" y="253"/>
                  </a:lnTo>
                  <a:lnTo>
                    <a:pt x="831" y="258"/>
                  </a:lnTo>
                  <a:lnTo>
                    <a:pt x="826" y="258"/>
                  </a:lnTo>
                  <a:lnTo>
                    <a:pt x="826" y="258"/>
                  </a:lnTo>
                  <a:lnTo>
                    <a:pt x="826" y="258"/>
                  </a:lnTo>
                  <a:lnTo>
                    <a:pt x="826" y="262"/>
                  </a:lnTo>
                  <a:lnTo>
                    <a:pt x="822" y="262"/>
                  </a:lnTo>
                  <a:lnTo>
                    <a:pt x="822" y="262"/>
                  </a:lnTo>
                  <a:lnTo>
                    <a:pt x="822" y="262"/>
                  </a:lnTo>
                  <a:moveTo>
                    <a:pt x="953" y="262"/>
                  </a:moveTo>
                  <a:lnTo>
                    <a:pt x="953" y="262"/>
                  </a:lnTo>
                  <a:lnTo>
                    <a:pt x="957" y="262"/>
                  </a:lnTo>
                  <a:lnTo>
                    <a:pt x="957" y="262"/>
                  </a:lnTo>
                  <a:lnTo>
                    <a:pt x="957" y="262"/>
                  </a:lnTo>
                  <a:lnTo>
                    <a:pt x="957" y="262"/>
                  </a:lnTo>
                  <a:lnTo>
                    <a:pt x="957" y="267"/>
                  </a:lnTo>
                  <a:lnTo>
                    <a:pt x="953" y="267"/>
                  </a:lnTo>
                  <a:lnTo>
                    <a:pt x="953" y="267"/>
                  </a:lnTo>
                  <a:lnTo>
                    <a:pt x="953" y="267"/>
                  </a:lnTo>
                  <a:lnTo>
                    <a:pt x="948" y="271"/>
                  </a:lnTo>
                  <a:lnTo>
                    <a:pt x="948" y="271"/>
                  </a:lnTo>
                  <a:lnTo>
                    <a:pt x="948" y="276"/>
                  </a:lnTo>
                  <a:lnTo>
                    <a:pt x="944" y="276"/>
                  </a:lnTo>
                  <a:lnTo>
                    <a:pt x="944" y="276"/>
                  </a:lnTo>
                  <a:lnTo>
                    <a:pt x="939" y="280"/>
                  </a:lnTo>
                  <a:lnTo>
                    <a:pt x="935" y="280"/>
                  </a:lnTo>
                  <a:lnTo>
                    <a:pt x="930" y="280"/>
                  </a:lnTo>
                  <a:lnTo>
                    <a:pt x="930" y="280"/>
                  </a:lnTo>
                  <a:lnTo>
                    <a:pt x="926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76"/>
                  </a:lnTo>
                  <a:lnTo>
                    <a:pt x="921" y="276"/>
                  </a:lnTo>
                  <a:lnTo>
                    <a:pt x="921" y="276"/>
                  </a:lnTo>
                  <a:lnTo>
                    <a:pt x="926" y="271"/>
                  </a:lnTo>
                  <a:lnTo>
                    <a:pt x="926" y="271"/>
                  </a:lnTo>
                  <a:lnTo>
                    <a:pt x="926" y="267"/>
                  </a:lnTo>
                  <a:lnTo>
                    <a:pt x="930" y="267"/>
                  </a:lnTo>
                  <a:lnTo>
                    <a:pt x="935" y="262"/>
                  </a:lnTo>
                  <a:lnTo>
                    <a:pt x="939" y="262"/>
                  </a:lnTo>
                  <a:lnTo>
                    <a:pt x="939" y="262"/>
                  </a:lnTo>
                  <a:lnTo>
                    <a:pt x="939" y="262"/>
                  </a:lnTo>
                  <a:lnTo>
                    <a:pt x="944" y="262"/>
                  </a:lnTo>
                  <a:lnTo>
                    <a:pt x="948" y="262"/>
                  </a:lnTo>
                  <a:lnTo>
                    <a:pt x="948" y="262"/>
                  </a:lnTo>
                  <a:lnTo>
                    <a:pt x="948" y="262"/>
                  </a:lnTo>
                  <a:lnTo>
                    <a:pt x="948" y="262"/>
                  </a:lnTo>
                  <a:lnTo>
                    <a:pt x="953" y="262"/>
                  </a:lnTo>
                  <a:moveTo>
                    <a:pt x="921" y="249"/>
                  </a:moveTo>
                  <a:lnTo>
                    <a:pt x="921" y="249"/>
                  </a:lnTo>
                  <a:lnTo>
                    <a:pt x="921" y="249"/>
                  </a:lnTo>
                  <a:lnTo>
                    <a:pt x="921" y="249"/>
                  </a:lnTo>
                  <a:lnTo>
                    <a:pt x="921" y="249"/>
                  </a:lnTo>
                  <a:lnTo>
                    <a:pt x="921" y="249"/>
                  </a:lnTo>
                  <a:lnTo>
                    <a:pt x="921" y="249"/>
                  </a:lnTo>
                  <a:lnTo>
                    <a:pt x="921" y="244"/>
                  </a:lnTo>
                  <a:lnTo>
                    <a:pt x="921" y="244"/>
                  </a:lnTo>
                  <a:lnTo>
                    <a:pt x="926" y="244"/>
                  </a:lnTo>
                  <a:lnTo>
                    <a:pt x="926" y="244"/>
                  </a:lnTo>
                  <a:lnTo>
                    <a:pt x="930" y="244"/>
                  </a:lnTo>
                  <a:lnTo>
                    <a:pt x="930" y="244"/>
                  </a:lnTo>
                  <a:lnTo>
                    <a:pt x="930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9" y="240"/>
                  </a:lnTo>
                  <a:lnTo>
                    <a:pt x="939" y="240"/>
                  </a:lnTo>
                  <a:lnTo>
                    <a:pt x="939" y="240"/>
                  </a:lnTo>
                  <a:lnTo>
                    <a:pt x="939" y="240"/>
                  </a:lnTo>
                  <a:lnTo>
                    <a:pt x="939" y="240"/>
                  </a:lnTo>
                  <a:lnTo>
                    <a:pt x="939" y="240"/>
                  </a:lnTo>
                  <a:lnTo>
                    <a:pt x="939" y="240"/>
                  </a:lnTo>
                  <a:lnTo>
                    <a:pt x="935" y="244"/>
                  </a:lnTo>
                  <a:lnTo>
                    <a:pt x="935" y="244"/>
                  </a:lnTo>
                  <a:lnTo>
                    <a:pt x="935" y="244"/>
                  </a:lnTo>
                  <a:lnTo>
                    <a:pt x="935" y="244"/>
                  </a:lnTo>
                  <a:lnTo>
                    <a:pt x="930" y="244"/>
                  </a:lnTo>
                  <a:lnTo>
                    <a:pt x="930" y="244"/>
                  </a:lnTo>
                  <a:lnTo>
                    <a:pt x="926" y="249"/>
                  </a:lnTo>
                  <a:lnTo>
                    <a:pt x="926" y="249"/>
                  </a:lnTo>
                  <a:lnTo>
                    <a:pt x="926" y="249"/>
                  </a:lnTo>
                  <a:lnTo>
                    <a:pt x="921" y="249"/>
                  </a:lnTo>
                  <a:moveTo>
                    <a:pt x="740" y="217"/>
                  </a:move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5" y="222"/>
                  </a:lnTo>
                  <a:lnTo>
                    <a:pt x="745" y="222"/>
                  </a:lnTo>
                  <a:lnTo>
                    <a:pt x="745" y="222"/>
                  </a:lnTo>
                  <a:lnTo>
                    <a:pt x="745" y="222"/>
                  </a:lnTo>
                  <a:lnTo>
                    <a:pt x="745" y="226"/>
                  </a:lnTo>
                  <a:lnTo>
                    <a:pt x="745" y="226"/>
                  </a:lnTo>
                  <a:lnTo>
                    <a:pt x="745" y="231"/>
                  </a:lnTo>
                  <a:lnTo>
                    <a:pt x="745" y="231"/>
                  </a:lnTo>
                  <a:lnTo>
                    <a:pt x="745" y="231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5" y="235"/>
                  </a:lnTo>
                  <a:lnTo>
                    <a:pt x="740" y="235"/>
                  </a:lnTo>
                  <a:lnTo>
                    <a:pt x="740" y="235"/>
                  </a:lnTo>
                  <a:lnTo>
                    <a:pt x="740" y="235"/>
                  </a:lnTo>
                  <a:lnTo>
                    <a:pt x="736" y="240"/>
                  </a:lnTo>
                  <a:lnTo>
                    <a:pt x="736" y="240"/>
                  </a:lnTo>
                  <a:lnTo>
                    <a:pt x="731" y="240"/>
                  </a:lnTo>
                  <a:lnTo>
                    <a:pt x="727" y="240"/>
                  </a:lnTo>
                  <a:lnTo>
                    <a:pt x="727" y="240"/>
                  </a:lnTo>
                  <a:lnTo>
                    <a:pt x="722" y="240"/>
                  </a:lnTo>
                  <a:lnTo>
                    <a:pt x="718" y="240"/>
                  </a:lnTo>
                  <a:lnTo>
                    <a:pt x="718" y="240"/>
                  </a:lnTo>
                  <a:lnTo>
                    <a:pt x="718" y="235"/>
                  </a:lnTo>
                  <a:lnTo>
                    <a:pt x="718" y="235"/>
                  </a:lnTo>
                  <a:lnTo>
                    <a:pt x="713" y="235"/>
                  </a:lnTo>
                  <a:lnTo>
                    <a:pt x="713" y="235"/>
                  </a:lnTo>
                  <a:lnTo>
                    <a:pt x="713" y="235"/>
                  </a:lnTo>
                  <a:lnTo>
                    <a:pt x="713" y="231"/>
                  </a:lnTo>
                  <a:lnTo>
                    <a:pt x="713" y="231"/>
                  </a:lnTo>
                  <a:lnTo>
                    <a:pt x="713" y="231"/>
                  </a:lnTo>
                  <a:lnTo>
                    <a:pt x="713" y="231"/>
                  </a:lnTo>
                  <a:lnTo>
                    <a:pt x="713" y="231"/>
                  </a:lnTo>
                  <a:lnTo>
                    <a:pt x="713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9" y="231"/>
                  </a:lnTo>
                  <a:lnTo>
                    <a:pt x="704" y="231"/>
                  </a:lnTo>
                  <a:lnTo>
                    <a:pt x="704" y="231"/>
                  </a:lnTo>
                  <a:lnTo>
                    <a:pt x="704" y="231"/>
                  </a:lnTo>
                  <a:lnTo>
                    <a:pt x="704" y="231"/>
                  </a:lnTo>
                  <a:lnTo>
                    <a:pt x="704" y="226"/>
                  </a:lnTo>
                  <a:lnTo>
                    <a:pt x="704" y="226"/>
                  </a:lnTo>
                  <a:lnTo>
                    <a:pt x="709" y="226"/>
                  </a:lnTo>
                  <a:lnTo>
                    <a:pt x="709" y="226"/>
                  </a:lnTo>
                  <a:lnTo>
                    <a:pt x="713" y="226"/>
                  </a:lnTo>
                  <a:lnTo>
                    <a:pt x="713" y="226"/>
                  </a:lnTo>
                  <a:lnTo>
                    <a:pt x="718" y="226"/>
                  </a:lnTo>
                  <a:lnTo>
                    <a:pt x="722" y="222"/>
                  </a:lnTo>
                  <a:lnTo>
                    <a:pt x="722" y="222"/>
                  </a:lnTo>
                  <a:lnTo>
                    <a:pt x="722" y="222"/>
                  </a:lnTo>
                  <a:lnTo>
                    <a:pt x="722" y="222"/>
                  </a:lnTo>
                  <a:lnTo>
                    <a:pt x="722" y="222"/>
                  </a:lnTo>
                  <a:lnTo>
                    <a:pt x="722" y="222"/>
                  </a:lnTo>
                  <a:lnTo>
                    <a:pt x="727" y="222"/>
                  </a:lnTo>
                  <a:lnTo>
                    <a:pt x="727" y="222"/>
                  </a:lnTo>
                  <a:lnTo>
                    <a:pt x="727" y="222"/>
                  </a:lnTo>
                  <a:lnTo>
                    <a:pt x="727" y="222"/>
                  </a:lnTo>
                  <a:lnTo>
                    <a:pt x="727" y="222"/>
                  </a:lnTo>
                  <a:lnTo>
                    <a:pt x="727" y="217"/>
                  </a:lnTo>
                  <a:lnTo>
                    <a:pt x="727" y="217"/>
                  </a:lnTo>
                  <a:lnTo>
                    <a:pt x="727" y="217"/>
                  </a:lnTo>
                  <a:lnTo>
                    <a:pt x="727" y="222"/>
                  </a:lnTo>
                  <a:lnTo>
                    <a:pt x="727" y="222"/>
                  </a:lnTo>
                  <a:lnTo>
                    <a:pt x="731" y="222"/>
                  </a:lnTo>
                  <a:lnTo>
                    <a:pt x="731" y="222"/>
                  </a:lnTo>
                  <a:lnTo>
                    <a:pt x="731" y="217"/>
                  </a:lnTo>
                  <a:lnTo>
                    <a:pt x="731" y="217"/>
                  </a:lnTo>
                  <a:lnTo>
                    <a:pt x="731" y="217"/>
                  </a:lnTo>
                  <a:lnTo>
                    <a:pt x="731" y="217"/>
                  </a:lnTo>
                  <a:lnTo>
                    <a:pt x="736" y="217"/>
                  </a:lnTo>
                  <a:lnTo>
                    <a:pt x="736" y="217"/>
                  </a:lnTo>
                  <a:lnTo>
                    <a:pt x="736" y="217"/>
                  </a:lnTo>
                  <a:lnTo>
                    <a:pt x="740" y="213"/>
                  </a:lnTo>
                  <a:lnTo>
                    <a:pt x="740" y="213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lnTo>
                    <a:pt x="740" y="217"/>
                  </a:lnTo>
                  <a:moveTo>
                    <a:pt x="673" y="696"/>
                  </a:moveTo>
                  <a:lnTo>
                    <a:pt x="673" y="696"/>
                  </a:lnTo>
                  <a:lnTo>
                    <a:pt x="673" y="696"/>
                  </a:lnTo>
                  <a:lnTo>
                    <a:pt x="673" y="696"/>
                  </a:lnTo>
                  <a:lnTo>
                    <a:pt x="668" y="696"/>
                  </a:lnTo>
                  <a:lnTo>
                    <a:pt x="668" y="701"/>
                  </a:lnTo>
                  <a:lnTo>
                    <a:pt x="664" y="701"/>
                  </a:lnTo>
                  <a:lnTo>
                    <a:pt x="655" y="705"/>
                  </a:lnTo>
                  <a:lnTo>
                    <a:pt x="655" y="705"/>
                  </a:lnTo>
                  <a:lnTo>
                    <a:pt x="650" y="710"/>
                  </a:lnTo>
                  <a:lnTo>
                    <a:pt x="650" y="710"/>
                  </a:lnTo>
                  <a:lnTo>
                    <a:pt x="646" y="710"/>
                  </a:lnTo>
                  <a:lnTo>
                    <a:pt x="646" y="710"/>
                  </a:lnTo>
                  <a:lnTo>
                    <a:pt x="646" y="710"/>
                  </a:lnTo>
                  <a:lnTo>
                    <a:pt x="641" y="714"/>
                  </a:lnTo>
                  <a:lnTo>
                    <a:pt x="637" y="714"/>
                  </a:lnTo>
                  <a:lnTo>
                    <a:pt x="632" y="719"/>
                  </a:lnTo>
                  <a:lnTo>
                    <a:pt x="632" y="723"/>
                  </a:lnTo>
                  <a:lnTo>
                    <a:pt x="628" y="723"/>
                  </a:lnTo>
                  <a:lnTo>
                    <a:pt x="623" y="723"/>
                  </a:lnTo>
                  <a:lnTo>
                    <a:pt x="618" y="723"/>
                  </a:lnTo>
                  <a:lnTo>
                    <a:pt x="614" y="723"/>
                  </a:lnTo>
                  <a:lnTo>
                    <a:pt x="609" y="719"/>
                  </a:lnTo>
                  <a:lnTo>
                    <a:pt x="605" y="719"/>
                  </a:lnTo>
                  <a:lnTo>
                    <a:pt x="600" y="719"/>
                  </a:lnTo>
                  <a:lnTo>
                    <a:pt x="600" y="723"/>
                  </a:lnTo>
                  <a:lnTo>
                    <a:pt x="596" y="723"/>
                  </a:lnTo>
                  <a:lnTo>
                    <a:pt x="596" y="723"/>
                  </a:lnTo>
                  <a:lnTo>
                    <a:pt x="596" y="728"/>
                  </a:lnTo>
                  <a:lnTo>
                    <a:pt x="596" y="728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3"/>
                  </a:lnTo>
                  <a:lnTo>
                    <a:pt x="591" y="737"/>
                  </a:lnTo>
                  <a:lnTo>
                    <a:pt x="591" y="737"/>
                  </a:lnTo>
                  <a:lnTo>
                    <a:pt x="587" y="737"/>
                  </a:lnTo>
                  <a:lnTo>
                    <a:pt x="582" y="737"/>
                  </a:lnTo>
                  <a:lnTo>
                    <a:pt x="578" y="742"/>
                  </a:lnTo>
                  <a:lnTo>
                    <a:pt x="573" y="742"/>
                  </a:lnTo>
                  <a:lnTo>
                    <a:pt x="569" y="742"/>
                  </a:lnTo>
                  <a:lnTo>
                    <a:pt x="560" y="746"/>
                  </a:lnTo>
                  <a:lnTo>
                    <a:pt x="555" y="746"/>
                  </a:lnTo>
                  <a:lnTo>
                    <a:pt x="551" y="746"/>
                  </a:lnTo>
                  <a:lnTo>
                    <a:pt x="546" y="746"/>
                  </a:lnTo>
                  <a:lnTo>
                    <a:pt x="542" y="751"/>
                  </a:lnTo>
                  <a:lnTo>
                    <a:pt x="537" y="751"/>
                  </a:lnTo>
                  <a:lnTo>
                    <a:pt x="533" y="755"/>
                  </a:lnTo>
                  <a:lnTo>
                    <a:pt x="528" y="755"/>
                  </a:lnTo>
                  <a:lnTo>
                    <a:pt x="524" y="755"/>
                  </a:lnTo>
                  <a:lnTo>
                    <a:pt x="524" y="755"/>
                  </a:lnTo>
                  <a:lnTo>
                    <a:pt x="519" y="751"/>
                  </a:lnTo>
                  <a:lnTo>
                    <a:pt x="519" y="751"/>
                  </a:lnTo>
                  <a:lnTo>
                    <a:pt x="524" y="746"/>
                  </a:lnTo>
                  <a:lnTo>
                    <a:pt x="524" y="742"/>
                  </a:lnTo>
                  <a:lnTo>
                    <a:pt x="524" y="742"/>
                  </a:lnTo>
                  <a:lnTo>
                    <a:pt x="524" y="742"/>
                  </a:lnTo>
                  <a:lnTo>
                    <a:pt x="528" y="742"/>
                  </a:lnTo>
                  <a:lnTo>
                    <a:pt x="533" y="737"/>
                  </a:lnTo>
                  <a:lnTo>
                    <a:pt x="533" y="737"/>
                  </a:lnTo>
                  <a:lnTo>
                    <a:pt x="537" y="737"/>
                  </a:lnTo>
                  <a:lnTo>
                    <a:pt x="537" y="733"/>
                  </a:lnTo>
                  <a:lnTo>
                    <a:pt x="542" y="728"/>
                  </a:lnTo>
                  <a:lnTo>
                    <a:pt x="542" y="728"/>
                  </a:lnTo>
                  <a:lnTo>
                    <a:pt x="546" y="723"/>
                  </a:lnTo>
                  <a:lnTo>
                    <a:pt x="551" y="719"/>
                  </a:lnTo>
                  <a:lnTo>
                    <a:pt x="551" y="719"/>
                  </a:lnTo>
                  <a:lnTo>
                    <a:pt x="551" y="714"/>
                  </a:lnTo>
                  <a:lnTo>
                    <a:pt x="555" y="710"/>
                  </a:lnTo>
                  <a:lnTo>
                    <a:pt x="555" y="705"/>
                  </a:lnTo>
                  <a:lnTo>
                    <a:pt x="555" y="701"/>
                  </a:lnTo>
                  <a:lnTo>
                    <a:pt x="560" y="701"/>
                  </a:lnTo>
                  <a:lnTo>
                    <a:pt x="560" y="696"/>
                  </a:lnTo>
                  <a:lnTo>
                    <a:pt x="560" y="692"/>
                  </a:lnTo>
                  <a:lnTo>
                    <a:pt x="560" y="687"/>
                  </a:lnTo>
                  <a:lnTo>
                    <a:pt x="564" y="687"/>
                  </a:lnTo>
                  <a:lnTo>
                    <a:pt x="564" y="683"/>
                  </a:lnTo>
                  <a:lnTo>
                    <a:pt x="560" y="683"/>
                  </a:lnTo>
                  <a:lnTo>
                    <a:pt x="560" y="683"/>
                  </a:lnTo>
                  <a:lnTo>
                    <a:pt x="555" y="678"/>
                  </a:lnTo>
                  <a:lnTo>
                    <a:pt x="555" y="678"/>
                  </a:lnTo>
                  <a:lnTo>
                    <a:pt x="551" y="674"/>
                  </a:lnTo>
                  <a:lnTo>
                    <a:pt x="555" y="669"/>
                  </a:lnTo>
                  <a:lnTo>
                    <a:pt x="555" y="669"/>
                  </a:lnTo>
                  <a:lnTo>
                    <a:pt x="555" y="669"/>
                  </a:lnTo>
                  <a:lnTo>
                    <a:pt x="555" y="669"/>
                  </a:lnTo>
                  <a:lnTo>
                    <a:pt x="555" y="669"/>
                  </a:lnTo>
                  <a:lnTo>
                    <a:pt x="555" y="669"/>
                  </a:lnTo>
                  <a:lnTo>
                    <a:pt x="551" y="669"/>
                  </a:lnTo>
                  <a:lnTo>
                    <a:pt x="551" y="669"/>
                  </a:lnTo>
                  <a:lnTo>
                    <a:pt x="551" y="669"/>
                  </a:lnTo>
                  <a:lnTo>
                    <a:pt x="551" y="665"/>
                  </a:lnTo>
                  <a:lnTo>
                    <a:pt x="551" y="665"/>
                  </a:lnTo>
                  <a:lnTo>
                    <a:pt x="551" y="665"/>
                  </a:lnTo>
                  <a:lnTo>
                    <a:pt x="551" y="660"/>
                  </a:lnTo>
                  <a:lnTo>
                    <a:pt x="551" y="660"/>
                  </a:lnTo>
                  <a:lnTo>
                    <a:pt x="551" y="660"/>
                  </a:lnTo>
                  <a:lnTo>
                    <a:pt x="551" y="660"/>
                  </a:lnTo>
                  <a:lnTo>
                    <a:pt x="551" y="660"/>
                  </a:lnTo>
                  <a:lnTo>
                    <a:pt x="551" y="660"/>
                  </a:lnTo>
                  <a:lnTo>
                    <a:pt x="551" y="660"/>
                  </a:lnTo>
                  <a:lnTo>
                    <a:pt x="551" y="660"/>
                  </a:lnTo>
                  <a:lnTo>
                    <a:pt x="546" y="660"/>
                  </a:lnTo>
                  <a:lnTo>
                    <a:pt x="546" y="660"/>
                  </a:lnTo>
                  <a:lnTo>
                    <a:pt x="546" y="660"/>
                  </a:lnTo>
                  <a:lnTo>
                    <a:pt x="546" y="660"/>
                  </a:lnTo>
                  <a:lnTo>
                    <a:pt x="546" y="656"/>
                  </a:lnTo>
                  <a:lnTo>
                    <a:pt x="546" y="656"/>
                  </a:lnTo>
                  <a:lnTo>
                    <a:pt x="546" y="651"/>
                  </a:lnTo>
                  <a:lnTo>
                    <a:pt x="546" y="651"/>
                  </a:lnTo>
                  <a:lnTo>
                    <a:pt x="542" y="647"/>
                  </a:lnTo>
                  <a:lnTo>
                    <a:pt x="542" y="647"/>
                  </a:lnTo>
                  <a:lnTo>
                    <a:pt x="537" y="647"/>
                  </a:lnTo>
                  <a:lnTo>
                    <a:pt x="537" y="642"/>
                  </a:lnTo>
                  <a:lnTo>
                    <a:pt x="537" y="642"/>
                  </a:lnTo>
                  <a:lnTo>
                    <a:pt x="533" y="642"/>
                  </a:lnTo>
                  <a:lnTo>
                    <a:pt x="533" y="638"/>
                  </a:lnTo>
                  <a:lnTo>
                    <a:pt x="533" y="638"/>
                  </a:lnTo>
                  <a:lnTo>
                    <a:pt x="528" y="638"/>
                  </a:lnTo>
                  <a:lnTo>
                    <a:pt x="528" y="633"/>
                  </a:lnTo>
                  <a:lnTo>
                    <a:pt x="524" y="633"/>
                  </a:lnTo>
                  <a:lnTo>
                    <a:pt x="519" y="629"/>
                  </a:lnTo>
                  <a:lnTo>
                    <a:pt x="519" y="629"/>
                  </a:lnTo>
                  <a:lnTo>
                    <a:pt x="519" y="624"/>
                  </a:lnTo>
                  <a:lnTo>
                    <a:pt x="515" y="624"/>
                  </a:lnTo>
                  <a:lnTo>
                    <a:pt x="515" y="624"/>
                  </a:lnTo>
                  <a:lnTo>
                    <a:pt x="515" y="624"/>
                  </a:lnTo>
                  <a:lnTo>
                    <a:pt x="510" y="624"/>
                  </a:lnTo>
                  <a:lnTo>
                    <a:pt x="506" y="624"/>
                  </a:lnTo>
                  <a:lnTo>
                    <a:pt x="501" y="624"/>
                  </a:lnTo>
                  <a:lnTo>
                    <a:pt x="496" y="624"/>
                  </a:lnTo>
                  <a:lnTo>
                    <a:pt x="496" y="629"/>
                  </a:lnTo>
                  <a:lnTo>
                    <a:pt x="492" y="629"/>
                  </a:lnTo>
                  <a:lnTo>
                    <a:pt x="492" y="629"/>
                  </a:lnTo>
                  <a:lnTo>
                    <a:pt x="487" y="624"/>
                  </a:lnTo>
                  <a:lnTo>
                    <a:pt x="487" y="629"/>
                  </a:lnTo>
                  <a:lnTo>
                    <a:pt x="487" y="624"/>
                  </a:lnTo>
                  <a:lnTo>
                    <a:pt x="487" y="624"/>
                  </a:lnTo>
                  <a:lnTo>
                    <a:pt x="487" y="624"/>
                  </a:lnTo>
                  <a:lnTo>
                    <a:pt x="483" y="624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78" y="619"/>
                  </a:lnTo>
                  <a:lnTo>
                    <a:pt x="474" y="619"/>
                  </a:lnTo>
                  <a:lnTo>
                    <a:pt x="474" y="619"/>
                  </a:lnTo>
                  <a:lnTo>
                    <a:pt x="469" y="624"/>
                  </a:lnTo>
                  <a:lnTo>
                    <a:pt x="469" y="624"/>
                  </a:lnTo>
                  <a:lnTo>
                    <a:pt x="465" y="624"/>
                  </a:lnTo>
                  <a:lnTo>
                    <a:pt x="465" y="624"/>
                  </a:lnTo>
                  <a:lnTo>
                    <a:pt x="460" y="619"/>
                  </a:lnTo>
                  <a:lnTo>
                    <a:pt x="460" y="619"/>
                  </a:lnTo>
                  <a:lnTo>
                    <a:pt x="460" y="619"/>
                  </a:lnTo>
                  <a:lnTo>
                    <a:pt x="456" y="619"/>
                  </a:lnTo>
                  <a:lnTo>
                    <a:pt x="456" y="619"/>
                  </a:lnTo>
                  <a:lnTo>
                    <a:pt x="456" y="619"/>
                  </a:lnTo>
                  <a:lnTo>
                    <a:pt x="456" y="615"/>
                  </a:lnTo>
                  <a:lnTo>
                    <a:pt x="456" y="615"/>
                  </a:lnTo>
                  <a:lnTo>
                    <a:pt x="456" y="615"/>
                  </a:lnTo>
                  <a:lnTo>
                    <a:pt x="456" y="615"/>
                  </a:lnTo>
                  <a:lnTo>
                    <a:pt x="451" y="610"/>
                  </a:lnTo>
                  <a:lnTo>
                    <a:pt x="451" y="610"/>
                  </a:lnTo>
                  <a:lnTo>
                    <a:pt x="451" y="610"/>
                  </a:lnTo>
                  <a:lnTo>
                    <a:pt x="451" y="610"/>
                  </a:lnTo>
                  <a:lnTo>
                    <a:pt x="447" y="610"/>
                  </a:lnTo>
                  <a:lnTo>
                    <a:pt x="447" y="610"/>
                  </a:lnTo>
                  <a:lnTo>
                    <a:pt x="447" y="610"/>
                  </a:lnTo>
                  <a:lnTo>
                    <a:pt x="447" y="610"/>
                  </a:lnTo>
                  <a:lnTo>
                    <a:pt x="447" y="610"/>
                  </a:lnTo>
                  <a:lnTo>
                    <a:pt x="442" y="610"/>
                  </a:lnTo>
                  <a:lnTo>
                    <a:pt x="442" y="610"/>
                  </a:lnTo>
                  <a:lnTo>
                    <a:pt x="442" y="610"/>
                  </a:lnTo>
                  <a:lnTo>
                    <a:pt x="438" y="610"/>
                  </a:lnTo>
                  <a:lnTo>
                    <a:pt x="438" y="610"/>
                  </a:lnTo>
                  <a:lnTo>
                    <a:pt x="438" y="610"/>
                  </a:lnTo>
                  <a:lnTo>
                    <a:pt x="433" y="606"/>
                  </a:lnTo>
                  <a:lnTo>
                    <a:pt x="429" y="606"/>
                  </a:lnTo>
                  <a:lnTo>
                    <a:pt x="429" y="606"/>
                  </a:lnTo>
                  <a:lnTo>
                    <a:pt x="429" y="606"/>
                  </a:lnTo>
                  <a:lnTo>
                    <a:pt x="429" y="606"/>
                  </a:lnTo>
                  <a:lnTo>
                    <a:pt x="429" y="606"/>
                  </a:lnTo>
                  <a:lnTo>
                    <a:pt x="433" y="601"/>
                  </a:lnTo>
                  <a:lnTo>
                    <a:pt x="433" y="601"/>
                  </a:lnTo>
                  <a:lnTo>
                    <a:pt x="433" y="597"/>
                  </a:lnTo>
                  <a:lnTo>
                    <a:pt x="433" y="597"/>
                  </a:lnTo>
                  <a:lnTo>
                    <a:pt x="433" y="597"/>
                  </a:lnTo>
                  <a:lnTo>
                    <a:pt x="433" y="597"/>
                  </a:lnTo>
                  <a:lnTo>
                    <a:pt x="433" y="592"/>
                  </a:lnTo>
                  <a:lnTo>
                    <a:pt x="429" y="597"/>
                  </a:lnTo>
                  <a:lnTo>
                    <a:pt x="424" y="601"/>
                  </a:lnTo>
                  <a:lnTo>
                    <a:pt x="424" y="601"/>
                  </a:lnTo>
                  <a:lnTo>
                    <a:pt x="415" y="601"/>
                  </a:lnTo>
                  <a:lnTo>
                    <a:pt x="411" y="601"/>
                  </a:lnTo>
                  <a:lnTo>
                    <a:pt x="406" y="601"/>
                  </a:lnTo>
                  <a:lnTo>
                    <a:pt x="402" y="601"/>
                  </a:lnTo>
                  <a:lnTo>
                    <a:pt x="393" y="597"/>
                  </a:lnTo>
                  <a:lnTo>
                    <a:pt x="388" y="597"/>
                  </a:lnTo>
                  <a:lnTo>
                    <a:pt x="384" y="597"/>
                  </a:lnTo>
                  <a:lnTo>
                    <a:pt x="375" y="597"/>
                  </a:lnTo>
                  <a:lnTo>
                    <a:pt x="370" y="597"/>
                  </a:lnTo>
                  <a:lnTo>
                    <a:pt x="365" y="597"/>
                  </a:lnTo>
                  <a:lnTo>
                    <a:pt x="356" y="597"/>
                  </a:lnTo>
                  <a:lnTo>
                    <a:pt x="352" y="597"/>
                  </a:lnTo>
                  <a:lnTo>
                    <a:pt x="347" y="597"/>
                  </a:lnTo>
                  <a:lnTo>
                    <a:pt x="338" y="597"/>
                  </a:lnTo>
                  <a:lnTo>
                    <a:pt x="334" y="592"/>
                  </a:lnTo>
                  <a:lnTo>
                    <a:pt x="329" y="592"/>
                  </a:lnTo>
                  <a:lnTo>
                    <a:pt x="325" y="592"/>
                  </a:lnTo>
                  <a:lnTo>
                    <a:pt x="316" y="592"/>
                  </a:lnTo>
                  <a:lnTo>
                    <a:pt x="311" y="592"/>
                  </a:lnTo>
                  <a:lnTo>
                    <a:pt x="307" y="592"/>
                  </a:lnTo>
                  <a:lnTo>
                    <a:pt x="298" y="592"/>
                  </a:lnTo>
                  <a:lnTo>
                    <a:pt x="293" y="592"/>
                  </a:lnTo>
                  <a:lnTo>
                    <a:pt x="289" y="592"/>
                  </a:lnTo>
                  <a:lnTo>
                    <a:pt x="284" y="588"/>
                  </a:lnTo>
                  <a:lnTo>
                    <a:pt x="275" y="588"/>
                  </a:lnTo>
                  <a:lnTo>
                    <a:pt x="271" y="588"/>
                  </a:lnTo>
                  <a:lnTo>
                    <a:pt x="266" y="588"/>
                  </a:lnTo>
                  <a:lnTo>
                    <a:pt x="257" y="588"/>
                  </a:lnTo>
                  <a:lnTo>
                    <a:pt x="253" y="588"/>
                  </a:lnTo>
                  <a:lnTo>
                    <a:pt x="248" y="588"/>
                  </a:lnTo>
                  <a:lnTo>
                    <a:pt x="239" y="588"/>
                  </a:lnTo>
                  <a:lnTo>
                    <a:pt x="234" y="583"/>
                  </a:lnTo>
                  <a:lnTo>
                    <a:pt x="230" y="583"/>
                  </a:lnTo>
                  <a:lnTo>
                    <a:pt x="225" y="583"/>
                  </a:lnTo>
                  <a:lnTo>
                    <a:pt x="216" y="583"/>
                  </a:lnTo>
                  <a:lnTo>
                    <a:pt x="212" y="583"/>
                  </a:lnTo>
                  <a:lnTo>
                    <a:pt x="207" y="583"/>
                  </a:lnTo>
                  <a:lnTo>
                    <a:pt x="203" y="583"/>
                  </a:lnTo>
                  <a:lnTo>
                    <a:pt x="194" y="583"/>
                  </a:lnTo>
                  <a:lnTo>
                    <a:pt x="189" y="579"/>
                  </a:lnTo>
                  <a:lnTo>
                    <a:pt x="185" y="579"/>
                  </a:lnTo>
                  <a:lnTo>
                    <a:pt x="176" y="579"/>
                  </a:lnTo>
                  <a:lnTo>
                    <a:pt x="171" y="579"/>
                  </a:lnTo>
                  <a:lnTo>
                    <a:pt x="167" y="579"/>
                  </a:lnTo>
                  <a:lnTo>
                    <a:pt x="162" y="579"/>
                  </a:lnTo>
                  <a:lnTo>
                    <a:pt x="153" y="579"/>
                  </a:lnTo>
                  <a:lnTo>
                    <a:pt x="149" y="579"/>
                  </a:lnTo>
                  <a:lnTo>
                    <a:pt x="144" y="574"/>
                  </a:lnTo>
                  <a:lnTo>
                    <a:pt x="140" y="574"/>
                  </a:lnTo>
                  <a:lnTo>
                    <a:pt x="131" y="574"/>
                  </a:lnTo>
                  <a:lnTo>
                    <a:pt x="126" y="574"/>
                  </a:lnTo>
                  <a:lnTo>
                    <a:pt x="122" y="574"/>
                  </a:lnTo>
                  <a:lnTo>
                    <a:pt x="113" y="574"/>
                  </a:lnTo>
                  <a:lnTo>
                    <a:pt x="108" y="574"/>
                  </a:lnTo>
                  <a:lnTo>
                    <a:pt x="103" y="574"/>
                  </a:lnTo>
                  <a:lnTo>
                    <a:pt x="99" y="570"/>
                  </a:lnTo>
                  <a:lnTo>
                    <a:pt x="90" y="570"/>
                  </a:lnTo>
                  <a:lnTo>
                    <a:pt x="85" y="570"/>
                  </a:lnTo>
                  <a:lnTo>
                    <a:pt x="81" y="570"/>
                  </a:lnTo>
                  <a:lnTo>
                    <a:pt x="76" y="570"/>
                  </a:lnTo>
                  <a:lnTo>
                    <a:pt x="67" y="570"/>
                  </a:lnTo>
                  <a:lnTo>
                    <a:pt x="63" y="570"/>
                  </a:lnTo>
                  <a:lnTo>
                    <a:pt x="58" y="565"/>
                  </a:lnTo>
                  <a:lnTo>
                    <a:pt x="54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5" y="565"/>
                  </a:lnTo>
                  <a:lnTo>
                    <a:pt x="45" y="565"/>
                  </a:lnTo>
                  <a:lnTo>
                    <a:pt x="45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5"/>
                  </a:lnTo>
                  <a:lnTo>
                    <a:pt x="49" y="561"/>
                  </a:lnTo>
                  <a:lnTo>
                    <a:pt x="49" y="561"/>
                  </a:lnTo>
                  <a:lnTo>
                    <a:pt x="49" y="561"/>
                  </a:lnTo>
                  <a:lnTo>
                    <a:pt x="49" y="561"/>
                  </a:lnTo>
                  <a:lnTo>
                    <a:pt x="54" y="561"/>
                  </a:lnTo>
                  <a:lnTo>
                    <a:pt x="54" y="561"/>
                  </a:lnTo>
                  <a:lnTo>
                    <a:pt x="54" y="561"/>
                  </a:lnTo>
                  <a:lnTo>
                    <a:pt x="58" y="561"/>
                  </a:lnTo>
                  <a:lnTo>
                    <a:pt x="54" y="561"/>
                  </a:lnTo>
                  <a:lnTo>
                    <a:pt x="54" y="561"/>
                  </a:lnTo>
                  <a:lnTo>
                    <a:pt x="54" y="561"/>
                  </a:lnTo>
                  <a:lnTo>
                    <a:pt x="49" y="561"/>
                  </a:lnTo>
                  <a:lnTo>
                    <a:pt x="49" y="561"/>
                  </a:lnTo>
                  <a:lnTo>
                    <a:pt x="49" y="556"/>
                  </a:lnTo>
                  <a:lnTo>
                    <a:pt x="49" y="556"/>
                  </a:lnTo>
                  <a:lnTo>
                    <a:pt x="54" y="556"/>
                  </a:lnTo>
                  <a:lnTo>
                    <a:pt x="54" y="556"/>
                  </a:lnTo>
                  <a:lnTo>
                    <a:pt x="58" y="552"/>
                  </a:lnTo>
                  <a:lnTo>
                    <a:pt x="58" y="552"/>
                  </a:lnTo>
                  <a:lnTo>
                    <a:pt x="58" y="552"/>
                  </a:lnTo>
                  <a:lnTo>
                    <a:pt x="54" y="556"/>
                  </a:lnTo>
                  <a:lnTo>
                    <a:pt x="54" y="556"/>
                  </a:lnTo>
                  <a:lnTo>
                    <a:pt x="54" y="556"/>
                  </a:lnTo>
                  <a:lnTo>
                    <a:pt x="49" y="556"/>
                  </a:lnTo>
                  <a:lnTo>
                    <a:pt x="49" y="556"/>
                  </a:lnTo>
                  <a:lnTo>
                    <a:pt x="49" y="556"/>
                  </a:lnTo>
                  <a:lnTo>
                    <a:pt x="49" y="556"/>
                  </a:lnTo>
                  <a:lnTo>
                    <a:pt x="49" y="556"/>
                  </a:lnTo>
                  <a:lnTo>
                    <a:pt x="45" y="556"/>
                  </a:lnTo>
                  <a:lnTo>
                    <a:pt x="45" y="556"/>
                  </a:lnTo>
                  <a:lnTo>
                    <a:pt x="45" y="556"/>
                  </a:lnTo>
                  <a:lnTo>
                    <a:pt x="45" y="552"/>
                  </a:lnTo>
                  <a:lnTo>
                    <a:pt x="45" y="552"/>
                  </a:lnTo>
                  <a:lnTo>
                    <a:pt x="45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54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49" y="552"/>
                  </a:lnTo>
                  <a:lnTo>
                    <a:pt x="54" y="547"/>
                  </a:lnTo>
                  <a:lnTo>
                    <a:pt x="54" y="547"/>
                  </a:lnTo>
                  <a:lnTo>
                    <a:pt x="54" y="543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4" y="543"/>
                  </a:lnTo>
                  <a:lnTo>
                    <a:pt x="54" y="543"/>
                  </a:lnTo>
                  <a:lnTo>
                    <a:pt x="54" y="547"/>
                  </a:lnTo>
                  <a:lnTo>
                    <a:pt x="54" y="547"/>
                  </a:lnTo>
                  <a:lnTo>
                    <a:pt x="49" y="547"/>
                  </a:lnTo>
                  <a:lnTo>
                    <a:pt x="49" y="547"/>
                  </a:lnTo>
                  <a:lnTo>
                    <a:pt x="49" y="547"/>
                  </a:lnTo>
                  <a:lnTo>
                    <a:pt x="45" y="547"/>
                  </a:lnTo>
                  <a:lnTo>
                    <a:pt x="45" y="547"/>
                  </a:lnTo>
                  <a:lnTo>
                    <a:pt x="45" y="547"/>
                  </a:lnTo>
                  <a:lnTo>
                    <a:pt x="45" y="547"/>
                  </a:lnTo>
                  <a:lnTo>
                    <a:pt x="40" y="547"/>
                  </a:lnTo>
                  <a:lnTo>
                    <a:pt x="40" y="543"/>
                  </a:lnTo>
                  <a:lnTo>
                    <a:pt x="45" y="543"/>
                  </a:lnTo>
                  <a:lnTo>
                    <a:pt x="45" y="538"/>
                  </a:lnTo>
                  <a:lnTo>
                    <a:pt x="45" y="538"/>
                  </a:lnTo>
                  <a:lnTo>
                    <a:pt x="45" y="538"/>
                  </a:lnTo>
                  <a:lnTo>
                    <a:pt x="45" y="538"/>
                  </a:lnTo>
                  <a:lnTo>
                    <a:pt x="45" y="534"/>
                  </a:lnTo>
                  <a:lnTo>
                    <a:pt x="49" y="534"/>
                  </a:lnTo>
                  <a:lnTo>
                    <a:pt x="54" y="534"/>
                  </a:lnTo>
                  <a:lnTo>
                    <a:pt x="54" y="534"/>
                  </a:lnTo>
                  <a:lnTo>
                    <a:pt x="54" y="529"/>
                  </a:lnTo>
                  <a:lnTo>
                    <a:pt x="54" y="529"/>
                  </a:lnTo>
                  <a:lnTo>
                    <a:pt x="58" y="529"/>
                  </a:lnTo>
                  <a:lnTo>
                    <a:pt x="54" y="529"/>
                  </a:lnTo>
                  <a:lnTo>
                    <a:pt x="54" y="529"/>
                  </a:lnTo>
                  <a:lnTo>
                    <a:pt x="54" y="529"/>
                  </a:lnTo>
                  <a:lnTo>
                    <a:pt x="54" y="529"/>
                  </a:lnTo>
                  <a:lnTo>
                    <a:pt x="49" y="534"/>
                  </a:lnTo>
                  <a:lnTo>
                    <a:pt x="49" y="534"/>
                  </a:lnTo>
                  <a:lnTo>
                    <a:pt x="45" y="534"/>
                  </a:lnTo>
                  <a:lnTo>
                    <a:pt x="40" y="534"/>
                  </a:lnTo>
                  <a:lnTo>
                    <a:pt x="40" y="534"/>
                  </a:lnTo>
                  <a:lnTo>
                    <a:pt x="40" y="534"/>
                  </a:lnTo>
                  <a:lnTo>
                    <a:pt x="45" y="529"/>
                  </a:lnTo>
                  <a:lnTo>
                    <a:pt x="45" y="529"/>
                  </a:lnTo>
                  <a:lnTo>
                    <a:pt x="40" y="534"/>
                  </a:lnTo>
                  <a:lnTo>
                    <a:pt x="40" y="534"/>
                  </a:lnTo>
                  <a:lnTo>
                    <a:pt x="40" y="534"/>
                  </a:lnTo>
                  <a:lnTo>
                    <a:pt x="40" y="534"/>
                  </a:lnTo>
                  <a:lnTo>
                    <a:pt x="40" y="534"/>
                  </a:lnTo>
                  <a:lnTo>
                    <a:pt x="40" y="534"/>
                  </a:lnTo>
                  <a:lnTo>
                    <a:pt x="36" y="534"/>
                  </a:lnTo>
                  <a:lnTo>
                    <a:pt x="36" y="534"/>
                  </a:lnTo>
                  <a:lnTo>
                    <a:pt x="36" y="534"/>
                  </a:lnTo>
                  <a:lnTo>
                    <a:pt x="36" y="534"/>
                  </a:lnTo>
                  <a:lnTo>
                    <a:pt x="31" y="534"/>
                  </a:lnTo>
                  <a:lnTo>
                    <a:pt x="31" y="534"/>
                  </a:lnTo>
                  <a:lnTo>
                    <a:pt x="31" y="529"/>
                  </a:lnTo>
                  <a:lnTo>
                    <a:pt x="31" y="529"/>
                  </a:lnTo>
                  <a:lnTo>
                    <a:pt x="31" y="529"/>
                  </a:lnTo>
                  <a:lnTo>
                    <a:pt x="36" y="529"/>
                  </a:lnTo>
                  <a:lnTo>
                    <a:pt x="36" y="529"/>
                  </a:lnTo>
                  <a:lnTo>
                    <a:pt x="40" y="529"/>
                  </a:lnTo>
                  <a:lnTo>
                    <a:pt x="40" y="529"/>
                  </a:lnTo>
                  <a:lnTo>
                    <a:pt x="40" y="529"/>
                  </a:lnTo>
                  <a:lnTo>
                    <a:pt x="36" y="529"/>
                  </a:lnTo>
                  <a:lnTo>
                    <a:pt x="31" y="529"/>
                  </a:lnTo>
                  <a:lnTo>
                    <a:pt x="31" y="529"/>
                  </a:lnTo>
                  <a:lnTo>
                    <a:pt x="31" y="529"/>
                  </a:lnTo>
                  <a:lnTo>
                    <a:pt x="36" y="529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40" y="520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31" y="525"/>
                  </a:lnTo>
                  <a:lnTo>
                    <a:pt x="31" y="525"/>
                  </a:lnTo>
                  <a:lnTo>
                    <a:pt x="27" y="525"/>
                  </a:lnTo>
                  <a:lnTo>
                    <a:pt x="27" y="525"/>
                  </a:lnTo>
                  <a:lnTo>
                    <a:pt x="27" y="520"/>
                  </a:lnTo>
                  <a:lnTo>
                    <a:pt x="27" y="520"/>
                  </a:lnTo>
                  <a:lnTo>
                    <a:pt x="27" y="520"/>
                  </a:lnTo>
                  <a:lnTo>
                    <a:pt x="27" y="520"/>
                  </a:lnTo>
                  <a:lnTo>
                    <a:pt x="27" y="515"/>
                  </a:lnTo>
                  <a:lnTo>
                    <a:pt x="31" y="515"/>
                  </a:lnTo>
                  <a:lnTo>
                    <a:pt x="31" y="511"/>
                  </a:lnTo>
                  <a:lnTo>
                    <a:pt x="36" y="511"/>
                  </a:lnTo>
                  <a:lnTo>
                    <a:pt x="40" y="511"/>
                  </a:lnTo>
                  <a:lnTo>
                    <a:pt x="40" y="511"/>
                  </a:lnTo>
                  <a:lnTo>
                    <a:pt x="45" y="511"/>
                  </a:lnTo>
                  <a:lnTo>
                    <a:pt x="49" y="511"/>
                  </a:lnTo>
                  <a:lnTo>
                    <a:pt x="49" y="511"/>
                  </a:lnTo>
                  <a:lnTo>
                    <a:pt x="45" y="506"/>
                  </a:lnTo>
                  <a:lnTo>
                    <a:pt x="40" y="506"/>
                  </a:lnTo>
                  <a:lnTo>
                    <a:pt x="40" y="506"/>
                  </a:lnTo>
                  <a:lnTo>
                    <a:pt x="36" y="511"/>
                  </a:lnTo>
                  <a:lnTo>
                    <a:pt x="36" y="511"/>
                  </a:lnTo>
                  <a:lnTo>
                    <a:pt x="31" y="511"/>
                  </a:lnTo>
                  <a:lnTo>
                    <a:pt x="31" y="511"/>
                  </a:lnTo>
                  <a:lnTo>
                    <a:pt x="31" y="511"/>
                  </a:lnTo>
                  <a:lnTo>
                    <a:pt x="31" y="511"/>
                  </a:lnTo>
                  <a:lnTo>
                    <a:pt x="31" y="511"/>
                  </a:lnTo>
                  <a:lnTo>
                    <a:pt x="31" y="511"/>
                  </a:lnTo>
                  <a:lnTo>
                    <a:pt x="36" y="506"/>
                  </a:lnTo>
                  <a:lnTo>
                    <a:pt x="36" y="506"/>
                  </a:lnTo>
                  <a:lnTo>
                    <a:pt x="36" y="506"/>
                  </a:lnTo>
                  <a:lnTo>
                    <a:pt x="36" y="502"/>
                  </a:lnTo>
                  <a:lnTo>
                    <a:pt x="40" y="502"/>
                  </a:lnTo>
                  <a:lnTo>
                    <a:pt x="40" y="502"/>
                  </a:lnTo>
                  <a:lnTo>
                    <a:pt x="40" y="502"/>
                  </a:lnTo>
                  <a:lnTo>
                    <a:pt x="45" y="497"/>
                  </a:lnTo>
                  <a:lnTo>
                    <a:pt x="45" y="497"/>
                  </a:lnTo>
                  <a:lnTo>
                    <a:pt x="49" y="497"/>
                  </a:lnTo>
                  <a:lnTo>
                    <a:pt x="54" y="497"/>
                  </a:lnTo>
                  <a:lnTo>
                    <a:pt x="54" y="493"/>
                  </a:lnTo>
                  <a:lnTo>
                    <a:pt x="54" y="497"/>
                  </a:lnTo>
                  <a:lnTo>
                    <a:pt x="54" y="497"/>
                  </a:lnTo>
                  <a:lnTo>
                    <a:pt x="54" y="497"/>
                  </a:lnTo>
                  <a:lnTo>
                    <a:pt x="54" y="497"/>
                  </a:lnTo>
                  <a:lnTo>
                    <a:pt x="54" y="502"/>
                  </a:lnTo>
                  <a:lnTo>
                    <a:pt x="54" y="502"/>
                  </a:lnTo>
                  <a:lnTo>
                    <a:pt x="54" y="502"/>
                  </a:lnTo>
                  <a:lnTo>
                    <a:pt x="54" y="502"/>
                  </a:lnTo>
                  <a:lnTo>
                    <a:pt x="58" y="497"/>
                  </a:lnTo>
                  <a:lnTo>
                    <a:pt x="58" y="497"/>
                  </a:lnTo>
                  <a:lnTo>
                    <a:pt x="58" y="497"/>
                  </a:lnTo>
                  <a:lnTo>
                    <a:pt x="58" y="497"/>
                  </a:lnTo>
                  <a:lnTo>
                    <a:pt x="58" y="493"/>
                  </a:lnTo>
                  <a:lnTo>
                    <a:pt x="58" y="493"/>
                  </a:lnTo>
                  <a:lnTo>
                    <a:pt x="58" y="493"/>
                  </a:lnTo>
                  <a:lnTo>
                    <a:pt x="58" y="493"/>
                  </a:lnTo>
                  <a:lnTo>
                    <a:pt x="63" y="488"/>
                  </a:lnTo>
                  <a:lnTo>
                    <a:pt x="63" y="488"/>
                  </a:lnTo>
                  <a:lnTo>
                    <a:pt x="67" y="488"/>
                  </a:lnTo>
                  <a:lnTo>
                    <a:pt x="67" y="488"/>
                  </a:lnTo>
                  <a:lnTo>
                    <a:pt x="67" y="488"/>
                  </a:lnTo>
                  <a:lnTo>
                    <a:pt x="67" y="488"/>
                  </a:lnTo>
                  <a:lnTo>
                    <a:pt x="63" y="488"/>
                  </a:lnTo>
                  <a:lnTo>
                    <a:pt x="63" y="488"/>
                  </a:lnTo>
                  <a:lnTo>
                    <a:pt x="63" y="488"/>
                  </a:lnTo>
                  <a:lnTo>
                    <a:pt x="63" y="488"/>
                  </a:lnTo>
                  <a:lnTo>
                    <a:pt x="63" y="493"/>
                  </a:lnTo>
                  <a:lnTo>
                    <a:pt x="49" y="497"/>
                  </a:lnTo>
                  <a:lnTo>
                    <a:pt x="49" y="497"/>
                  </a:lnTo>
                  <a:lnTo>
                    <a:pt x="49" y="497"/>
                  </a:lnTo>
                  <a:lnTo>
                    <a:pt x="45" y="497"/>
                  </a:lnTo>
                  <a:lnTo>
                    <a:pt x="45" y="497"/>
                  </a:lnTo>
                  <a:lnTo>
                    <a:pt x="40" y="497"/>
                  </a:lnTo>
                  <a:lnTo>
                    <a:pt x="36" y="502"/>
                  </a:lnTo>
                  <a:lnTo>
                    <a:pt x="31" y="506"/>
                  </a:lnTo>
                  <a:lnTo>
                    <a:pt x="36" y="502"/>
                  </a:lnTo>
                  <a:lnTo>
                    <a:pt x="36" y="497"/>
                  </a:lnTo>
                  <a:lnTo>
                    <a:pt x="45" y="497"/>
                  </a:lnTo>
                  <a:lnTo>
                    <a:pt x="45" y="493"/>
                  </a:lnTo>
                  <a:lnTo>
                    <a:pt x="45" y="493"/>
                  </a:lnTo>
                  <a:lnTo>
                    <a:pt x="45" y="493"/>
                  </a:lnTo>
                  <a:lnTo>
                    <a:pt x="49" y="493"/>
                  </a:lnTo>
                  <a:lnTo>
                    <a:pt x="49" y="493"/>
                  </a:lnTo>
                  <a:lnTo>
                    <a:pt x="49" y="493"/>
                  </a:lnTo>
                  <a:lnTo>
                    <a:pt x="49" y="493"/>
                  </a:lnTo>
                  <a:lnTo>
                    <a:pt x="45" y="493"/>
                  </a:lnTo>
                  <a:lnTo>
                    <a:pt x="40" y="493"/>
                  </a:lnTo>
                  <a:lnTo>
                    <a:pt x="40" y="493"/>
                  </a:lnTo>
                  <a:lnTo>
                    <a:pt x="45" y="493"/>
                  </a:lnTo>
                  <a:lnTo>
                    <a:pt x="49" y="488"/>
                  </a:lnTo>
                  <a:lnTo>
                    <a:pt x="54" y="484"/>
                  </a:lnTo>
                  <a:lnTo>
                    <a:pt x="54" y="484"/>
                  </a:lnTo>
                  <a:lnTo>
                    <a:pt x="54" y="484"/>
                  </a:lnTo>
                  <a:lnTo>
                    <a:pt x="54" y="484"/>
                  </a:lnTo>
                  <a:lnTo>
                    <a:pt x="49" y="484"/>
                  </a:lnTo>
                  <a:lnTo>
                    <a:pt x="49" y="484"/>
                  </a:lnTo>
                  <a:lnTo>
                    <a:pt x="54" y="479"/>
                  </a:lnTo>
                  <a:lnTo>
                    <a:pt x="54" y="475"/>
                  </a:lnTo>
                  <a:lnTo>
                    <a:pt x="54" y="475"/>
                  </a:lnTo>
                  <a:lnTo>
                    <a:pt x="49" y="475"/>
                  </a:lnTo>
                  <a:lnTo>
                    <a:pt x="54" y="470"/>
                  </a:lnTo>
                  <a:lnTo>
                    <a:pt x="54" y="470"/>
                  </a:lnTo>
                  <a:lnTo>
                    <a:pt x="58" y="470"/>
                  </a:lnTo>
                  <a:lnTo>
                    <a:pt x="58" y="466"/>
                  </a:lnTo>
                  <a:lnTo>
                    <a:pt x="58" y="466"/>
                  </a:lnTo>
                  <a:lnTo>
                    <a:pt x="63" y="466"/>
                  </a:lnTo>
                  <a:lnTo>
                    <a:pt x="58" y="470"/>
                  </a:lnTo>
                  <a:lnTo>
                    <a:pt x="58" y="470"/>
                  </a:lnTo>
                  <a:lnTo>
                    <a:pt x="58" y="470"/>
                  </a:lnTo>
                  <a:lnTo>
                    <a:pt x="58" y="475"/>
                  </a:lnTo>
                  <a:lnTo>
                    <a:pt x="58" y="475"/>
                  </a:lnTo>
                  <a:lnTo>
                    <a:pt x="63" y="475"/>
                  </a:lnTo>
                  <a:lnTo>
                    <a:pt x="63" y="475"/>
                  </a:lnTo>
                  <a:lnTo>
                    <a:pt x="63" y="475"/>
                  </a:lnTo>
                  <a:lnTo>
                    <a:pt x="63" y="475"/>
                  </a:lnTo>
                  <a:lnTo>
                    <a:pt x="63" y="479"/>
                  </a:lnTo>
                  <a:lnTo>
                    <a:pt x="63" y="475"/>
                  </a:lnTo>
                  <a:lnTo>
                    <a:pt x="63" y="475"/>
                  </a:lnTo>
                  <a:lnTo>
                    <a:pt x="63" y="475"/>
                  </a:lnTo>
                  <a:lnTo>
                    <a:pt x="63" y="475"/>
                  </a:lnTo>
                  <a:lnTo>
                    <a:pt x="63" y="475"/>
                  </a:lnTo>
                  <a:lnTo>
                    <a:pt x="58" y="475"/>
                  </a:lnTo>
                  <a:lnTo>
                    <a:pt x="58" y="470"/>
                  </a:lnTo>
                  <a:lnTo>
                    <a:pt x="58" y="470"/>
                  </a:lnTo>
                  <a:lnTo>
                    <a:pt x="63" y="470"/>
                  </a:lnTo>
                  <a:lnTo>
                    <a:pt x="63" y="466"/>
                  </a:lnTo>
                  <a:lnTo>
                    <a:pt x="63" y="466"/>
                  </a:lnTo>
                  <a:lnTo>
                    <a:pt x="63" y="466"/>
                  </a:lnTo>
                  <a:lnTo>
                    <a:pt x="63" y="466"/>
                  </a:lnTo>
                  <a:lnTo>
                    <a:pt x="67" y="466"/>
                  </a:lnTo>
                  <a:lnTo>
                    <a:pt x="67" y="466"/>
                  </a:lnTo>
                  <a:lnTo>
                    <a:pt x="67" y="466"/>
                  </a:lnTo>
                  <a:lnTo>
                    <a:pt x="67" y="466"/>
                  </a:lnTo>
                  <a:lnTo>
                    <a:pt x="67" y="466"/>
                  </a:lnTo>
                  <a:lnTo>
                    <a:pt x="63" y="466"/>
                  </a:lnTo>
                  <a:lnTo>
                    <a:pt x="63" y="466"/>
                  </a:lnTo>
                  <a:lnTo>
                    <a:pt x="63" y="466"/>
                  </a:lnTo>
                  <a:lnTo>
                    <a:pt x="63" y="466"/>
                  </a:lnTo>
                  <a:lnTo>
                    <a:pt x="58" y="466"/>
                  </a:lnTo>
                  <a:lnTo>
                    <a:pt x="58" y="466"/>
                  </a:lnTo>
                  <a:lnTo>
                    <a:pt x="54" y="470"/>
                  </a:lnTo>
                  <a:lnTo>
                    <a:pt x="54" y="470"/>
                  </a:lnTo>
                  <a:lnTo>
                    <a:pt x="49" y="470"/>
                  </a:lnTo>
                  <a:lnTo>
                    <a:pt x="49" y="475"/>
                  </a:lnTo>
                  <a:lnTo>
                    <a:pt x="49" y="475"/>
                  </a:lnTo>
                  <a:lnTo>
                    <a:pt x="45" y="475"/>
                  </a:lnTo>
                  <a:lnTo>
                    <a:pt x="45" y="475"/>
                  </a:lnTo>
                  <a:lnTo>
                    <a:pt x="45" y="475"/>
                  </a:lnTo>
                  <a:lnTo>
                    <a:pt x="45" y="470"/>
                  </a:lnTo>
                  <a:lnTo>
                    <a:pt x="45" y="470"/>
                  </a:lnTo>
                  <a:lnTo>
                    <a:pt x="45" y="470"/>
                  </a:lnTo>
                  <a:lnTo>
                    <a:pt x="40" y="466"/>
                  </a:lnTo>
                  <a:lnTo>
                    <a:pt x="45" y="466"/>
                  </a:lnTo>
                  <a:lnTo>
                    <a:pt x="45" y="461"/>
                  </a:lnTo>
                  <a:lnTo>
                    <a:pt x="49" y="461"/>
                  </a:lnTo>
                  <a:lnTo>
                    <a:pt x="54" y="457"/>
                  </a:lnTo>
                  <a:lnTo>
                    <a:pt x="54" y="457"/>
                  </a:lnTo>
                  <a:lnTo>
                    <a:pt x="58" y="457"/>
                  </a:lnTo>
                  <a:lnTo>
                    <a:pt x="63" y="457"/>
                  </a:lnTo>
                  <a:lnTo>
                    <a:pt x="58" y="457"/>
                  </a:lnTo>
                  <a:lnTo>
                    <a:pt x="58" y="457"/>
                  </a:lnTo>
                  <a:lnTo>
                    <a:pt x="54" y="457"/>
                  </a:lnTo>
                  <a:lnTo>
                    <a:pt x="54" y="457"/>
                  </a:lnTo>
                  <a:lnTo>
                    <a:pt x="54" y="452"/>
                  </a:lnTo>
                  <a:lnTo>
                    <a:pt x="54" y="452"/>
                  </a:lnTo>
                  <a:lnTo>
                    <a:pt x="58" y="452"/>
                  </a:lnTo>
                  <a:lnTo>
                    <a:pt x="58" y="448"/>
                  </a:lnTo>
                  <a:lnTo>
                    <a:pt x="63" y="448"/>
                  </a:lnTo>
                  <a:lnTo>
                    <a:pt x="63" y="448"/>
                  </a:lnTo>
                  <a:lnTo>
                    <a:pt x="63" y="448"/>
                  </a:lnTo>
                  <a:lnTo>
                    <a:pt x="63" y="448"/>
                  </a:lnTo>
                  <a:lnTo>
                    <a:pt x="67" y="443"/>
                  </a:lnTo>
                  <a:lnTo>
                    <a:pt x="67" y="443"/>
                  </a:lnTo>
                  <a:lnTo>
                    <a:pt x="76" y="439"/>
                  </a:lnTo>
                  <a:lnTo>
                    <a:pt x="76" y="439"/>
                  </a:lnTo>
                  <a:lnTo>
                    <a:pt x="81" y="439"/>
                  </a:lnTo>
                  <a:lnTo>
                    <a:pt x="90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81" y="434"/>
                  </a:lnTo>
                  <a:lnTo>
                    <a:pt x="81" y="439"/>
                  </a:lnTo>
                  <a:lnTo>
                    <a:pt x="76" y="439"/>
                  </a:lnTo>
                  <a:lnTo>
                    <a:pt x="72" y="439"/>
                  </a:lnTo>
                  <a:lnTo>
                    <a:pt x="72" y="439"/>
                  </a:lnTo>
                  <a:lnTo>
                    <a:pt x="76" y="439"/>
                  </a:lnTo>
                  <a:lnTo>
                    <a:pt x="76" y="439"/>
                  </a:lnTo>
                  <a:lnTo>
                    <a:pt x="81" y="434"/>
                  </a:lnTo>
                  <a:lnTo>
                    <a:pt x="81" y="434"/>
                  </a:lnTo>
                  <a:lnTo>
                    <a:pt x="85" y="430"/>
                  </a:lnTo>
                  <a:lnTo>
                    <a:pt x="85" y="430"/>
                  </a:lnTo>
                  <a:lnTo>
                    <a:pt x="85" y="430"/>
                  </a:lnTo>
                  <a:lnTo>
                    <a:pt x="85" y="430"/>
                  </a:lnTo>
                  <a:lnTo>
                    <a:pt x="90" y="425"/>
                  </a:lnTo>
                  <a:lnTo>
                    <a:pt x="90" y="425"/>
                  </a:lnTo>
                  <a:lnTo>
                    <a:pt x="90" y="425"/>
                  </a:lnTo>
                  <a:lnTo>
                    <a:pt x="94" y="425"/>
                  </a:lnTo>
                  <a:lnTo>
                    <a:pt x="94" y="425"/>
                  </a:lnTo>
                  <a:lnTo>
                    <a:pt x="94" y="421"/>
                  </a:lnTo>
                  <a:lnTo>
                    <a:pt x="94" y="421"/>
                  </a:lnTo>
                  <a:lnTo>
                    <a:pt x="94" y="421"/>
                  </a:lnTo>
                  <a:lnTo>
                    <a:pt x="90" y="421"/>
                  </a:lnTo>
                  <a:lnTo>
                    <a:pt x="94" y="421"/>
                  </a:lnTo>
                  <a:lnTo>
                    <a:pt x="90" y="416"/>
                  </a:lnTo>
                  <a:lnTo>
                    <a:pt x="90" y="416"/>
                  </a:lnTo>
                  <a:lnTo>
                    <a:pt x="90" y="416"/>
                  </a:lnTo>
                  <a:lnTo>
                    <a:pt x="90" y="416"/>
                  </a:lnTo>
                  <a:lnTo>
                    <a:pt x="90" y="411"/>
                  </a:lnTo>
                  <a:lnTo>
                    <a:pt x="90" y="411"/>
                  </a:lnTo>
                  <a:lnTo>
                    <a:pt x="90" y="411"/>
                  </a:lnTo>
                  <a:lnTo>
                    <a:pt x="90" y="411"/>
                  </a:lnTo>
                  <a:lnTo>
                    <a:pt x="85" y="411"/>
                  </a:lnTo>
                  <a:lnTo>
                    <a:pt x="85" y="411"/>
                  </a:lnTo>
                  <a:lnTo>
                    <a:pt x="85" y="407"/>
                  </a:lnTo>
                  <a:lnTo>
                    <a:pt x="85" y="407"/>
                  </a:lnTo>
                  <a:lnTo>
                    <a:pt x="90" y="407"/>
                  </a:lnTo>
                  <a:lnTo>
                    <a:pt x="90" y="407"/>
                  </a:lnTo>
                  <a:lnTo>
                    <a:pt x="85" y="402"/>
                  </a:lnTo>
                  <a:lnTo>
                    <a:pt x="90" y="402"/>
                  </a:lnTo>
                  <a:lnTo>
                    <a:pt x="90" y="402"/>
                  </a:lnTo>
                  <a:lnTo>
                    <a:pt x="90" y="402"/>
                  </a:lnTo>
                  <a:lnTo>
                    <a:pt x="90" y="398"/>
                  </a:lnTo>
                  <a:lnTo>
                    <a:pt x="90" y="398"/>
                  </a:lnTo>
                  <a:lnTo>
                    <a:pt x="94" y="398"/>
                  </a:lnTo>
                  <a:lnTo>
                    <a:pt x="94" y="398"/>
                  </a:lnTo>
                  <a:lnTo>
                    <a:pt x="94" y="393"/>
                  </a:lnTo>
                  <a:lnTo>
                    <a:pt x="94" y="393"/>
                  </a:lnTo>
                  <a:lnTo>
                    <a:pt x="99" y="389"/>
                  </a:lnTo>
                  <a:lnTo>
                    <a:pt x="99" y="384"/>
                  </a:lnTo>
                  <a:lnTo>
                    <a:pt x="99" y="384"/>
                  </a:lnTo>
                  <a:lnTo>
                    <a:pt x="99" y="384"/>
                  </a:lnTo>
                  <a:lnTo>
                    <a:pt x="103" y="380"/>
                  </a:lnTo>
                  <a:lnTo>
                    <a:pt x="103" y="380"/>
                  </a:lnTo>
                  <a:lnTo>
                    <a:pt x="103" y="375"/>
                  </a:lnTo>
                  <a:lnTo>
                    <a:pt x="108" y="375"/>
                  </a:lnTo>
                  <a:lnTo>
                    <a:pt x="108" y="371"/>
                  </a:lnTo>
                  <a:lnTo>
                    <a:pt x="108" y="371"/>
                  </a:lnTo>
                  <a:lnTo>
                    <a:pt x="108" y="366"/>
                  </a:lnTo>
                  <a:lnTo>
                    <a:pt x="108" y="366"/>
                  </a:lnTo>
                  <a:lnTo>
                    <a:pt x="108" y="366"/>
                  </a:lnTo>
                  <a:lnTo>
                    <a:pt x="108" y="366"/>
                  </a:lnTo>
                  <a:lnTo>
                    <a:pt x="108" y="362"/>
                  </a:lnTo>
                  <a:lnTo>
                    <a:pt x="108" y="362"/>
                  </a:lnTo>
                  <a:lnTo>
                    <a:pt x="108" y="362"/>
                  </a:lnTo>
                  <a:lnTo>
                    <a:pt x="108" y="362"/>
                  </a:lnTo>
                  <a:lnTo>
                    <a:pt x="108" y="362"/>
                  </a:lnTo>
                  <a:lnTo>
                    <a:pt x="108" y="362"/>
                  </a:lnTo>
                  <a:lnTo>
                    <a:pt x="108" y="357"/>
                  </a:lnTo>
                  <a:lnTo>
                    <a:pt x="108" y="357"/>
                  </a:lnTo>
                  <a:lnTo>
                    <a:pt x="108" y="357"/>
                  </a:lnTo>
                  <a:lnTo>
                    <a:pt x="108" y="357"/>
                  </a:lnTo>
                  <a:lnTo>
                    <a:pt x="108" y="357"/>
                  </a:lnTo>
                  <a:lnTo>
                    <a:pt x="113" y="353"/>
                  </a:lnTo>
                  <a:lnTo>
                    <a:pt x="113" y="353"/>
                  </a:lnTo>
                  <a:lnTo>
                    <a:pt x="113" y="353"/>
                  </a:lnTo>
                  <a:lnTo>
                    <a:pt x="113" y="348"/>
                  </a:lnTo>
                  <a:lnTo>
                    <a:pt x="113" y="348"/>
                  </a:lnTo>
                  <a:lnTo>
                    <a:pt x="113" y="348"/>
                  </a:lnTo>
                  <a:lnTo>
                    <a:pt x="113" y="348"/>
                  </a:lnTo>
                  <a:lnTo>
                    <a:pt x="113" y="348"/>
                  </a:lnTo>
                  <a:lnTo>
                    <a:pt x="108" y="348"/>
                  </a:lnTo>
                  <a:lnTo>
                    <a:pt x="103" y="348"/>
                  </a:lnTo>
                  <a:lnTo>
                    <a:pt x="99" y="348"/>
                  </a:lnTo>
                  <a:lnTo>
                    <a:pt x="99" y="348"/>
                  </a:lnTo>
                  <a:lnTo>
                    <a:pt x="99" y="348"/>
                  </a:lnTo>
                  <a:lnTo>
                    <a:pt x="99" y="353"/>
                  </a:lnTo>
                  <a:lnTo>
                    <a:pt x="94" y="348"/>
                  </a:lnTo>
                  <a:lnTo>
                    <a:pt x="90" y="353"/>
                  </a:lnTo>
                  <a:lnTo>
                    <a:pt x="85" y="357"/>
                  </a:lnTo>
                  <a:lnTo>
                    <a:pt x="85" y="357"/>
                  </a:lnTo>
                  <a:lnTo>
                    <a:pt x="81" y="357"/>
                  </a:lnTo>
                  <a:lnTo>
                    <a:pt x="81" y="357"/>
                  </a:lnTo>
                  <a:lnTo>
                    <a:pt x="76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48"/>
                  </a:lnTo>
                  <a:lnTo>
                    <a:pt x="76" y="348"/>
                  </a:lnTo>
                  <a:lnTo>
                    <a:pt x="81" y="348"/>
                  </a:lnTo>
                  <a:lnTo>
                    <a:pt x="81" y="344"/>
                  </a:lnTo>
                  <a:lnTo>
                    <a:pt x="81" y="344"/>
                  </a:lnTo>
                  <a:lnTo>
                    <a:pt x="81" y="339"/>
                  </a:lnTo>
                  <a:lnTo>
                    <a:pt x="81" y="339"/>
                  </a:lnTo>
                  <a:lnTo>
                    <a:pt x="81" y="339"/>
                  </a:lnTo>
                  <a:lnTo>
                    <a:pt x="81" y="335"/>
                  </a:lnTo>
                  <a:lnTo>
                    <a:pt x="81" y="335"/>
                  </a:lnTo>
                  <a:lnTo>
                    <a:pt x="85" y="335"/>
                  </a:lnTo>
                  <a:lnTo>
                    <a:pt x="85" y="330"/>
                  </a:lnTo>
                  <a:lnTo>
                    <a:pt x="90" y="330"/>
                  </a:lnTo>
                  <a:lnTo>
                    <a:pt x="85" y="330"/>
                  </a:lnTo>
                  <a:lnTo>
                    <a:pt x="85" y="330"/>
                  </a:lnTo>
                  <a:lnTo>
                    <a:pt x="81" y="330"/>
                  </a:lnTo>
                  <a:lnTo>
                    <a:pt x="76" y="330"/>
                  </a:lnTo>
                  <a:lnTo>
                    <a:pt x="76" y="330"/>
                  </a:lnTo>
                  <a:lnTo>
                    <a:pt x="72" y="330"/>
                  </a:lnTo>
                  <a:lnTo>
                    <a:pt x="72" y="330"/>
                  </a:lnTo>
                  <a:lnTo>
                    <a:pt x="67" y="330"/>
                  </a:lnTo>
                  <a:lnTo>
                    <a:pt x="67" y="330"/>
                  </a:lnTo>
                  <a:lnTo>
                    <a:pt x="67" y="330"/>
                  </a:lnTo>
                  <a:lnTo>
                    <a:pt x="72" y="321"/>
                  </a:lnTo>
                  <a:lnTo>
                    <a:pt x="81" y="317"/>
                  </a:lnTo>
                  <a:lnTo>
                    <a:pt x="90" y="312"/>
                  </a:lnTo>
                  <a:lnTo>
                    <a:pt x="94" y="308"/>
                  </a:lnTo>
                  <a:lnTo>
                    <a:pt x="103" y="303"/>
                  </a:lnTo>
                  <a:lnTo>
                    <a:pt x="108" y="298"/>
                  </a:lnTo>
                  <a:lnTo>
                    <a:pt x="117" y="294"/>
                  </a:lnTo>
                  <a:lnTo>
                    <a:pt x="126" y="289"/>
                  </a:lnTo>
                  <a:lnTo>
                    <a:pt x="131" y="280"/>
                  </a:lnTo>
                  <a:lnTo>
                    <a:pt x="140" y="276"/>
                  </a:lnTo>
                  <a:lnTo>
                    <a:pt x="144" y="271"/>
                  </a:lnTo>
                  <a:lnTo>
                    <a:pt x="153" y="267"/>
                  </a:lnTo>
                  <a:lnTo>
                    <a:pt x="162" y="262"/>
                  </a:lnTo>
                  <a:lnTo>
                    <a:pt x="167" y="258"/>
                  </a:lnTo>
                  <a:lnTo>
                    <a:pt x="176" y="253"/>
                  </a:lnTo>
                  <a:lnTo>
                    <a:pt x="185" y="249"/>
                  </a:lnTo>
                  <a:lnTo>
                    <a:pt x="189" y="244"/>
                  </a:lnTo>
                  <a:lnTo>
                    <a:pt x="198" y="240"/>
                  </a:lnTo>
                  <a:lnTo>
                    <a:pt x="207" y="231"/>
                  </a:lnTo>
                  <a:lnTo>
                    <a:pt x="216" y="226"/>
                  </a:lnTo>
                  <a:lnTo>
                    <a:pt x="221" y="222"/>
                  </a:lnTo>
                  <a:lnTo>
                    <a:pt x="230" y="217"/>
                  </a:lnTo>
                  <a:lnTo>
                    <a:pt x="239" y="213"/>
                  </a:lnTo>
                  <a:lnTo>
                    <a:pt x="244" y="208"/>
                  </a:lnTo>
                  <a:lnTo>
                    <a:pt x="253" y="204"/>
                  </a:lnTo>
                  <a:lnTo>
                    <a:pt x="262" y="199"/>
                  </a:lnTo>
                  <a:lnTo>
                    <a:pt x="271" y="194"/>
                  </a:lnTo>
                  <a:lnTo>
                    <a:pt x="275" y="190"/>
                  </a:lnTo>
                  <a:lnTo>
                    <a:pt x="284" y="185"/>
                  </a:lnTo>
                  <a:lnTo>
                    <a:pt x="293" y="181"/>
                  </a:lnTo>
                  <a:lnTo>
                    <a:pt x="302" y="176"/>
                  </a:lnTo>
                  <a:lnTo>
                    <a:pt x="307" y="172"/>
                  </a:lnTo>
                  <a:lnTo>
                    <a:pt x="311" y="172"/>
                  </a:lnTo>
                  <a:lnTo>
                    <a:pt x="311" y="172"/>
                  </a:lnTo>
                  <a:lnTo>
                    <a:pt x="316" y="172"/>
                  </a:lnTo>
                  <a:lnTo>
                    <a:pt x="320" y="176"/>
                  </a:lnTo>
                  <a:lnTo>
                    <a:pt x="320" y="176"/>
                  </a:lnTo>
                  <a:lnTo>
                    <a:pt x="320" y="181"/>
                  </a:lnTo>
                  <a:lnTo>
                    <a:pt x="320" y="181"/>
                  </a:lnTo>
                  <a:lnTo>
                    <a:pt x="320" y="185"/>
                  </a:lnTo>
                  <a:lnTo>
                    <a:pt x="325" y="185"/>
                  </a:lnTo>
                  <a:lnTo>
                    <a:pt x="325" y="185"/>
                  </a:lnTo>
                  <a:lnTo>
                    <a:pt x="329" y="190"/>
                  </a:lnTo>
                  <a:lnTo>
                    <a:pt x="329" y="190"/>
                  </a:lnTo>
                  <a:lnTo>
                    <a:pt x="334" y="190"/>
                  </a:lnTo>
                  <a:lnTo>
                    <a:pt x="334" y="190"/>
                  </a:lnTo>
                  <a:lnTo>
                    <a:pt x="334" y="194"/>
                  </a:lnTo>
                  <a:lnTo>
                    <a:pt x="338" y="194"/>
                  </a:lnTo>
                  <a:lnTo>
                    <a:pt x="338" y="194"/>
                  </a:lnTo>
                  <a:lnTo>
                    <a:pt x="338" y="190"/>
                  </a:lnTo>
                  <a:lnTo>
                    <a:pt x="338" y="190"/>
                  </a:lnTo>
                  <a:lnTo>
                    <a:pt x="338" y="190"/>
                  </a:lnTo>
                  <a:lnTo>
                    <a:pt x="338" y="190"/>
                  </a:lnTo>
                  <a:lnTo>
                    <a:pt x="338" y="190"/>
                  </a:lnTo>
                  <a:lnTo>
                    <a:pt x="338" y="190"/>
                  </a:lnTo>
                  <a:lnTo>
                    <a:pt x="338" y="185"/>
                  </a:lnTo>
                  <a:lnTo>
                    <a:pt x="338" y="185"/>
                  </a:lnTo>
                  <a:lnTo>
                    <a:pt x="343" y="185"/>
                  </a:lnTo>
                  <a:lnTo>
                    <a:pt x="343" y="185"/>
                  </a:lnTo>
                  <a:lnTo>
                    <a:pt x="343" y="185"/>
                  </a:lnTo>
                  <a:lnTo>
                    <a:pt x="343" y="185"/>
                  </a:lnTo>
                  <a:lnTo>
                    <a:pt x="343" y="185"/>
                  </a:lnTo>
                  <a:lnTo>
                    <a:pt x="343" y="185"/>
                  </a:lnTo>
                  <a:lnTo>
                    <a:pt x="343" y="185"/>
                  </a:lnTo>
                  <a:lnTo>
                    <a:pt x="347" y="181"/>
                  </a:lnTo>
                  <a:lnTo>
                    <a:pt x="347" y="181"/>
                  </a:lnTo>
                  <a:lnTo>
                    <a:pt x="352" y="181"/>
                  </a:lnTo>
                  <a:lnTo>
                    <a:pt x="352" y="181"/>
                  </a:lnTo>
                  <a:lnTo>
                    <a:pt x="352" y="181"/>
                  </a:lnTo>
                  <a:lnTo>
                    <a:pt x="356" y="181"/>
                  </a:lnTo>
                  <a:lnTo>
                    <a:pt x="356" y="181"/>
                  </a:lnTo>
                  <a:lnTo>
                    <a:pt x="356" y="181"/>
                  </a:lnTo>
                  <a:lnTo>
                    <a:pt x="361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70" y="181"/>
                  </a:lnTo>
                  <a:lnTo>
                    <a:pt x="370" y="176"/>
                  </a:lnTo>
                  <a:lnTo>
                    <a:pt x="370" y="176"/>
                  </a:lnTo>
                  <a:lnTo>
                    <a:pt x="370" y="176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65" y="185"/>
                  </a:lnTo>
                  <a:lnTo>
                    <a:pt x="361" y="185"/>
                  </a:lnTo>
                  <a:lnTo>
                    <a:pt x="361" y="185"/>
                  </a:lnTo>
                  <a:lnTo>
                    <a:pt x="365" y="185"/>
                  </a:lnTo>
                  <a:lnTo>
                    <a:pt x="370" y="185"/>
                  </a:lnTo>
                  <a:lnTo>
                    <a:pt x="375" y="185"/>
                  </a:lnTo>
                  <a:lnTo>
                    <a:pt x="375" y="185"/>
                  </a:lnTo>
                  <a:lnTo>
                    <a:pt x="375" y="185"/>
                  </a:lnTo>
                  <a:lnTo>
                    <a:pt x="379" y="185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4" y="181"/>
                  </a:lnTo>
                  <a:lnTo>
                    <a:pt x="388" y="181"/>
                  </a:lnTo>
                  <a:lnTo>
                    <a:pt x="388" y="181"/>
                  </a:lnTo>
                  <a:lnTo>
                    <a:pt x="388" y="181"/>
                  </a:lnTo>
                  <a:lnTo>
                    <a:pt x="388" y="181"/>
                  </a:lnTo>
                  <a:lnTo>
                    <a:pt x="388" y="181"/>
                  </a:lnTo>
                  <a:lnTo>
                    <a:pt x="388" y="181"/>
                  </a:lnTo>
                  <a:lnTo>
                    <a:pt x="388" y="181"/>
                  </a:lnTo>
                  <a:lnTo>
                    <a:pt x="388" y="181"/>
                  </a:lnTo>
                  <a:lnTo>
                    <a:pt x="393" y="181"/>
                  </a:lnTo>
                  <a:lnTo>
                    <a:pt x="393" y="181"/>
                  </a:lnTo>
                  <a:lnTo>
                    <a:pt x="393" y="181"/>
                  </a:lnTo>
                  <a:lnTo>
                    <a:pt x="393" y="181"/>
                  </a:lnTo>
                  <a:lnTo>
                    <a:pt x="397" y="181"/>
                  </a:lnTo>
                  <a:lnTo>
                    <a:pt x="402" y="176"/>
                  </a:lnTo>
                  <a:lnTo>
                    <a:pt x="406" y="176"/>
                  </a:lnTo>
                  <a:lnTo>
                    <a:pt x="406" y="176"/>
                  </a:lnTo>
                  <a:lnTo>
                    <a:pt x="406" y="176"/>
                  </a:lnTo>
                  <a:lnTo>
                    <a:pt x="406" y="176"/>
                  </a:lnTo>
                  <a:lnTo>
                    <a:pt x="411" y="176"/>
                  </a:lnTo>
                  <a:lnTo>
                    <a:pt x="411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0" y="176"/>
                  </a:lnTo>
                  <a:lnTo>
                    <a:pt x="420" y="176"/>
                  </a:lnTo>
                  <a:lnTo>
                    <a:pt x="420" y="176"/>
                  </a:lnTo>
                  <a:lnTo>
                    <a:pt x="420" y="176"/>
                  </a:lnTo>
                  <a:lnTo>
                    <a:pt x="424" y="176"/>
                  </a:lnTo>
                  <a:lnTo>
                    <a:pt x="424" y="176"/>
                  </a:lnTo>
                  <a:lnTo>
                    <a:pt x="424" y="176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424" y="181"/>
                  </a:lnTo>
                  <a:lnTo>
                    <a:pt x="411" y="181"/>
                  </a:lnTo>
                  <a:lnTo>
                    <a:pt x="406" y="181"/>
                  </a:lnTo>
                  <a:lnTo>
                    <a:pt x="406" y="181"/>
                  </a:lnTo>
                  <a:lnTo>
                    <a:pt x="402" y="185"/>
                  </a:lnTo>
                  <a:lnTo>
                    <a:pt x="402" y="181"/>
                  </a:lnTo>
                  <a:lnTo>
                    <a:pt x="397" y="185"/>
                  </a:lnTo>
                  <a:lnTo>
                    <a:pt x="397" y="185"/>
                  </a:lnTo>
                  <a:lnTo>
                    <a:pt x="393" y="185"/>
                  </a:lnTo>
                  <a:lnTo>
                    <a:pt x="393" y="185"/>
                  </a:lnTo>
                  <a:lnTo>
                    <a:pt x="388" y="185"/>
                  </a:lnTo>
                  <a:lnTo>
                    <a:pt x="384" y="185"/>
                  </a:lnTo>
                  <a:lnTo>
                    <a:pt x="384" y="185"/>
                  </a:lnTo>
                  <a:lnTo>
                    <a:pt x="379" y="185"/>
                  </a:lnTo>
                  <a:lnTo>
                    <a:pt x="379" y="185"/>
                  </a:lnTo>
                  <a:lnTo>
                    <a:pt x="375" y="185"/>
                  </a:lnTo>
                  <a:lnTo>
                    <a:pt x="375" y="190"/>
                  </a:lnTo>
                  <a:lnTo>
                    <a:pt x="370" y="190"/>
                  </a:lnTo>
                  <a:lnTo>
                    <a:pt x="365" y="190"/>
                  </a:lnTo>
                  <a:lnTo>
                    <a:pt x="365" y="190"/>
                  </a:lnTo>
                  <a:lnTo>
                    <a:pt x="361" y="194"/>
                  </a:lnTo>
                  <a:lnTo>
                    <a:pt x="356" y="194"/>
                  </a:lnTo>
                  <a:lnTo>
                    <a:pt x="356" y="194"/>
                  </a:lnTo>
                  <a:lnTo>
                    <a:pt x="356" y="194"/>
                  </a:lnTo>
                  <a:lnTo>
                    <a:pt x="356" y="194"/>
                  </a:lnTo>
                  <a:lnTo>
                    <a:pt x="356" y="194"/>
                  </a:lnTo>
                  <a:lnTo>
                    <a:pt x="361" y="194"/>
                  </a:lnTo>
                  <a:lnTo>
                    <a:pt x="361" y="194"/>
                  </a:lnTo>
                  <a:lnTo>
                    <a:pt x="361" y="194"/>
                  </a:lnTo>
                  <a:lnTo>
                    <a:pt x="361" y="194"/>
                  </a:lnTo>
                  <a:lnTo>
                    <a:pt x="365" y="194"/>
                  </a:lnTo>
                  <a:lnTo>
                    <a:pt x="365" y="194"/>
                  </a:lnTo>
                  <a:lnTo>
                    <a:pt x="370" y="194"/>
                  </a:lnTo>
                  <a:lnTo>
                    <a:pt x="370" y="194"/>
                  </a:lnTo>
                  <a:lnTo>
                    <a:pt x="365" y="194"/>
                  </a:lnTo>
                  <a:lnTo>
                    <a:pt x="365" y="194"/>
                  </a:lnTo>
                  <a:lnTo>
                    <a:pt x="370" y="190"/>
                  </a:lnTo>
                  <a:lnTo>
                    <a:pt x="370" y="190"/>
                  </a:lnTo>
                  <a:lnTo>
                    <a:pt x="370" y="190"/>
                  </a:lnTo>
                  <a:lnTo>
                    <a:pt x="370" y="190"/>
                  </a:lnTo>
                  <a:lnTo>
                    <a:pt x="375" y="190"/>
                  </a:lnTo>
                  <a:lnTo>
                    <a:pt x="379" y="190"/>
                  </a:lnTo>
                  <a:lnTo>
                    <a:pt x="379" y="190"/>
                  </a:lnTo>
                  <a:lnTo>
                    <a:pt x="379" y="190"/>
                  </a:lnTo>
                  <a:lnTo>
                    <a:pt x="384" y="185"/>
                  </a:lnTo>
                  <a:lnTo>
                    <a:pt x="388" y="185"/>
                  </a:lnTo>
                  <a:lnTo>
                    <a:pt x="388" y="185"/>
                  </a:lnTo>
                  <a:lnTo>
                    <a:pt x="388" y="185"/>
                  </a:lnTo>
                  <a:lnTo>
                    <a:pt x="388" y="185"/>
                  </a:lnTo>
                  <a:lnTo>
                    <a:pt x="388" y="185"/>
                  </a:lnTo>
                  <a:lnTo>
                    <a:pt x="393" y="185"/>
                  </a:lnTo>
                  <a:lnTo>
                    <a:pt x="393" y="185"/>
                  </a:lnTo>
                  <a:lnTo>
                    <a:pt x="393" y="185"/>
                  </a:lnTo>
                  <a:lnTo>
                    <a:pt x="393" y="185"/>
                  </a:lnTo>
                  <a:lnTo>
                    <a:pt x="393" y="185"/>
                  </a:lnTo>
                  <a:lnTo>
                    <a:pt x="393" y="185"/>
                  </a:lnTo>
                  <a:lnTo>
                    <a:pt x="393" y="185"/>
                  </a:lnTo>
                  <a:lnTo>
                    <a:pt x="397" y="185"/>
                  </a:lnTo>
                  <a:lnTo>
                    <a:pt x="397" y="185"/>
                  </a:lnTo>
                  <a:lnTo>
                    <a:pt x="397" y="185"/>
                  </a:lnTo>
                  <a:lnTo>
                    <a:pt x="397" y="185"/>
                  </a:lnTo>
                  <a:lnTo>
                    <a:pt x="397" y="185"/>
                  </a:lnTo>
                  <a:lnTo>
                    <a:pt x="393" y="190"/>
                  </a:lnTo>
                  <a:lnTo>
                    <a:pt x="393" y="190"/>
                  </a:lnTo>
                  <a:lnTo>
                    <a:pt x="393" y="190"/>
                  </a:lnTo>
                  <a:lnTo>
                    <a:pt x="397" y="190"/>
                  </a:lnTo>
                  <a:lnTo>
                    <a:pt x="402" y="185"/>
                  </a:lnTo>
                  <a:lnTo>
                    <a:pt x="406" y="185"/>
                  </a:lnTo>
                  <a:lnTo>
                    <a:pt x="411" y="185"/>
                  </a:lnTo>
                  <a:lnTo>
                    <a:pt x="411" y="181"/>
                  </a:lnTo>
                  <a:lnTo>
                    <a:pt x="420" y="181"/>
                  </a:lnTo>
                  <a:lnTo>
                    <a:pt x="424" y="181"/>
                  </a:lnTo>
                  <a:lnTo>
                    <a:pt x="429" y="181"/>
                  </a:lnTo>
                  <a:lnTo>
                    <a:pt x="429" y="181"/>
                  </a:lnTo>
                  <a:lnTo>
                    <a:pt x="429" y="181"/>
                  </a:lnTo>
                  <a:lnTo>
                    <a:pt x="429" y="181"/>
                  </a:lnTo>
                  <a:lnTo>
                    <a:pt x="429" y="181"/>
                  </a:lnTo>
                  <a:lnTo>
                    <a:pt x="429" y="181"/>
                  </a:lnTo>
                  <a:lnTo>
                    <a:pt x="429" y="181"/>
                  </a:lnTo>
                  <a:lnTo>
                    <a:pt x="424" y="181"/>
                  </a:lnTo>
                  <a:lnTo>
                    <a:pt x="424" y="181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9" y="181"/>
                  </a:lnTo>
                  <a:lnTo>
                    <a:pt x="433" y="181"/>
                  </a:lnTo>
                  <a:lnTo>
                    <a:pt x="438" y="181"/>
                  </a:lnTo>
                  <a:lnTo>
                    <a:pt x="442" y="176"/>
                  </a:lnTo>
                  <a:lnTo>
                    <a:pt x="442" y="176"/>
                  </a:lnTo>
                  <a:lnTo>
                    <a:pt x="447" y="176"/>
                  </a:lnTo>
                  <a:lnTo>
                    <a:pt x="451" y="176"/>
                  </a:lnTo>
                  <a:lnTo>
                    <a:pt x="447" y="176"/>
                  </a:lnTo>
                  <a:lnTo>
                    <a:pt x="447" y="176"/>
                  </a:lnTo>
                  <a:lnTo>
                    <a:pt x="447" y="176"/>
                  </a:lnTo>
                  <a:lnTo>
                    <a:pt x="451" y="176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6" y="172"/>
                  </a:lnTo>
                  <a:lnTo>
                    <a:pt x="456" y="172"/>
                  </a:lnTo>
                  <a:lnTo>
                    <a:pt x="456" y="172"/>
                  </a:lnTo>
                  <a:lnTo>
                    <a:pt x="456" y="172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1" y="181"/>
                  </a:lnTo>
                  <a:lnTo>
                    <a:pt x="451" y="181"/>
                  </a:lnTo>
                  <a:lnTo>
                    <a:pt x="447" y="185"/>
                  </a:lnTo>
                  <a:lnTo>
                    <a:pt x="447" y="185"/>
                  </a:lnTo>
                  <a:lnTo>
                    <a:pt x="447" y="185"/>
                  </a:lnTo>
                  <a:lnTo>
                    <a:pt x="447" y="190"/>
                  </a:lnTo>
                  <a:lnTo>
                    <a:pt x="447" y="190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51" y="194"/>
                  </a:lnTo>
                  <a:lnTo>
                    <a:pt x="451" y="194"/>
                  </a:lnTo>
                  <a:lnTo>
                    <a:pt x="456" y="194"/>
                  </a:lnTo>
                  <a:lnTo>
                    <a:pt x="456" y="190"/>
                  </a:lnTo>
                  <a:lnTo>
                    <a:pt x="456" y="190"/>
                  </a:lnTo>
                  <a:lnTo>
                    <a:pt x="456" y="190"/>
                  </a:lnTo>
                  <a:lnTo>
                    <a:pt x="460" y="190"/>
                  </a:lnTo>
                  <a:lnTo>
                    <a:pt x="460" y="190"/>
                  </a:lnTo>
                  <a:lnTo>
                    <a:pt x="465" y="185"/>
                  </a:lnTo>
                  <a:lnTo>
                    <a:pt x="465" y="185"/>
                  </a:lnTo>
                  <a:lnTo>
                    <a:pt x="465" y="185"/>
                  </a:lnTo>
                  <a:lnTo>
                    <a:pt x="465" y="185"/>
                  </a:lnTo>
                  <a:lnTo>
                    <a:pt x="465" y="185"/>
                  </a:lnTo>
                  <a:lnTo>
                    <a:pt x="469" y="185"/>
                  </a:lnTo>
                  <a:lnTo>
                    <a:pt x="469" y="185"/>
                  </a:lnTo>
                  <a:lnTo>
                    <a:pt x="469" y="185"/>
                  </a:lnTo>
                  <a:lnTo>
                    <a:pt x="469" y="185"/>
                  </a:lnTo>
                  <a:lnTo>
                    <a:pt x="469" y="185"/>
                  </a:lnTo>
                  <a:lnTo>
                    <a:pt x="469" y="185"/>
                  </a:lnTo>
                  <a:lnTo>
                    <a:pt x="469" y="185"/>
                  </a:lnTo>
                  <a:lnTo>
                    <a:pt x="469" y="185"/>
                  </a:lnTo>
                  <a:lnTo>
                    <a:pt x="474" y="181"/>
                  </a:lnTo>
                  <a:lnTo>
                    <a:pt x="474" y="181"/>
                  </a:lnTo>
                  <a:lnTo>
                    <a:pt x="478" y="181"/>
                  </a:lnTo>
                  <a:lnTo>
                    <a:pt x="478" y="181"/>
                  </a:lnTo>
                  <a:lnTo>
                    <a:pt x="478" y="181"/>
                  </a:lnTo>
                  <a:lnTo>
                    <a:pt x="478" y="181"/>
                  </a:lnTo>
                  <a:lnTo>
                    <a:pt x="478" y="185"/>
                  </a:lnTo>
                  <a:lnTo>
                    <a:pt x="474" y="185"/>
                  </a:lnTo>
                  <a:lnTo>
                    <a:pt x="474" y="185"/>
                  </a:lnTo>
                  <a:lnTo>
                    <a:pt x="469" y="190"/>
                  </a:lnTo>
                  <a:lnTo>
                    <a:pt x="469" y="190"/>
                  </a:lnTo>
                  <a:lnTo>
                    <a:pt x="469" y="190"/>
                  </a:lnTo>
                  <a:lnTo>
                    <a:pt x="469" y="190"/>
                  </a:lnTo>
                  <a:lnTo>
                    <a:pt x="460" y="194"/>
                  </a:lnTo>
                  <a:lnTo>
                    <a:pt x="460" y="194"/>
                  </a:lnTo>
                  <a:lnTo>
                    <a:pt x="460" y="194"/>
                  </a:lnTo>
                  <a:lnTo>
                    <a:pt x="460" y="194"/>
                  </a:lnTo>
                  <a:lnTo>
                    <a:pt x="460" y="194"/>
                  </a:lnTo>
                  <a:lnTo>
                    <a:pt x="460" y="194"/>
                  </a:lnTo>
                  <a:lnTo>
                    <a:pt x="460" y="194"/>
                  </a:lnTo>
                  <a:lnTo>
                    <a:pt x="465" y="194"/>
                  </a:lnTo>
                  <a:lnTo>
                    <a:pt x="469" y="194"/>
                  </a:lnTo>
                  <a:lnTo>
                    <a:pt x="469" y="194"/>
                  </a:lnTo>
                  <a:lnTo>
                    <a:pt x="469" y="194"/>
                  </a:lnTo>
                  <a:lnTo>
                    <a:pt x="474" y="194"/>
                  </a:lnTo>
                  <a:lnTo>
                    <a:pt x="474" y="194"/>
                  </a:lnTo>
                  <a:lnTo>
                    <a:pt x="474" y="194"/>
                  </a:lnTo>
                  <a:lnTo>
                    <a:pt x="478" y="194"/>
                  </a:lnTo>
                  <a:lnTo>
                    <a:pt x="483" y="190"/>
                  </a:lnTo>
                  <a:lnTo>
                    <a:pt x="483" y="190"/>
                  </a:lnTo>
                  <a:lnTo>
                    <a:pt x="483" y="190"/>
                  </a:lnTo>
                  <a:lnTo>
                    <a:pt x="483" y="190"/>
                  </a:lnTo>
                  <a:lnTo>
                    <a:pt x="487" y="190"/>
                  </a:lnTo>
                  <a:lnTo>
                    <a:pt x="487" y="190"/>
                  </a:lnTo>
                  <a:lnTo>
                    <a:pt x="492" y="190"/>
                  </a:lnTo>
                  <a:lnTo>
                    <a:pt x="492" y="190"/>
                  </a:lnTo>
                  <a:lnTo>
                    <a:pt x="496" y="190"/>
                  </a:lnTo>
                  <a:lnTo>
                    <a:pt x="496" y="190"/>
                  </a:lnTo>
                  <a:lnTo>
                    <a:pt x="496" y="194"/>
                  </a:lnTo>
                  <a:lnTo>
                    <a:pt x="501" y="194"/>
                  </a:lnTo>
                  <a:lnTo>
                    <a:pt x="501" y="194"/>
                  </a:lnTo>
                  <a:lnTo>
                    <a:pt x="501" y="199"/>
                  </a:lnTo>
                  <a:lnTo>
                    <a:pt x="501" y="199"/>
                  </a:lnTo>
                  <a:lnTo>
                    <a:pt x="506" y="199"/>
                  </a:lnTo>
                  <a:lnTo>
                    <a:pt x="510" y="204"/>
                  </a:lnTo>
                  <a:lnTo>
                    <a:pt x="515" y="204"/>
                  </a:lnTo>
                  <a:lnTo>
                    <a:pt x="515" y="208"/>
                  </a:lnTo>
                  <a:lnTo>
                    <a:pt x="515" y="208"/>
                  </a:lnTo>
                  <a:lnTo>
                    <a:pt x="515" y="208"/>
                  </a:lnTo>
                  <a:lnTo>
                    <a:pt x="515" y="208"/>
                  </a:lnTo>
                  <a:lnTo>
                    <a:pt x="519" y="213"/>
                  </a:lnTo>
                  <a:lnTo>
                    <a:pt x="519" y="213"/>
                  </a:lnTo>
                  <a:lnTo>
                    <a:pt x="519" y="213"/>
                  </a:lnTo>
                  <a:lnTo>
                    <a:pt x="524" y="213"/>
                  </a:lnTo>
                  <a:lnTo>
                    <a:pt x="528" y="213"/>
                  </a:lnTo>
                  <a:lnTo>
                    <a:pt x="528" y="213"/>
                  </a:lnTo>
                  <a:lnTo>
                    <a:pt x="528" y="213"/>
                  </a:lnTo>
                  <a:lnTo>
                    <a:pt x="528" y="213"/>
                  </a:lnTo>
                  <a:lnTo>
                    <a:pt x="528" y="213"/>
                  </a:lnTo>
                  <a:lnTo>
                    <a:pt x="533" y="213"/>
                  </a:lnTo>
                  <a:lnTo>
                    <a:pt x="533" y="213"/>
                  </a:lnTo>
                  <a:lnTo>
                    <a:pt x="533" y="213"/>
                  </a:lnTo>
                  <a:lnTo>
                    <a:pt x="533" y="213"/>
                  </a:lnTo>
                  <a:lnTo>
                    <a:pt x="533" y="213"/>
                  </a:lnTo>
                  <a:lnTo>
                    <a:pt x="537" y="213"/>
                  </a:lnTo>
                  <a:lnTo>
                    <a:pt x="537" y="213"/>
                  </a:lnTo>
                  <a:lnTo>
                    <a:pt x="537" y="213"/>
                  </a:lnTo>
                  <a:lnTo>
                    <a:pt x="537" y="213"/>
                  </a:lnTo>
                  <a:lnTo>
                    <a:pt x="542" y="213"/>
                  </a:lnTo>
                  <a:lnTo>
                    <a:pt x="542" y="217"/>
                  </a:lnTo>
                  <a:lnTo>
                    <a:pt x="542" y="217"/>
                  </a:lnTo>
                  <a:lnTo>
                    <a:pt x="542" y="217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33" y="226"/>
                  </a:lnTo>
                  <a:lnTo>
                    <a:pt x="528" y="226"/>
                  </a:lnTo>
                  <a:lnTo>
                    <a:pt x="524" y="226"/>
                  </a:lnTo>
                  <a:lnTo>
                    <a:pt x="524" y="226"/>
                  </a:lnTo>
                  <a:lnTo>
                    <a:pt x="524" y="226"/>
                  </a:lnTo>
                  <a:lnTo>
                    <a:pt x="519" y="231"/>
                  </a:lnTo>
                  <a:lnTo>
                    <a:pt x="519" y="231"/>
                  </a:lnTo>
                  <a:lnTo>
                    <a:pt x="515" y="231"/>
                  </a:lnTo>
                  <a:lnTo>
                    <a:pt x="515" y="231"/>
                  </a:lnTo>
                  <a:lnTo>
                    <a:pt x="515" y="231"/>
                  </a:lnTo>
                  <a:lnTo>
                    <a:pt x="515" y="231"/>
                  </a:lnTo>
                  <a:lnTo>
                    <a:pt x="519" y="231"/>
                  </a:lnTo>
                  <a:lnTo>
                    <a:pt x="519" y="231"/>
                  </a:lnTo>
                  <a:lnTo>
                    <a:pt x="519" y="235"/>
                  </a:lnTo>
                  <a:lnTo>
                    <a:pt x="524" y="235"/>
                  </a:lnTo>
                  <a:lnTo>
                    <a:pt x="524" y="235"/>
                  </a:lnTo>
                  <a:lnTo>
                    <a:pt x="524" y="235"/>
                  </a:lnTo>
                  <a:lnTo>
                    <a:pt x="524" y="235"/>
                  </a:lnTo>
                  <a:lnTo>
                    <a:pt x="528" y="235"/>
                  </a:lnTo>
                  <a:lnTo>
                    <a:pt x="528" y="235"/>
                  </a:lnTo>
                  <a:lnTo>
                    <a:pt x="533" y="235"/>
                  </a:lnTo>
                  <a:lnTo>
                    <a:pt x="537" y="235"/>
                  </a:lnTo>
                  <a:lnTo>
                    <a:pt x="537" y="235"/>
                  </a:lnTo>
                  <a:lnTo>
                    <a:pt x="542" y="240"/>
                  </a:lnTo>
                  <a:lnTo>
                    <a:pt x="542" y="240"/>
                  </a:lnTo>
                  <a:lnTo>
                    <a:pt x="542" y="235"/>
                  </a:lnTo>
                  <a:lnTo>
                    <a:pt x="546" y="235"/>
                  </a:lnTo>
                  <a:lnTo>
                    <a:pt x="546" y="235"/>
                  </a:lnTo>
                  <a:lnTo>
                    <a:pt x="551" y="235"/>
                  </a:lnTo>
                  <a:lnTo>
                    <a:pt x="551" y="240"/>
                  </a:lnTo>
                  <a:lnTo>
                    <a:pt x="555" y="235"/>
                  </a:lnTo>
                  <a:lnTo>
                    <a:pt x="555" y="235"/>
                  </a:lnTo>
                  <a:lnTo>
                    <a:pt x="560" y="235"/>
                  </a:lnTo>
                  <a:lnTo>
                    <a:pt x="560" y="235"/>
                  </a:lnTo>
                  <a:lnTo>
                    <a:pt x="560" y="240"/>
                  </a:lnTo>
                  <a:lnTo>
                    <a:pt x="560" y="240"/>
                  </a:lnTo>
                  <a:lnTo>
                    <a:pt x="560" y="235"/>
                  </a:lnTo>
                  <a:lnTo>
                    <a:pt x="569" y="235"/>
                  </a:lnTo>
                  <a:lnTo>
                    <a:pt x="569" y="235"/>
                  </a:lnTo>
                  <a:lnTo>
                    <a:pt x="573" y="235"/>
                  </a:lnTo>
                  <a:lnTo>
                    <a:pt x="573" y="235"/>
                  </a:lnTo>
                  <a:lnTo>
                    <a:pt x="573" y="235"/>
                  </a:lnTo>
                  <a:lnTo>
                    <a:pt x="573" y="235"/>
                  </a:lnTo>
                  <a:lnTo>
                    <a:pt x="573" y="235"/>
                  </a:lnTo>
                  <a:lnTo>
                    <a:pt x="573" y="240"/>
                  </a:lnTo>
                  <a:lnTo>
                    <a:pt x="573" y="240"/>
                  </a:lnTo>
                  <a:lnTo>
                    <a:pt x="573" y="240"/>
                  </a:lnTo>
                  <a:lnTo>
                    <a:pt x="573" y="240"/>
                  </a:lnTo>
                  <a:lnTo>
                    <a:pt x="578" y="240"/>
                  </a:lnTo>
                  <a:lnTo>
                    <a:pt x="578" y="240"/>
                  </a:lnTo>
                  <a:lnTo>
                    <a:pt x="578" y="240"/>
                  </a:lnTo>
                  <a:lnTo>
                    <a:pt x="578" y="244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8" y="244"/>
                  </a:lnTo>
                  <a:lnTo>
                    <a:pt x="578" y="244"/>
                  </a:lnTo>
                  <a:lnTo>
                    <a:pt x="578" y="244"/>
                  </a:lnTo>
                  <a:lnTo>
                    <a:pt x="578" y="244"/>
                  </a:lnTo>
                  <a:lnTo>
                    <a:pt x="578" y="244"/>
                  </a:lnTo>
                  <a:lnTo>
                    <a:pt x="578" y="249"/>
                  </a:lnTo>
                  <a:lnTo>
                    <a:pt x="578" y="249"/>
                  </a:lnTo>
                  <a:lnTo>
                    <a:pt x="578" y="253"/>
                  </a:lnTo>
                  <a:lnTo>
                    <a:pt x="578" y="253"/>
                  </a:lnTo>
                  <a:lnTo>
                    <a:pt x="578" y="253"/>
                  </a:lnTo>
                  <a:lnTo>
                    <a:pt x="578" y="253"/>
                  </a:lnTo>
                  <a:lnTo>
                    <a:pt x="573" y="253"/>
                  </a:lnTo>
                  <a:lnTo>
                    <a:pt x="573" y="253"/>
                  </a:lnTo>
                  <a:lnTo>
                    <a:pt x="573" y="253"/>
                  </a:lnTo>
                  <a:lnTo>
                    <a:pt x="569" y="253"/>
                  </a:lnTo>
                  <a:lnTo>
                    <a:pt x="569" y="253"/>
                  </a:lnTo>
                  <a:lnTo>
                    <a:pt x="569" y="253"/>
                  </a:lnTo>
                  <a:lnTo>
                    <a:pt x="569" y="253"/>
                  </a:lnTo>
                  <a:lnTo>
                    <a:pt x="569" y="258"/>
                  </a:lnTo>
                  <a:lnTo>
                    <a:pt x="569" y="258"/>
                  </a:lnTo>
                  <a:lnTo>
                    <a:pt x="569" y="258"/>
                  </a:lnTo>
                  <a:lnTo>
                    <a:pt x="569" y="258"/>
                  </a:lnTo>
                  <a:lnTo>
                    <a:pt x="569" y="258"/>
                  </a:lnTo>
                  <a:lnTo>
                    <a:pt x="569" y="262"/>
                  </a:lnTo>
                  <a:lnTo>
                    <a:pt x="569" y="262"/>
                  </a:lnTo>
                  <a:lnTo>
                    <a:pt x="569" y="262"/>
                  </a:lnTo>
                  <a:lnTo>
                    <a:pt x="569" y="267"/>
                  </a:lnTo>
                  <a:lnTo>
                    <a:pt x="569" y="267"/>
                  </a:lnTo>
                  <a:lnTo>
                    <a:pt x="569" y="267"/>
                  </a:lnTo>
                  <a:lnTo>
                    <a:pt x="569" y="267"/>
                  </a:lnTo>
                  <a:lnTo>
                    <a:pt x="569" y="262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8" y="258"/>
                  </a:lnTo>
                  <a:lnTo>
                    <a:pt x="578" y="253"/>
                  </a:lnTo>
                  <a:lnTo>
                    <a:pt x="578" y="253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82" y="258"/>
                  </a:lnTo>
                  <a:lnTo>
                    <a:pt x="582" y="258"/>
                  </a:lnTo>
                  <a:lnTo>
                    <a:pt x="582" y="253"/>
                  </a:lnTo>
                  <a:lnTo>
                    <a:pt x="582" y="253"/>
                  </a:lnTo>
                  <a:lnTo>
                    <a:pt x="582" y="253"/>
                  </a:lnTo>
                  <a:lnTo>
                    <a:pt x="582" y="253"/>
                  </a:lnTo>
                  <a:lnTo>
                    <a:pt x="582" y="253"/>
                  </a:lnTo>
                  <a:lnTo>
                    <a:pt x="582" y="249"/>
                  </a:lnTo>
                  <a:lnTo>
                    <a:pt x="587" y="249"/>
                  </a:lnTo>
                  <a:lnTo>
                    <a:pt x="587" y="249"/>
                  </a:lnTo>
                  <a:lnTo>
                    <a:pt x="587" y="249"/>
                  </a:lnTo>
                  <a:lnTo>
                    <a:pt x="587" y="244"/>
                  </a:lnTo>
                  <a:lnTo>
                    <a:pt x="587" y="244"/>
                  </a:lnTo>
                  <a:lnTo>
                    <a:pt x="587" y="244"/>
                  </a:lnTo>
                  <a:lnTo>
                    <a:pt x="587" y="244"/>
                  </a:lnTo>
                  <a:lnTo>
                    <a:pt x="591" y="240"/>
                  </a:lnTo>
                  <a:lnTo>
                    <a:pt x="591" y="240"/>
                  </a:lnTo>
                  <a:lnTo>
                    <a:pt x="591" y="240"/>
                  </a:lnTo>
                  <a:lnTo>
                    <a:pt x="596" y="240"/>
                  </a:lnTo>
                  <a:lnTo>
                    <a:pt x="596" y="240"/>
                  </a:lnTo>
                  <a:lnTo>
                    <a:pt x="596" y="235"/>
                  </a:lnTo>
                  <a:lnTo>
                    <a:pt x="596" y="235"/>
                  </a:lnTo>
                  <a:lnTo>
                    <a:pt x="600" y="235"/>
                  </a:lnTo>
                  <a:lnTo>
                    <a:pt x="600" y="235"/>
                  </a:lnTo>
                  <a:lnTo>
                    <a:pt x="600" y="235"/>
                  </a:lnTo>
                  <a:lnTo>
                    <a:pt x="605" y="235"/>
                  </a:lnTo>
                  <a:lnTo>
                    <a:pt x="605" y="235"/>
                  </a:lnTo>
                  <a:lnTo>
                    <a:pt x="605" y="235"/>
                  </a:lnTo>
                  <a:lnTo>
                    <a:pt x="609" y="235"/>
                  </a:lnTo>
                  <a:lnTo>
                    <a:pt x="609" y="235"/>
                  </a:lnTo>
                  <a:lnTo>
                    <a:pt x="609" y="235"/>
                  </a:lnTo>
                  <a:lnTo>
                    <a:pt x="609" y="235"/>
                  </a:lnTo>
                  <a:lnTo>
                    <a:pt x="614" y="235"/>
                  </a:lnTo>
                  <a:lnTo>
                    <a:pt x="614" y="235"/>
                  </a:lnTo>
                  <a:lnTo>
                    <a:pt x="614" y="235"/>
                  </a:lnTo>
                  <a:lnTo>
                    <a:pt x="614" y="235"/>
                  </a:lnTo>
                  <a:lnTo>
                    <a:pt x="614" y="235"/>
                  </a:lnTo>
                  <a:lnTo>
                    <a:pt x="618" y="235"/>
                  </a:lnTo>
                  <a:lnTo>
                    <a:pt x="618" y="235"/>
                  </a:lnTo>
                  <a:lnTo>
                    <a:pt x="623" y="231"/>
                  </a:lnTo>
                  <a:lnTo>
                    <a:pt x="623" y="231"/>
                  </a:lnTo>
                  <a:lnTo>
                    <a:pt x="623" y="231"/>
                  </a:lnTo>
                  <a:lnTo>
                    <a:pt x="628" y="231"/>
                  </a:lnTo>
                  <a:lnTo>
                    <a:pt x="628" y="231"/>
                  </a:lnTo>
                  <a:lnTo>
                    <a:pt x="628" y="231"/>
                  </a:lnTo>
                  <a:lnTo>
                    <a:pt x="632" y="231"/>
                  </a:lnTo>
                  <a:lnTo>
                    <a:pt x="632" y="231"/>
                  </a:lnTo>
                  <a:lnTo>
                    <a:pt x="632" y="226"/>
                  </a:lnTo>
                  <a:lnTo>
                    <a:pt x="628" y="226"/>
                  </a:lnTo>
                  <a:lnTo>
                    <a:pt x="628" y="231"/>
                  </a:lnTo>
                  <a:lnTo>
                    <a:pt x="623" y="231"/>
                  </a:lnTo>
                  <a:lnTo>
                    <a:pt x="618" y="231"/>
                  </a:lnTo>
                  <a:lnTo>
                    <a:pt x="618" y="231"/>
                  </a:lnTo>
                  <a:lnTo>
                    <a:pt x="618" y="231"/>
                  </a:lnTo>
                  <a:lnTo>
                    <a:pt x="614" y="231"/>
                  </a:lnTo>
                  <a:lnTo>
                    <a:pt x="614" y="231"/>
                  </a:lnTo>
                  <a:lnTo>
                    <a:pt x="614" y="231"/>
                  </a:lnTo>
                  <a:lnTo>
                    <a:pt x="614" y="231"/>
                  </a:lnTo>
                  <a:lnTo>
                    <a:pt x="609" y="231"/>
                  </a:lnTo>
                  <a:lnTo>
                    <a:pt x="609" y="231"/>
                  </a:lnTo>
                  <a:lnTo>
                    <a:pt x="605" y="231"/>
                  </a:lnTo>
                  <a:lnTo>
                    <a:pt x="605" y="231"/>
                  </a:lnTo>
                  <a:lnTo>
                    <a:pt x="605" y="231"/>
                  </a:lnTo>
                  <a:lnTo>
                    <a:pt x="605" y="235"/>
                  </a:lnTo>
                  <a:lnTo>
                    <a:pt x="605" y="235"/>
                  </a:lnTo>
                  <a:lnTo>
                    <a:pt x="600" y="235"/>
                  </a:lnTo>
                  <a:lnTo>
                    <a:pt x="600" y="235"/>
                  </a:lnTo>
                  <a:lnTo>
                    <a:pt x="596" y="235"/>
                  </a:lnTo>
                  <a:lnTo>
                    <a:pt x="596" y="235"/>
                  </a:lnTo>
                  <a:lnTo>
                    <a:pt x="596" y="235"/>
                  </a:lnTo>
                  <a:lnTo>
                    <a:pt x="596" y="235"/>
                  </a:lnTo>
                  <a:lnTo>
                    <a:pt x="596" y="231"/>
                  </a:lnTo>
                  <a:lnTo>
                    <a:pt x="596" y="231"/>
                  </a:lnTo>
                  <a:lnTo>
                    <a:pt x="596" y="231"/>
                  </a:lnTo>
                  <a:lnTo>
                    <a:pt x="605" y="226"/>
                  </a:lnTo>
                  <a:lnTo>
                    <a:pt x="605" y="226"/>
                  </a:lnTo>
                  <a:lnTo>
                    <a:pt x="609" y="226"/>
                  </a:lnTo>
                  <a:lnTo>
                    <a:pt x="614" y="226"/>
                  </a:lnTo>
                  <a:lnTo>
                    <a:pt x="623" y="226"/>
                  </a:lnTo>
                  <a:lnTo>
                    <a:pt x="628" y="226"/>
                  </a:lnTo>
                  <a:lnTo>
                    <a:pt x="632" y="222"/>
                  </a:lnTo>
                  <a:lnTo>
                    <a:pt x="632" y="222"/>
                  </a:lnTo>
                  <a:lnTo>
                    <a:pt x="637" y="222"/>
                  </a:lnTo>
                  <a:lnTo>
                    <a:pt x="637" y="226"/>
                  </a:lnTo>
                  <a:lnTo>
                    <a:pt x="637" y="226"/>
                  </a:lnTo>
                  <a:lnTo>
                    <a:pt x="637" y="226"/>
                  </a:lnTo>
                  <a:lnTo>
                    <a:pt x="637" y="226"/>
                  </a:lnTo>
                  <a:lnTo>
                    <a:pt x="632" y="231"/>
                  </a:lnTo>
                  <a:lnTo>
                    <a:pt x="632" y="231"/>
                  </a:lnTo>
                  <a:lnTo>
                    <a:pt x="632" y="231"/>
                  </a:lnTo>
                  <a:lnTo>
                    <a:pt x="632" y="235"/>
                  </a:lnTo>
                  <a:lnTo>
                    <a:pt x="632" y="235"/>
                  </a:lnTo>
                  <a:lnTo>
                    <a:pt x="632" y="235"/>
                  </a:lnTo>
                  <a:lnTo>
                    <a:pt x="632" y="235"/>
                  </a:lnTo>
                  <a:lnTo>
                    <a:pt x="632" y="235"/>
                  </a:lnTo>
                  <a:lnTo>
                    <a:pt x="632" y="235"/>
                  </a:lnTo>
                  <a:lnTo>
                    <a:pt x="632" y="235"/>
                  </a:lnTo>
                  <a:lnTo>
                    <a:pt x="632" y="235"/>
                  </a:lnTo>
                  <a:lnTo>
                    <a:pt x="637" y="235"/>
                  </a:lnTo>
                  <a:lnTo>
                    <a:pt x="637" y="235"/>
                  </a:lnTo>
                  <a:lnTo>
                    <a:pt x="637" y="235"/>
                  </a:lnTo>
                  <a:lnTo>
                    <a:pt x="632" y="240"/>
                  </a:lnTo>
                  <a:lnTo>
                    <a:pt x="632" y="240"/>
                  </a:lnTo>
                  <a:lnTo>
                    <a:pt x="632" y="240"/>
                  </a:lnTo>
                  <a:lnTo>
                    <a:pt x="637" y="240"/>
                  </a:lnTo>
                  <a:lnTo>
                    <a:pt x="637" y="240"/>
                  </a:lnTo>
                  <a:lnTo>
                    <a:pt x="641" y="240"/>
                  </a:lnTo>
                  <a:lnTo>
                    <a:pt x="641" y="240"/>
                  </a:lnTo>
                  <a:lnTo>
                    <a:pt x="646" y="240"/>
                  </a:lnTo>
                  <a:lnTo>
                    <a:pt x="646" y="240"/>
                  </a:lnTo>
                  <a:lnTo>
                    <a:pt x="646" y="244"/>
                  </a:lnTo>
                  <a:lnTo>
                    <a:pt x="646" y="244"/>
                  </a:lnTo>
                  <a:lnTo>
                    <a:pt x="646" y="244"/>
                  </a:lnTo>
                  <a:lnTo>
                    <a:pt x="650" y="249"/>
                  </a:lnTo>
                  <a:lnTo>
                    <a:pt x="650" y="249"/>
                  </a:lnTo>
                  <a:lnTo>
                    <a:pt x="650" y="249"/>
                  </a:lnTo>
                  <a:lnTo>
                    <a:pt x="655" y="249"/>
                  </a:lnTo>
                  <a:lnTo>
                    <a:pt x="655" y="249"/>
                  </a:lnTo>
                  <a:lnTo>
                    <a:pt x="655" y="249"/>
                  </a:lnTo>
                  <a:lnTo>
                    <a:pt x="659" y="249"/>
                  </a:lnTo>
                  <a:lnTo>
                    <a:pt x="664" y="249"/>
                  </a:lnTo>
                  <a:lnTo>
                    <a:pt x="664" y="249"/>
                  </a:lnTo>
                  <a:lnTo>
                    <a:pt x="668" y="249"/>
                  </a:lnTo>
                  <a:lnTo>
                    <a:pt x="668" y="249"/>
                  </a:lnTo>
                  <a:lnTo>
                    <a:pt x="668" y="249"/>
                  </a:lnTo>
                  <a:lnTo>
                    <a:pt x="673" y="249"/>
                  </a:lnTo>
                  <a:lnTo>
                    <a:pt x="673" y="249"/>
                  </a:lnTo>
                  <a:lnTo>
                    <a:pt x="673" y="249"/>
                  </a:lnTo>
                  <a:lnTo>
                    <a:pt x="677" y="249"/>
                  </a:lnTo>
                  <a:lnTo>
                    <a:pt x="682" y="249"/>
                  </a:lnTo>
                  <a:lnTo>
                    <a:pt x="682" y="249"/>
                  </a:lnTo>
                  <a:lnTo>
                    <a:pt x="682" y="253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686" y="253"/>
                  </a:lnTo>
                  <a:lnTo>
                    <a:pt x="691" y="249"/>
                  </a:lnTo>
                  <a:lnTo>
                    <a:pt x="691" y="249"/>
                  </a:lnTo>
                  <a:lnTo>
                    <a:pt x="695" y="249"/>
                  </a:lnTo>
                  <a:lnTo>
                    <a:pt x="695" y="249"/>
                  </a:lnTo>
                  <a:lnTo>
                    <a:pt x="695" y="249"/>
                  </a:lnTo>
                  <a:lnTo>
                    <a:pt x="695" y="249"/>
                  </a:lnTo>
                  <a:lnTo>
                    <a:pt x="695" y="249"/>
                  </a:lnTo>
                  <a:lnTo>
                    <a:pt x="695" y="249"/>
                  </a:lnTo>
                  <a:lnTo>
                    <a:pt x="695" y="244"/>
                  </a:lnTo>
                  <a:lnTo>
                    <a:pt x="695" y="244"/>
                  </a:lnTo>
                  <a:lnTo>
                    <a:pt x="695" y="244"/>
                  </a:lnTo>
                  <a:lnTo>
                    <a:pt x="695" y="244"/>
                  </a:lnTo>
                  <a:lnTo>
                    <a:pt x="695" y="249"/>
                  </a:lnTo>
                  <a:lnTo>
                    <a:pt x="695" y="253"/>
                  </a:lnTo>
                  <a:lnTo>
                    <a:pt x="695" y="253"/>
                  </a:lnTo>
                  <a:lnTo>
                    <a:pt x="695" y="253"/>
                  </a:lnTo>
                  <a:lnTo>
                    <a:pt x="700" y="253"/>
                  </a:lnTo>
                  <a:lnTo>
                    <a:pt x="700" y="253"/>
                  </a:lnTo>
                  <a:lnTo>
                    <a:pt x="704" y="253"/>
                  </a:lnTo>
                  <a:lnTo>
                    <a:pt x="704" y="253"/>
                  </a:lnTo>
                  <a:lnTo>
                    <a:pt x="704" y="253"/>
                  </a:lnTo>
                  <a:lnTo>
                    <a:pt x="704" y="253"/>
                  </a:lnTo>
                  <a:lnTo>
                    <a:pt x="709" y="253"/>
                  </a:lnTo>
                  <a:lnTo>
                    <a:pt x="709" y="253"/>
                  </a:lnTo>
                  <a:lnTo>
                    <a:pt x="709" y="249"/>
                  </a:lnTo>
                  <a:lnTo>
                    <a:pt x="709" y="249"/>
                  </a:lnTo>
                  <a:lnTo>
                    <a:pt x="704" y="249"/>
                  </a:lnTo>
                  <a:lnTo>
                    <a:pt x="704" y="249"/>
                  </a:lnTo>
                  <a:lnTo>
                    <a:pt x="700" y="249"/>
                  </a:lnTo>
                  <a:lnTo>
                    <a:pt x="700" y="249"/>
                  </a:lnTo>
                  <a:lnTo>
                    <a:pt x="700" y="249"/>
                  </a:lnTo>
                  <a:lnTo>
                    <a:pt x="700" y="244"/>
                  </a:lnTo>
                  <a:lnTo>
                    <a:pt x="700" y="244"/>
                  </a:lnTo>
                  <a:lnTo>
                    <a:pt x="700" y="244"/>
                  </a:lnTo>
                  <a:lnTo>
                    <a:pt x="700" y="244"/>
                  </a:lnTo>
                  <a:lnTo>
                    <a:pt x="700" y="244"/>
                  </a:lnTo>
                  <a:lnTo>
                    <a:pt x="700" y="244"/>
                  </a:lnTo>
                  <a:lnTo>
                    <a:pt x="700" y="244"/>
                  </a:lnTo>
                  <a:lnTo>
                    <a:pt x="700" y="240"/>
                  </a:lnTo>
                  <a:lnTo>
                    <a:pt x="700" y="240"/>
                  </a:lnTo>
                  <a:lnTo>
                    <a:pt x="704" y="240"/>
                  </a:lnTo>
                  <a:lnTo>
                    <a:pt x="704" y="240"/>
                  </a:lnTo>
                  <a:lnTo>
                    <a:pt x="704" y="240"/>
                  </a:lnTo>
                  <a:lnTo>
                    <a:pt x="704" y="240"/>
                  </a:lnTo>
                  <a:lnTo>
                    <a:pt x="709" y="240"/>
                  </a:lnTo>
                  <a:lnTo>
                    <a:pt x="713" y="240"/>
                  </a:lnTo>
                  <a:lnTo>
                    <a:pt x="713" y="240"/>
                  </a:lnTo>
                  <a:lnTo>
                    <a:pt x="713" y="240"/>
                  </a:lnTo>
                  <a:lnTo>
                    <a:pt x="713" y="240"/>
                  </a:lnTo>
                  <a:lnTo>
                    <a:pt x="713" y="240"/>
                  </a:lnTo>
                  <a:lnTo>
                    <a:pt x="713" y="240"/>
                  </a:lnTo>
                  <a:lnTo>
                    <a:pt x="718" y="240"/>
                  </a:lnTo>
                  <a:lnTo>
                    <a:pt x="718" y="240"/>
                  </a:lnTo>
                  <a:lnTo>
                    <a:pt x="718" y="240"/>
                  </a:lnTo>
                  <a:lnTo>
                    <a:pt x="718" y="240"/>
                  </a:lnTo>
                  <a:lnTo>
                    <a:pt x="718" y="240"/>
                  </a:lnTo>
                  <a:lnTo>
                    <a:pt x="718" y="240"/>
                  </a:lnTo>
                  <a:lnTo>
                    <a:pt x="718" y="244"/>
                  </a:lnTo>
                  <a:lnTo>
                    <a:pt x="718" y="244"/>
                  </a:lnTo>
                  <a:lnTo>
                    <a:pt x="718" y="244"/>
                  </a:lnTo>
                  <a:lnTo>
                    <a:pt x="722" y="244"/>
                  </a:lnTo>
                  <a:lnTo>
                    <a:pt x="722" y="244"/>
                  </a:lnTo>
                  <a:lnTo>
                    <a:pt x="722" y="244"/>
                  </a:lnTo>
                  <a:lnTo>
                    <a:pt x="722" y="244"/>
                  </a:lnTo>
                  <a:lnTo>
                    <a:pt x="718" y="249"/>
                  </a:lnTo>
                  <a:lnTo>
                    <a:pt x="718" y="249"/>
                  </a:lnTo>
                  <a:lnTo>
                    <a:pt x="718" y="249"/>
                  </a:lnTo>
                  <a:lnTo>
                    <a:pt x="718" y="249"/>
                  </a:lnTo>
                  <a:lnTo>
                    <a:pt x="718" y="249"/>
                  </a:lnTo>
                  <a:lnTo>
                    <a:pt x="722" y="244"/>
                  </a:lnTo>
                  <a:lnTo>
                    <a:pt x="722" y="244"/>
                  </a:lnTo>
                  <a:lnTo>
                    <a:pt x="727" y="244"/>
                  </a:lnTo>
                  <a:lnTo>
                    <a:pt x="727" y="244"/>
                  </a:lnTo>
                  <a:lnTo>
                    <a:pt x="727" y="244"/>
                  </a:lnTo>
                  <a:lnTo>
                    <a:pt x="718" y="253"/>
                  </a:lnTo>
                  <a:lnTo>
                    <a:pt x="713" y="253"/>
                  </a:lnTo>
                  <a:lnTo>
                    <a:pt x="713" y="253"/>
                  </a:lnTo>
                  <a:lnTo>
                    <a:pt x="709" y="258"/>
                  </a:lnTo>
                  <a:lnTo>
                    <a:pt x="709" y="258"/>
                  </a:lnTo>
                  <a:lnTo>
                    <a:pt x="709" y="258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13" y="262"/>
                  </a:lnTo>
                  <a:lnTo>
                    <a:pt x="713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13" y="262"/>
                  </a:lnTo>
                  <a:lnTo>
                    <a:pt x="713" y="262"/>
                  </a:lnTo>
                  <a:lnTo>
                    <a:pt x="713" y="262"/>
                  </a:lnTo>
                  <a:lnTo>
                    <a:pt x="713" y="267"/>
                  </a:lnTo>
                  <a:lnTo>
                    <a:pt x="713" y="267"/>
                  </a:lnTo>
                  <a:lnTo>
                    <a:pt x="713" y="267"/>
                  </a:lnTo>
                  <a:lnTo>
                    <a:pt x="709" y="267"/>
                  </a:lnTo>
                  <a:lnTo>
                    <a:pt x="709" y="267"/>
                  </a:lnTo>
                  <a:lnTo>
                    <a:pt x="709" y="267"/>
                  </a:lnTo>
                  <a:lnTo>
                    <a:pt x="709" y="267"/>
                  </a:lnTo>
                  <a:lnTo>
                    <a:pt x="709" y="267"/>
                  </a:lnTo>
                  <a:lnTo>
                    <a:pt x="704" y="267"/>
                  </a:lnTo>
                  <a:lnTo>
                    <a:pt x="704" y="267"/>
                  </a:lnTo>
                  <a:lnTo>
                    <a:pt x="704" y="267"/>
                  </a:lnTo>
                  <a:lnTo>
                    <a:pt x="704" y="267"/>
                  </a:lnTo>
                  <a:lnTo>
                    <a:pt x="704" y="267"/>
                  </a:lnTo>
                  <a:lnTo>
                    <a:pt x="700" y="267"/>
                  </a:lnTo>
                  <a:lnTo>
                    <a:pt x="700" y="267"/>
                  </a:lnTo>
                  <a:lnTo>
                    <a:pt x="700" y="267"/>
                  </a:lnTo>
                  <a:lnTo>
                    <a:pt x="700" y="267"/>
                  </a:lnTo>
                  <a:lnTo>
                    <a:pt x="700" y="267"/>
                  </a:lnTo>
                  <a:lnTo>
                    <a:pt x="700" y="267"/>
                  </a:lnTo>
                  <a:lnTo>
                    <a:pt x="700" y="271"/>
                  </a:lnTo>
                  <a:lnTo>
                    <a:pt x="700" y="271"/>
                  </a:lnTo>
                  <a:lnTo>
                    <a:pt x="700" y="276"/>
                  </a:lnTo>
                  <a:lnTo>
                    <a:pt x="700" y="276"/>
                  </a:lnTo>
                  <a:lnTo>
                    <a:pt x="700" y="271"/>
                  </a:lnTo>
                  <a:lnTo>
                    <a:pt x="700" y="271"/>
                  </a:lnTo>
                  <a:lnTo>
                    <a:pt x="700" y="271"/>
                  </a:lnTo>
                  <a:lnTo>
                    <a:pt x="700" y="267"/>
                  </a:lnTo>
                  <a:lnTo>
                    <a:pt x="704" y="267"/>
                  </a:lnTo>
                  <a:lnTo>
                    <a:pt x="704" y="267"/>
                  </a:lnTo>
                  <a:lnTo>
                    <a:pt x="704" y="267"/>
                  </a:lnTo>
                  <a:lnTo>
                    <a:pt x="709" y="267"/>
                  </a:lnTo>
                  <a:lnTo>
                    <a:pt x="709" y="267"/>
                  </a:lnTo>
                  <a:lnTo>
                    <a:pt x="709" y="267"/>
                  </a:lnTo>
                  <a:lnTo>
                    <a:pt x="713" y="267"/>
                  </a:lnTo>
                  <a:lnTo>
                    <a:pt x="718" y="262"/>
                  </a:lnTo>
                  <a:lnTo>
                    <a:pt x="718" y="262"/>
                  </a:lnTo>
                  <a:lnTo>
                    <a:pt x="722" y="258"/>
                  </a:lnTo>
                  <a:lnTo>
                    <a:pt x="722" y="258"/>
                  </a:lnTo>
                  <a:lnTo>
                    <a:pt x="722" y="253"/>
                  </a:lnTo>
                  <a:lnTo>
                    <a:pt x="722" y="253"/>
                  </a:lnTo>
                  <a:lnTo>
                    <a:pt x="731" y="249"/>
                  </a:lnTo>
                  <a:lnTo>
                    <a:pt x="731" y="249"/>
                  </a:lnTo>
                  <a:lnTo>
                    <a:pt x="731" y="249"/>
                  </a:lnTo>
                  <a:lnTo>
                    <a:pt x="731" y="249"/>
                  </a:lnTo>
                  <a:lnTo>
                    <a:pt x="736" y="249"/>
                  </a:lnTo>
                  <a:lnTo>
                    <a:pt x="736" y="249"/>
                  </a:lnTo>
                  <a:lnTo>
                    <a:pt x="736" y="249"/>
                  </a:lnTo>
                  <a:lnTo>
                    <a:pt x="736" y="249"/>
                  </a:lnTo>
                  <a:lnTo>
                    <a:pt x="745" y="249"/>
                  </a:lnTo>
                  <a:lnTo>
                    <a:pt x="745" y="249"/>
                  </a:lnTo>
                  <a:lnTo>
                    <a:pt x="749" y="244"/>
                  </a:lnTo>
                  <a:lnTo>
                    <a:pt x="749" y="244"/>
                  </a:lnTo>
                  <a:lnTo>
                    <a:pt x="754" y="244"/>
                  </a:lnTo>
                  <a:lnTo>
                    <a:pt x="759" y="240"/>
                  </a:lnTo>
                  <a:lnTo>
                    <a:pt x="763" y="240"/>
                  </a:lnTo>
                  <a:lnTo>
                    <a:pt x="763" y="240"/>
                  </a:lnTo>
                  <a:lnTo>
                    <a:pt x="759" y="240"/>
                  </a:lnTo>
                  <a:lnTo>
                    <a:pt x="759" y="240"/>
                  </a:lnTo>
                  <a:lnTo>
                    <a:pt x="763" y="240"/>
                  </a:lnTo>
                  <a:lnTo>
                    <a:pt x="763" y="235"/>
                  </a:lnTo>
                  <a:lnTo>
                    <a:pt x="763" y="235"/>
                  </a:lnTo>
                  <a:lnTo>
                    <a:pt x="763" y="235"/>
                  </a:lnTo>
                  <a:lnTo>
                    <a:pt x="768" y="235"/>
                  </a:lnTo>
                  <a:lnTo>
                    <a:pt x="768" y="235"/>
                  </a:lnTo>
                  <a:lnTo>
                    <a:pt x="768" y="235"/>
                  </a:lnTo>
                  <a:lnTo>
                    <a:pt x="768" y="235"/>
                  </a:lnTo>
                  <a:lnTo>
                    <a:pt x="763" y="235"/>
                  </a:lnTo>
                  <a:lnTo>
                    <a:pt x="763" y="235"/>
                  </a:lnTo>
                  <a:lnTo>
                    <a:pt x="763" y="235"/>
                  </a:lnTo>
                  <a:lnTo>
                    <a:pt x="759" y="235"/>
                  </a:lnTo>
                  <a:lnTo>
                    <a:pt x="759" y="235"/>
                  </a:lnTo>
                  <a:lnTo>
                    <a:pt x="759" y="235"/>
                  </a:lnTo>
                  <a:lnTo>
                    <a:pt x="754" y="235"/>
                  </a:lnTo>
                  <a:lnTo>
                    <a:pt x="754" y="235"/>
                  </a:lnTo>
                  <a:lnTo>
                    <a:pt x="754" y="235"/>
                  </a:lnTo>
                  <a:lnTo>
                    <a:pt x="754" y="235"/>
                  </a:lnTo>
                  <a:lnTo>
                    <a:pt x="759" y="235"/>
                  </a:lnTo>
                  <a:lnTo>
                    <a:pt x="763" y="231"/>
                  </a:lnTo>
                  <a:lnTo>
                    <a:pt x="763" y="231"/>
                  </a:lnTo>
                  <a:lnTo>
                    <a:pt x="768" y="231"/>
                  </a:lnTo>
                  <a:lnTo>
                    <a:pt x="763" y="231"/>
                  </a:lnTo>
                  <a:lnTo>
                    <a:pt x="763" y="231"/>
                  </a:lnTo>
                  <a:lnTo>
                    <a:pt x="768" y="231"/>
                  </a:lnTo>
                  <a:lnTo>
                    <a:pt x="768" y="226"/>
                  </a:lnTo>
                  <a:lnTo>
                    <a:pt x="768" y="226"/>
                  </a:lnTo>
                  <a:lnTo>
                    <a:pt x="768" y="226"/>
                  </a:lnTo>
                  <a:lnTo>
                    <a:pt x="772" y="226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2" y="231"/>
                  </a:lnTo>
                  <a:lnTo>
                    <a:pt x="772" y="231"/>
                  </a:lnTo>
                  <a:lnTo>
                    <a:pt x="772" y="231"/>
                  </a:lnTo>
                  <a:lnTo>
                    <a:pt x="772" y="231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7" y="226"/>
                  </a:lnTo>
                  <a:lnTo>
                    <a:pt x="772" y="226"/>
                  </a:lnTo>
                  <a:lnTo>
                    <a:pt x="772" y="226"/>
                  </a:lnTo>
                  <a:lnTo>
                    <a:pt x="772" y="226"/>
                  </a:lnTo>
                  <a:lnTo>
                    <a:pt x="768" y="226"/>
                  </a:lnTo>
                  <a:lnTo>
                    <a:pt x="768" y="226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3" y="222"/>
                  </a:lnTo>
                  <a:lnTo>
                    <a:pt x="763" y="217"/>
                  </a:lnTo>
                  <a:lnTo>
                    <a:pt x="763" y="217"/>
                  </a:lnTo>
                  <a:lnTo>
                    <a:pt x="763" y="217"/>
                  </a:lnTo>
                  <a:lnTo>
                    <a:pt x="759" y="217"/>
                  </a:lnTo>
                  <a:lnTo>
                    <a:pt x="759" y="217"/>
                  </a:lnTo>
                  <a:lnTo>
                    <a:pt x="759" y="217"/>
                  </a:lnTo>
                  <a:lnTo>
                    <a:pt x="759" y="217"/>
                  </a:lnTo>
                  <a:lnTo>
                    <a:pt x="759" y="217"/>
                  </a:lnTo>
                  <a:lnTo>
                    <a:pt x="759" y="213"/>
                  </a:lnTo>
                  <a:lnTo>
                    <a:pt x="759" y="213"/>
                  </a:lnTo>
                  <a:lnTo>
                    <a:pt x="759" y="208"/>
                  </a:lnTo>
                  <a:lnTo>
                    <a:pt x="763" y="208"/>
                  </a:lnTo>
                  <a:lnTo>
                    <a:pt x="763" y="208"/>
                  </a:lnTo>
                  <a:lnTo>
                    <a:pt x="768" y="204"/>
                  </a:lnTo>
                  <a:lnTo>
                    <a:pt x="768" y="204"/>
                  </a:lnTo>
                  <a:lnTo>
                    <a:pt x="772" y="204"/>
                  </a:lnTo>
                  <a:lnTo>
                    <a:pt x="772" y="204"/>
                  </a:lnTo>
                  <a:lnTo>
                    <a:pt x="772" y="204"/>
                  </a:lnTo>
                  <a:lnTo>
                    <a:pt x="777" y="204"/>
                  </a:lnTo>
                  <a:lnTo>
                    <a:pt x="772" y="204"/>
                  </a:lnTo>
                  <a:lnTo>
                    <a:pt x="777" y="204"/>
                  </a:lnTo>
                  <a:lnTo>
                    <a:pt x="777" y="204"/>
                  </a:lnTo>
                  <a:lnTo>
                    <a:pt x="777" y="204"/>
                  </a:lnTo>
                  <a:lnTo>
                    <a:pt x="772" y="204"/>
                  </a:lnTo>
                  <a:lnTo>
                    <a:pt x="772" y="204"/>
                  </a:lnTo>
                  <a:lnTo>
                    <a:pt x="772" y="204"/>
                  </a:lnTo>
                  <a:lnTo>
                    <a:pt x="772" y="199"/>
                  </a:lnTo>
                  <a:lnTo>
                    <a:pt x="772" y="199"/>
                  </a:lnTo>
                  <a:lnTo>
                    <a:pt x="777" y="194"/>
                  </a:lnTo>
                  <a:lnTo>
                    <a:pt x="777" y="194"/>
                  </a:lnTo>
                  <a:lnTo>
                    <a:pt x="781" y="194"/>
                  </a:lnTo>
                  <a:lnTo>
                    <a:pt x="781" y="194"/>
                  </a:lnTo>
                  <a:lnTo>
                    <a:pt x="781" y="194"/>
                  </a:lnTo>
                  <a:lnTo>
                    <a:pt x="781" y="194"/>
                  </a:lnTo>
                  <a:lnTo>
                    <a:pt x="781" y="190"/>
                  </a:lnTo>
                  <a:lnTo>
                    <a:pt x="786" y="190"/>
                  </a:lnTo>
                  <a:lnTo>
                    <a:pt x="786" y="190"/>
                  </a:lnTo>
                  <a:lnTo>
                    <a:pt x="790" y="190"/>
                  </a:lnTo>
                  <a:lnTo>
                    <a:pt x="790" y="190"/>
                  </a:lnTo>
                  <a:lnTo>
                    <a:pt x="790" y="190"/>
                  </a:lnTo>
                  <a:lnTo>
                    <a:pt x="790" y="190"/>
                  </a:lnTo>
                  <a:lnTo>
                    <a:pt x="790" y="190"/>
                  </a:lnTo>
                  <a:lnTo>
                    <a:pt x="790" y="190"/>
                  </a:lnTo>
                  <a:lnTo>
                    <a:pt x="790" y="190"/>
                  </a:lnTo>
                  <a:lnTo>
                    <a:pt x="795" y="190"/>
                  </a:lnTo>
                  <a:lnTo>
                    <a:pt x="799" y="190"/>
                  </a:lnTo>
                  <a:lnTo>
                    <a:pt x="799" y="190"/>
                  </a:lnTo>
                  <a:lnTo>
                    <a:pt x="799" y="190"/>
                  </a:lnTo>
                  <a:lnTo>
                    <a:pt x="795" y="190"/>
                  </a:lnTo>
                  <a:lnTo>
                    <a:pt x="795" y="185"/>
                  </a:lnTo>
                  <a:lnTo>
                    <a:pt x="795" y="185"/>
                  </a:lnTo>
                  <a:lnTo>
                    <a:pt x="795" y="185"/>
                  </a:lnTo>
                  <a:lnTo>
                    <a:pt x="795" y="185"/>
                  </a:lnTo>
                  <a:lnTo>
                    <a:pt x="799" y="185"/>
                  </a:lnTo>
                  <a:lnTo>
                    <a:pt x="804" y="181"/>
                  </a:lnTo>
                  <a:lnTo>
                    <a:pt x="808" y="181"/>
                  </a:lnTo>
                  <a:lnTo>
                    <a:pt x="813" y="181"/>
                  </a:lnTo>
                  <a:lnTo>
                    <a:pt x="817" y="181"/>
                  </a:lnTo>
                  <a:lnTo>
                    <a:pt x="817" y="181"/>
                  </a:lnTo>
                  <a:lnTo>
                    <a:pt x="817" y="181"/>
                  </a:lnTo>
                  <a:lnTo>
                    <a:pt x="817" y="181"/>
                  </a:lnTo>
                  <a:lnTo>
                    <a:pt x="813" y="181"/>
                  </a:lnTo>
                  <a:lnTo>
                    <a:pt x="813" y="185"/>
                  </a:lnTo>
                  <a:lnTo>
                    <a:pt x="817" y="185"/>
                  </a:lnTo>
                  <a:lnTo>
                    <a:pt x="817" y="185"/>
                  </a:lnTo>
                  <a:lnTo>
                    <a:pt x="822" y="185"/>
                  </a:lnTo>
                  <a:lnTo>
                    <a:pt x="822" y="185"/>
                  </a:lnTo>
                  <a:lnTo>
                    <a:pt x="822" y="185"/>
                  </a:lnTo>
                  <a:lnTo>
                    <a:pt x="817" y="185"/>
                  </a:lnTo>
                  <a:lnTo>
                    <a:pt x="817" y="185"/>
                  </a:lnTo>
                  <a:lnTo>
                    <a:pt x="817" y="190"/>
                  </a:lnTo>
                  <a:lnTo>
                    <a:pt x="817" y="190"/>
                  </a:lnTo>
                  <a:lnTo>
                    <a:pt x="822" y="190"/>
                  </a:lnTo>
                  <a:lnTo>
                    <a:pt x="817" y="194"/>
                  </a:lnTo>
                  <a:lnTo>
                    <a:pt x="817" y="194"/>
                  </a:lnTo>
                  <a:lnTo>
                    <a:pt x="817" y="194"/>
                  </a:lnTo>
                  <a:lnTo>
                    <a:pt x="817" y="199"/>
                  </a:lnTo>
                  <a:lnTo>
                    <a:pt x="817" y="199"/>
                  </a:lnTo>
                  <a:lnTo>
                    <a:pt x="813" y="199"/>
                  </a:lnTo>
                  <a:lnTo>
                    <a:pt x="813" y="199"/>
                  </a:lnTo>
                  <a:lnTo>
                    <a:pt x="808" y="204"/>
                  </a:lnTo>
                  <a:lnTo>
                    <a:pt x="808" y="204"/>
                  </a:lnTo>
                  <a:lnTo>
                    <a:pt x="813" y="204"/>
                  </a:lnTo>
                  <a:lnTo>
                    <a:pt x="813" y="204"/>
                  </a:lnTo>
                  <a:lnTo>
                    <a:pt x="813" y="204"/>
                  </a:lnTo>
                  <a:lnTo>
                    <a:pt x="813" y="204"/>
                  </a:lnTo>
                  <a:lnTo>
                    <a:pt x="813" y="208"/>
                  </a:lnTo>
                  <a:lnTo>
                    <a:pt x="813" y="208"/>
                  </a:lnTo>
                  <a:lnTo>
                    <a:pt x="813" y="208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08" y="213"/>
                  </a:lnTo>
                  <a:lnTo>
                    <a:pt x="808" y="213"/>
                  </a:lnTo>
                  <a:lnTo>
                    <a:pt x="808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7"/>
                  </a:lnTo>
                  <a:lnTo>
                    <a:pt x="813" y="217"/>
                  </a:lnTo>
                  <a:lnTo>
                    <a:pt x="808" y="217"/>
                  </a:lnTo>
                  <a:lnTo>
                    <a:pt x="808" y="213"/>
                  </a:lnTo>
                  <a:lnTo>
                    <a:pt x="808" y="213"/>
                  </a:lnTo>
                  <a:lnTo>
                    <a:pt x="804" y="213"/>
                  </a:lnTo>
                  <a:lnTo>
                    <a:pt x="804" y="213"/>
                  </a:lnTo>
                  <a:lnTo>
                    <a:pt x="804" y="213"/>
                  </a:lnTo>
                  <a:lnTo>
                    <a:pt x="804" y="213"/>
                  </a:lnTo>
                  <a:lnTo>
                    <a:pt x="804" y="213"/>
                  </a:lnTo>
                  <a:lnTo>
                    <a:pt x="799" y="217"/>
                  </a:lnTo>
                  <a:lnTo>
                    <a:pt x="799" y="217"/>
                  </a:lnTo>
                  <a:lnTo>
                    <a:pt x="804" y="217"/>
                  </a:lnTo>
                  <a:lnTo>
                    <a:pt x="804" y="217"/>
                  </a:lnTo>
                  <a:lnTo>
                    <a:pt x="804" y="217"/>
                  </a:lnTo>
                  <a:lnTo>
                    <a:pt x="804" y="217"/>
                  </a:lnTo>
                  <a:lnTo>
                    <a:pt x="799" y="217"/>
                  </a:lnTo>
                  <a:lnTo>
                    <a:pt x="790" y="222"/>
                  </a:lnTo>
                  <a:lnTo>
                    <a:pt x="790" y="222"/>
                  </a:lnTo>
                  <a:lnTo>
                    <a:pt x="790" y="222"/>
                  </a:lnTo>
                  <a:lnTo>
                    <a:pt x="790" y="222"/>
                  </a:lnTo>
                  <a:lnTo>
                    <a:pt x="790" y="222"/>
                  </a:lnTo>
                  <a:lnTo>
                    <a:pt x="795" y="222"/>
                  </a:lnTo>
                  <a:lnTo>
                    <a:pt x="795" y="222"/>
                  </a:lnTo>
                  <a:lnTo>
                    <a:pt x="795" y="222"/>
                  </a:lnTo>
                  <a:lnTo>
                    <a:pt x="795" y="222"/>
                  </a:lnTo>
                  <a:lnTo>
                    <a:pt x="795" y="226"/>
                  </a:lnTo>
                  <a:lnTo>
                    <a:pt x="795" y="226"/>
                  </a:lnTo>
                  <a:lnTo>
                    <a:pt x="799" y="226"/>
                  </a:lnTo>
                  <a:lnTo>
                    <a:pt x="804" y="226"/>
                  </a:lnTo>
                  <a:lnTo>
                    <a:pt x="804" y="226"/>
                  </a:lnTo>
                  <a:lnTo>
                    <a:pt x="804" y="226"/>
                  </a:lnTo>
                  <a:lnTo>
                    <a:pt x="808" y="226"/>
                  </a:lnTo>
                  <a:lnTo>
                    <a:pt x="804" y="226"/>
                  </a:lnTo>
                  <a:lnTo>
                    <a:pt x="804" y="226"/>
                  </a:lnTo>
                  <a:lnTo>
                    <a:pt x="799" y="226"/>
                  </a:lnTo>
                  <a:lnTo>
                    <a:pt x="799" y="226"/>
                  </a:lnTo>
                  <a:lnTo>
                    <a:pt x="804" y="226"/>
                  </a:lnTo>
                  <a:lnTo>
                    <a:pt x="808" y="226"/>
                  </a:lnTo>
                  <a:lnTo>
                    <a:pt x="808" y="226"/>
                  </a:lnTo>
                  <a:lnTo>
                    <a:pt x="808" y="226"/>
                  </a:lnTo>
                  <a:lnTo>
                    <a:pt x="808" y="226"/>
                  </a:lnTo>
                  <a:lnTo>
                    <a:pt x="813" y="226"/>
                  </a:lnTo>
                  <a:lnTo>
                    <a:pt x="813" y="226"/>
                  </a:lnTo>
                  <a:lnTo>
                    <a:pt x="808" y="231"/>
                  </a:lnTo>
                  <a:lnTo>
                    <a:pt x="808" y="226"/>
                  </a:lnTo>
                  <a:lnTo>
                    <a:pt x="808" y="231"/>
                  </a:lnTo>
                  <a:lnTo>
                    <a:pt x="804" y="231"/>
                  </a:lnTo>
                  <a:lnTo>
                    <a:pt x="804" y="231"/>
                  </a:lnTo>
                  <a:lnTo>
                    <a:pt x="804" y="231"/>
                  </a:lnTo>
                  <a:lnTo>
                    <a:pt x="804" y="231"/>
                  </a:lnTo>
                  <a:lnTo>
                    <a:pt x="799" y="231"/>
                  </a:lnTo>
                  <a:lnTo>
                    <a:pt x="799" y="231"/>
                  </a:lnTo>
                  <a:lnTo>
                    <a:pt x="804" y="231"/>
                  </a:lnTo>
                  <a:lnTo>
                    <a:pt x="799" y="231"/>
                  </a:lnTo>
                  <a:lnTo>
                    <a:pt x="799" y="231"/>
                  </a:lnTo>
                  <a:lnTo>
                    <a:pt x="799" y="231"/>
                  </a:lnTo>
                  <a:lnTo>
                    <a:pt x="799" y="231"/>
                  </a:lnTo>
                  <a:lnTo>
                    <a:pt x="799" y="235"/>
                  </a:lnTo>
                  <a:lnTo>
                    <a:pt x="799" y="235"/>
                  </a:lnTo>
                  <a:lnTo>
                    <a:pt x="799" y="240"/>
                  </a:lnTo>
                  <a:lnTo>
                    <a:pt x="799" y="240"/>
                  </a:lnTo>
                  <a:lnTo>
                    <a:pt x="799" y="240"/>
                  </a:lnTo>
                  <a:lnTo>
                    <a:pt x="795" y="240"/>
                  </a:lnTo>
                  <a:lnTo>
                    <a:pt x="795" y="240"/>
                  </a:lnTo>
                  <a:lnTo>
                    <a:pt x="795" y="244"/>
                  </a:lnTo>
                  <a:lnTo>
                    <a:pt x="790" y="244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0" y="249"/>
                  </a:lnTo>
                  <a:lnTo>
                    <a:pt x="795" y="249"/>
                  </a:lnTo>
                  <a:lnTo>
                    <a:pt x="795" y="249"/>
                  </a:lnTo>
                  <a:lnTo>
                    <a:pt x="799" y="244"/>
                  </a:lnTo>
                  <a:lnTo>
                    <a:pt x="799" y="244"/>
                  </a:lnTo>
                  <a:lnTo>
                    <a:pt x="799" y="244"/>
                  </a:lnTo>
                  <a:lnTo>
                    <a:pt x="799" y="244"/>
                  </a:lnTo>
                  <a:lnTo>
                    <a:pt x="804" y="240"/>
                  </a:lnTo>
                  <a:lnTo>
                    <a:pt x="804" y="240"/>
                  </a:lnTo>
                  <a:lnTo>
                    <a:pt x="808" y="240"/>
                  </a:lnTo>
                  <a:lnTo>
                    <a:pt x="813" y="235"/>
                  </a:lnTo>
                  <a:lnTo>
                    <a:pt x="813" y="235"/>
                  </a:lnTo>
                  <a:lnTo>
                    <a:pt x="817" y="235"/>
                  </a:lnTo>
                  <a:lnTo>
                    <a:pt x="817" y="231"/>
                  </a:lnTo>
                  <a:lnTo>
                    <a:pt x="822" y="231"/>
                  </a:lnTo>
                  <a:lnTo>
                    <a:pt x="822" y="231"/>
                  </a:lnTo>
                  <a:lnTo>
                    <a:pt x="822" y="235"/>
                  </a:lnTo>
                  <a:lnTo>
                    <a:pt x="822" y="235"/>
                  </a:lnTo>
                  <a:lnTo>
                    <a:pt x="822" y="235"/>
                  </a:lnTo>
                  <a:lnTo>
                    <a:pt x="822" y="240"/>
                  </a:lnTo>
                  <a:lnTo>
                    <a:pt x="826" y="240"/>
                  </a:lnTo>
                  <a:lnTo>
                    <a:pt x="826" y="240"/>
                  </a:lnTo>
                  <a:lnTo>
                    <a:pt x="822" y="244"/>
                  </a:lnTo>
                  <a:lnTo>
                    <a:pt x="822" y="244"/>
                  </a:lnTo>
                  <a:lnTo>
                    <a:pt x="822" y="249"/>
                  </a:lnTo>
                  <a:lnTo>
                    <a:pt x="822" y="249"/>
                  </a:lnTo>
                  <a:lnTo>
                    <a:pt x="822" y="249"/>
                  </a:lnTo>
                  <a:lnTo>
                    <a:pt x="817" y="249"/>
                  </a:lnTo>
                  <a:lnTo>
                    <a:pt x="817" y="253"/>
                  </a:lnTo>
                  <a:lnTo>
                    <a:pt x="817" y="253"/>
                  </a:lnTo>
                  <a:lnTo>
                    <a:pt x="817" y="253"/>
                  </a:lnTo>
                  <a:lnTo>
                    <a:pt x="813" y="253"/>
                  </a:lnTo>
                  <a:lnTo>
                    <a:pt x="813" y="253"/>
                  </a:lnTo>
                  <a:lnTo>
                    <a:pt x="813" y="253"/>
                  </a:lnTo>
                  <a:lnTo>
                    <a:pt x="813" y="249"/>
                  </a:lnTo>
                  <a:lnTo>
                    <a:pt x="813" y="249"/>
                  </a:lnTo>
                  <a:lnTo>
                    <a:pt x="813" y="249"/>
                  </a:lnTo>
                  <a:lnTo>
                    <a:pt x="813" y="253"/>
                  </a:lnTo>
                  <a:lnTo>
                    <a:pt x="808" y="253"/>
                  </a:lnTo>
                  <a:lnTo>
                    <a:pt x="808" y="258"/>
                  </a:lnTo>
                  <a:lnTo>
                    <a:pt x="804" y="258"/>
                  </a:lnTo>
                  <a:lnTo>
                    <a:pt x="804" y="262"/>
                  </a:lnTo>
                  <a:lnTo>
                    <a:pt x="804" y="262"/>
                  </a:lnTo>
                  <a:lnTo>
                    <a:pt x="804" y="267"/>
                  </a:lnTo>
                  <a:lnTo>
                    <a:pt x="804" y="267"/>
                  </a:lnTo>
                  <a:lnTo>
                    <a:pt x="804" y="271"/>
                  </a:lnTo>
                  <a:lnTo>
                    <a:pt x="804" y="271"/>
                  </a:lnTo>
                  <a:lnTo>
                    <a:pt x="804" y="271"/>
                  </a:lnTo>
                  <a:lnTo>
                    <a:pt x="804" y="271"/>
                  </a:lnTo>
                  <a:lnTo>
                    <a:pt x="804" y="271"/>
                  </a:lnTo>
                  <a:lnTo>
                    <a:pt x="808" y="271"/>
                  </a:lnTo>
                  <a:lnTo>
                    <a:pt x="813" y="267"/>
                  </a:lnTo>
                  <a:lnTo>
                    <a:pt x="813" y="267"/>
                  </a:lnTo>
                  <a:lnTo>
                    <a:pt x="813" y="267"/>
                  </a:lnTo>
                  <a:lnTo>
                    <a:pt x="813" y="267"/>
                  </a:lnTo>
                  <a:lnTo>
                    <a:pt x="817" y="267"/>
                  </a:lnTo>
                  <a:lnTo>
                    <a:pt x="817" y="267"/>
                  </a:lnTo>
                  <a:lnTo>
                    <a:pt x="817" y="267"/>
                  </a:lnTo>
                  <a:lnTo>
                    <a:pt x="822" y="262"/>
                  </a:lnTo>
                  <a:lnTo>
                    <a:pt x="822" y="262"/>
                  </a:lnTo>
                  <a:lnTo>
                    <a:pt x="826" y="262"/>
                  </a:lnTo>
                  <a:lnTo>
                    <a:pt x="826" y="262"/>
                  </a:lnTo>
                  <a:lnTo>
                    <a:pt x="835" y="258"/>
                  </a:lnTo>
                  <a:lnTo>
                    <a:pt x="835" y="258"/>
                  </a:lnTo>
                  <a:lnTo>
                    <a:pt x="840" y="253"/>
                  </a:lnTo>
                  <a:lnTo>
                    <a:pt x="844" y="249"/>
                  </a:lnTo>
                  <a:lnTo>
                    <a:pt x="844" y="249"/>
                  </a:lnTo>
                  <a:lnTo>
                    <a:pt x="844" y="249"/>
                  </a:lnTo>
                  <a:lnTo>
                    <a:pt x="844" y="249"/>
                  </a:lnTo>
                  <a:lnTo>
                    <a:pt x="849" y="244"/>
                  </a:lnTo>
                  <a:lnTo>
                    <a:pt x="849" y="244"/>
                  </a:lnTo>
                  <a:lnTo>
                    <a:pt x="849" y="244"/>
                  </a:lnTo>
                  <a:lnTo>
                    <a:pt x="849" y="244"/>
                  </a:lnTo>
                  <a:lnTo>
                    <a:pt x="853" y="244"/>
                  </a:lnTo>
                  <a:lnTo>
                    <a:pt x="853" y="244"/>
                  </a:lnTo>
                  <a:lnTo>
                    <a:pt x="853" y="244"/>
                  </a:lnTo>
                  <a:lnTo>
                    <a:pt x="853" y="244"/>
                  </a:lnTo>
                  <a:lnTo>
                    <a:pt x="858" y="244"/>
                  </a:lnTo>
                  <a:lnTo>
                    <a:pt x="858" y="244"/>
                  </a:lnTo>
                  <a:lnTo>
                    <a:pt x="858" y="244"/>
                  </a:lnTo>
                  <a:lnTo>
                    <a:pt x="858" y="244"/>
                  </a:lnTo>
                  <a:lnTo>
                    <a:pt x="858" y="244"/>
                  </a:lnTo>
                  <a:lnTo>
                    <a:pt x="858" y="244"/>
                  </a:lnTo>
                  <a:lnTo>
                    <a:pt x="862" y="240"/>
                  </a:lnTo>
                  <a:lnTo>
                    <a:pt x="862" y="240"/>
                  </a:lnTo>
                  <a:lnTo>
                    <a:pt x="862" y="240"/>
                  </a:lnTo>
                  <a:lnTo>
                    <a:pt x="862" y="240"/>
                  </a:lnTo>
                  <a:lnTo>
                    <a:pt x="862" y="240"/>
                  </a:lnTo>
                  <a:lnTo>
                    <a:pt x="862" y="240"/>
                  </a:lnTo>
                  <a:lnTo>
                    <a:pt x="862" y="240"/>
                  </a:lnTo>
                  <a:lnTo>
                    <a:pt x="862" y="240"/>
                  </a:lnTo>
                  <a:lnTo>
                    <a:pt x="862" y="235"/>
                  </a:lnTo>
                  <a:lnTo>
                    <a:pt x="862" y="235"/>
                  </a:lnTo>
                  <a:lnTo>
                    <a:pt x="862" y="235"/>
                  </a:lnTo>
                  <a:lnTo>
                    <a:pt x="862" y="235"/>
                  </a:lnTo>
                  <a:lnTo>
                    <a:pt x="862" y="235"/>
                  </a:lnTo>
                  <a:lnTo>
                    <a:pt x="862" y="231"/>
                  </a:lnTo>
                  <a:lnTo>
                    <a:pt x="862" y="231"/>
                  </a:lnTo>
                  <a:lnTo>
                    <a:pt x="867" y="231"/>
                  </a:lnTo>
                  <a:lnTo>
                    <a:pt x="867" y="231"/>
                  </a:lnTo>
                  <a:lnTo>
                    <a:pt x="867" y="231"/>
                  </a:lnTo>
                  <a:lnTo>
                    <a:pt x="867" y="231"/>
                  </a:lnTo>
                  <a:lnTo>
                    <a:pt x="867" y="231"/>
                  </a:lnTo>
                  <a:lnTo>
                    <a:pt x="867" y="226"/>
                  </a:lnTo>
                  <a:lnTo>
                    <a:pt x="871" y="226"/>
                  </a:lnTo>
                  <a:lnTo>
                    <a:pt x="871" y="226"/>
                  </a:lnTo>
                  <a:lnTo>
                    <a:pt x="871" y="226"/>
                  </a:lnTo>
                  <a:lnTo>
                    <a:pt x="871" y="226"/>
                  </a:lnTo>
                  <a:lnTo>
                    <a:pt x="871" y="226"/>
                  </a:lnTo>
                  <a:lnTo>
                    <a:pt x="871" y="226"/>
                  </a:lnTo>
                  <a:lnTo>
                    <a:pt x="871" y="226"/>
                  </a:lnTo>
                  <a:lnTo>
                    <a:pt x="876" y="226"/>
                  </a:lnTo>
                  <a:lnTo>
                    <a:pt x="876" y="226"/>
                  </a:lnTo>
                  <a:lnTo>
                    <a:pt x="880" y="226"/>
                  </a:lnTo>
                  <a:lnTo>
                    <a:pt x="885" y="226"/>
                  </a:lnTo>
                  <a:lnTo>
                    <a:pt x="885" y="226"/>
                  </a:lnTo>
                  <a:lnTo>
                    <a:pt x="885" y="231"/>
                  </a:lnTo>
                  <a:lnTo>
                    <a:pt x="890" y="231"/>
                  </a:lnTo>
                  <a:lnTo>
                    <a:pt x="890" y="231"/>
                  </a:lnTo>
                  <a:lnTo>
                    <a:pt x="894" y="231"/>
                  </a:lnTo>
                  <a:lnTo>
                    <a:pt x="899" y="231"/>
                  </a:lnTo>
                  <a:lnTo>
                    <a:pt x="899" y="231"/>
                  </a:lnTo>
                  <a:lnTo>
                    <a:pt x="899" y="231"/>
                  </a:lnTo>
                  <a:lnTo>
                    <a:pt x="899" y="231"/>
                  </a:lnTo>
                  <a:lnTo>
                    <a:pt x="899" y="235"/>
                  </a:lnTo>
                  <a:lnTo>
                    <a:pt x="894" y="235"/>
                  </a:lnTo>
                  <a:lnTo>
                    <a:pt x="894" y="235"/>
                  </a:lnTo>
                  <a:lnTo>
                    <a:pt x="894" y="235"/>
                  </a:lnTo>
                  <a:lnTo>
                    <a:pt x="899" y="235"/>
                  </a:lnTo>
                  <a:lnTo>
                    <a:pt x="899" y="235"/>
                  </a:lnTo>
                  <a:lnTo>
                    <a:pt x="894" y="240"/>
                  </a:lnTo>
                  <a:lnTo>
                    <a:pt x="894" y="240"/>
                  </a:lnTo>
                  <a:lnTo>
                    <a:pt x="894" y="240"/>
                  </a:lnTo>
                  <a:lnTo>
                    <a:pt x="894" y="240"/>
                  </a:lnTo>
                  <a:lnTo>
                    <a:pt x="899" y="240"/>
                  </a:lnTo>
                  <a:lnTo>
                    <a:pt x="899" y="240"/>
                  </a:lnTo>
                  <a:lnTo>
                    <a:pt x="903" y="240"/>
                  </a:lnTo>
                  <a:lnTo>
                    <a:pt x="903" y="240"/>
                  </a:lnTo>
                  <a:lnTo>
                    <a:pt x="903" y="240"/>
                  </a:lnTo>
                  <a:lnTo>
                    <a:pt x="903" y="240"/>
                  </a:lnTo>
                  <a:lnTo>
                    <a:pt x="899" y="244"/>
                  </a:lnTo>
                  <a:lnTo>
                    <a:pt x="894" y="244"/>
                  </a:lnTo>
                  <a:lnTo>
                    <a:pt x="894" y="244"/>
                  </a:lnTo>
                  <a:lnTo>
                    <a:pt x="894" y="244"/>
                  </a:lnTo>
                  <a:lnTo>
                    <a:pt x="894" y="244"/>
                  </a:lnTo>
                  <a:lnTo>
                    <a:pt x="899" y="244"/>
                  </a:lnTo>
                  <a:lnTo>
                    <a:pt x="899" y="249"/>
                  </a:lnTo>
                  <a:lnTo>
                    <a:pt x="899" y="249"/>
                  </a:lnTo>
                  <a:lnTo>
                    <a:pt x="899" y="249"/>
                  </a:lnTo>
                  <a:lnTo>
                    <a:pt x="899" y="249"/>
                  </a:lnTo>
                  <a:lnTo>
                    <a:pt x="894" y="249"/>
                  </a:lnTo>
                  <a:lnTo>
                    <a:pt x="894" y="249"/>
                  </a:lnTo>
                  <a:lnTo>
                    <a:pt x="890" y="253"/>
                  </a:lnTo>
                  <a:lnTo>
                    <a:pt x="890" y="253"/>
                  </a:lnTo>
                  <a:lnTo>
                    <a:pt x="885" y="253"/>
                  </a:lnTo>
                  <a:lnTo>
                    <a:pt x="885" y="253"/>
                  </a:lnTo>
                  <a:lnTo>
                    <a:pt x="885" y="253"/>
                  </a:lnTo>
                  <a:lnTo>
                    <a:pt x="885" y="253"/>
                  </a:lnTo>
                  <a:lnTo>
                    <a:pt x="880" y="253"/>
                  </a:lnTo>
                  <a:lnTo>
                    <a:pt x="880" y="253"/>
                  </a:lnTo>
                  <a:lnTo>
                    <a:pt x="880" y="253"/>
                  </a:lnTo>
                  <a:lnTo>
                    <a:pt x="880" y="253"/>
                  </a:lnTo>
                  <a:lnTo>
                    <a:pt x="876" y="253"/>
                  </a:lnTo>
                  <a:lnTo>
                    <a:pt x="876" y="253"/>
                  </a:lnTo>
                  <a:lnTo>
                    <a:pt x="876" y="253"/>
                  </a:lnTo>
                  <a:lnTo>
                    <a:pt x="876" y="253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76" y="258"/>
                  </a:lnTo>
                  <a:lnTo>
                    <a:pt x="880" y="258"/>
                  </a:lnTo>
                  <a:lnTo>
                    <a:pt x="880" y="258"/>
                  </a:lnTo>
                  <a:lnTo>
                    <a:pt x="880" y="258"/>
                  </a:lnTo>
                  <a:lnTo>
                    <a:pt x="880" y="258"/>
                  </a:lnTo>
                  <a:lnTo>
                    <a:pt x="876" y="262"/>
                  </a:lnTo>
                  <a:lnTo>
                    <a:pt x="876" y="262"/>
                  </a:lnTo>
                  <a:lnTo>
                    <a:pt x="876" y="262"/>
                  </a:lnTo>
                  <a:lnTo>
                    <a:pt x="876" y="262"/>
                  </a:lnTo>
                  <a:lnTo>
                    <a:pt x="876" y="262"/>
                  </a:lnTo>
                  <a:lnTo>
                    <a:pt x="876" y="267"/>
                  </a:lnTo>
                  <a:lnTo>
                    <a:pt x="876" y="267"/>
                  </a:lnTo>
                  <a:lnTo>
                    <a:pt x="876" y="267"/>
                  </a:lnTo>
                  <a:lnTo>
                    <a:pt x="876" y="271"/>
                  </a:lnTo>
                  <a:lnTo>
                    <a:pt x="876" y="271"/>
                  </a:lnTo>
                  <a:lnTo>
                    <a:pt x="876" y="271"/>
                  </a:lnTo>
                  <a:lnTo>
                    <a:pt x="871" y="276"/>
                  </a:lnTo>
                  <a:lnTo>
                    <a:pt x="871" y="276"/>
                  </a:lnTo>
                  <a:lnTo>
                    <a:pt x="867" y="280"/>
                  </a:lnTo>
                  <a:lnTo>
                    <a:pt x="867" y="280"/>
                  </a:lnTo>
                  <a:lnTo>
                    <a:pt x="862" y="280"/>
                  </a:lnTo>
                  <a:lnTo>
                    <a:pt x="862" y="280"/>
                  </a:lnTo>
                  <a:lnTo>
                    <a:pt x="862" y="280"/>
                  </a:lnTo>
                  <a:lnTo>
                    <a:pt x="862" y="280"/>
                  </a:lnTo>
                  <a:lnTo>
                    <a:pt x="858" y="280"/>
                  </a:lnTo>
                  <a:lnTo>
                    <a:pt x="858" y="285"/>
                  </a:lnTo>
                  <a:lnTo>
                    <a:pt x="853" y="285"/>
                  </a:lnTo>
                  <a:lnTo>
                    <a:pt x="853" y="285"/>
                  </a:lnTo>
                  <a:lnTo>
                    <a:pt x="849" y="285"/>
                  </a:lnTo>
                  <a:lnTo>
                    <a:pt x="849" y="285"/>
                  </a:lnTo>
                  <a:lnTo>
                    <a:pt x="844" y="285"/>
                  </a:lnTo>
                  <a:lnTo>
                    <a:pt x="840" y="285"/>
                  </a:lnTo>
                  <a:lnTo>
                    <a:pt x="835" y="289"/>
                  </a:lnTo>
                  <a:lnTo>
                    <a:pt x="835" y="289"/>
                  </a:lnTo>
                  <a:lnTo>
                    <a:pt x="835" y="289"/>
                  </a:lnTo>
                  <a:lnTo>
                    <a:pt x="831" y="289"/>
                  </a:lnTo>
                  <a:lnTo>
                    <a:pt x="831" y="289"/>
                  </a:lnTo>
                  <a:lnTo>
                    <a:pt x="831" y="289"/>
                  </a:lnTo>
                  <a:lnTo>
                    <a:pt x="831" y="289"/>
                  </a:lnTo>
                  <a:lnTo>
                    <a:pt x="831" y="285"/>
                  </a:lnTo>
                  <a:lnTo>
                    <a:pt x="831" y="285"/>
                  </a:lnTo>
                  <a:lnTo>
                    <a:pt x="831" y="285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80"/>
                  </a:lnTo>
                  <a:lnTo>
                    <a:pt x="831" y="276"/>
                  </a:lnTo>
                  <a:lnTo>
                    <a:pt x="831" y="276"/>
                  </a:lnTo>
                  <a:lnTo>
                    <a:pt x="826" y="276"/>
                  </a:lnTo>
                  <a:lnTo>
                    <a:pt x="826" y="276"/>
                  </a:lnTo>
                  <a:lnTo>
                    <a:pt x="822" y="280"/>
                  </a:lnTo>
                  <a:lnTo>
                    <a:pt x="822" y="280"/>
                  </a:lnTo>
                  <a:lnTo>
                    <a:pt x="822" y="280"/>
                  </a:lnTo>
                  <a:lnTo>
                    <a:pt x="826" y="280"/>
                  </a:lnTo>
                  <a:lnTo>
                    <a:pt x="826" y="280"/>
                  </a:lnTo>
                  <a:lnTo>
                    <a:pt x="826" y="280"/>
                  </a:lnTo>
                  <a:lnTo>
                    <a:pt x="826" y="280"/>
                  </a:lnTo>
                  <a:lnTo>
                    <a:pt x="831" y="280"/>
                  </a:lnTo>
                  <a:lnTo>
                    <a:pt x="826" y="280"/>
                  </a:lnTo>
                  <a:lnTo>
                    <a:pt x="826" y="280"/>
                  </a:lnTo>
                  <a:lnTo>
                    <a:pt x="831" y="285"/>
                  </a:lnTo>
                  <a:lnTo>
                    <a:pt x="831" y="285"/>
                  </a:lnTo>
                  <a:lnTo>
                    <a:pt x="831" y="285"/>
                  </a:lnTo>
                  <a:lnTo>
                    <a:pt x="831" y="285"/>
                  </a:lnTo>
                  <a:lnTo>
                    <a:pt x="826" y="285"/>
                  </a:lnTo>
                  <a:lnTo>
                    <a:pt x="826" y="289"/>
                  </a:lnTo>
                  <a:lnTo>
                    <a:pt x="826" y="289"/>
                  </a:lnTo>
                  <a:lnTo>
                    <a:pt x="826" y="294"/>
                  </a:lnTo>
                  <a:lnTo>
                    <a:pt x="826" y="294"/>
                  </a:lnTo>
                  <a:lnTo>
                    <a:pt x="826" y="294"/>
                  </a:lnTo>
                  <a:lnTo>
                    <a:pt x="826" y="294"/>
                  </a:lnTo>
                  <a:lnTo>
                    <a:pt x="822" y="289"/>
                  </a:lnTo>
                  <a:lnTo>
                    <a:pt x="822" y="289"/>
                  </a:lnTo>
                  <a:lnTo>
                    <a:pt x="822" y="289"/>
                  </a:lnTo>
                  <a:lnTo>
                    <a:pt x="817" y="294"/>
                  </a:lnTo>
                  <a:lnTo>
                    <a:pt x="817" y="294"/>
                  </a:lnTo>
                  <a:lnTo>
                    <a:pt x="817" y="294"/>
                  </a:lnTo>
                  <a:lnTo>
                    <a:pt x="813" y="289"/>
                  </a:lnTo>
                  <a:lnTo>
                    <a:pt x="813" y="289"/>
                  </a:lnTo>
                  <a:lnTo>
                    <a:pt x="813" y="289"/>
                  </a:lnTo>
                  <a:lnTo>
                    <a:pt x="813" y="285"/>
                  </a:lnTo>
                  <a:lnTo>
                    <a:pt x="813" y="285"/>
                  </a:lnTo>
                  <a:lnTo>
                    <a:pt x="813" y="285"/>
                  </a:lnTo>
                  <a:lnTo>
                    <a:pt x="808" y="285"/>
                  </a:lnTo>
                  <a:lnTo>
                    <a:pt x="808" y="285"/>
                  </a:lnTo>
                  <a:lnTo>
                    <a:pt x="799" y="285"/>
                  </a:lnTo>
                  <a:lnTo>
                    <a:pt x="799" y="285"/>
                  </a:lnTo>
                  <a:lnTo>
                    <a:pt x="799" y="285"/>
                  </a:lnTo>
                  <a:lnTo>
                    <a:pt x="799" y="285"/>
                  </a:lnTo>
                  <a:lnTo>
                    <a:pt x="799" y="285"/>
                  </a:lnTo>
                  <a:lnTo>
                    <a:pt x="799" y="285"/>
                  </a:lnTo>
                  <a:lnTo>
                    <a:pt x="795" y="285"/>
                  </a:lnTo>
                  <a:lnTo>
                    <a:pt x="795" y="285"/>
                  </a:lnTo>
                  <a:lnTo>
                    <a:pt x="795" y="289"/>
                  </a:lnTo>
                  <a:lnTo>
                    <a:pt x="799" y="289"/>
                  </a:lnTo>
                  <a:lnTo>
                    <a:pt x="799" y="289"/>
                  </a:lnTo>
                  <a:lnTo>
                    <a:pt x="799" y="289"/>
                  </a:lnTo>
                  <a:lnTo>
                    <a:pt x="799" y="289"/>
                  </a:lnTo>
                  <a:lnTo>
                    <a:pt x="799" y="294"/>
                  </a:lnTo>
                  <a:lnTo>
                    <a:pt x="799" y="294"/>
                  </a:lnTo>
                  <a:lnTo>
                    <a:pt x="799" y="294"/>
                  </a:lnTo>
                  <a:lnTo>
                    <a:pt x="786" y="298"/>
                  </a:lnTo>
                  <a:lnTo>
                    <a:pt x="781" y="303"/>
                  </a:lnTo>
                  <a:lnTo>
                    <a:pt x="777" y="303"/>
                  </a:lnTo>
                  <a:lnTo>
                    <a:pt x="772" y="303"/>
                  </a:lnTo>
                  <a:lnTo>
                    <a:pt x="772" y="303"/>
                  </a:lnTo>
                  <a:lnTo>
                    <a:pt x="772" y="303"/>
                  </a:lnTo>
                  <a:lnTo>
                    <a:pt x="768" y="303"/>
                  </a:lnTo>
                  <a:lnTo>
                    <a:pt x="763" y="303"/>
                  </a:lnTo>
                  <a:lnTo>
                    <a:pt x="763" y="303"/>
                  </a:lnTo>
                  <a:lnTo>
                    <a:pt x="763" y="303"/>
                  </a:lnTo>
                  <a:lnTo>
                    <a:pt x="763" y="298"/>
                  </a:lnTo>
                  <a:lnTo>
                    <a:pt x="763" y="298"/>
                  </a:lnTo>
                  <a:lnTo>
                    <a:pt x="763" y="298"/>
                  </a:lnTo>
                  <a:lnTo>
                    <a:pt x="763" y="298"/>
                  </a:lnTo>
                  <a:lnTo>
                    <a:pt x="759" y="298"/>
                  </a:lnTo>
                  <a:lnTo>
                    <a:pt x="759" y="294"/>
                  </a:lnTo>
                  <a:lnTo>
                    <a:pt x="759" y="294"/>
                  </a:lnTo>
                  <a:lnTo>
                    <a:pt x="754" y="294"/>
                  </a:lnTo>
                  <a:lnTo>
                    <a:pt x="754" y="294"/>
                  </a:lnTo>
                  <a:lnTo>
                    <a:pt x="754" y="294"/>
                  </a:lnTo>
                  <a:lnTo>
                    <a:pt x="754" y="294"/>
                  </a:lnTo>
                  <a:lnTo>
                    <a:pt x="754" y="294"/>
                  </a:lnTo>
                  <a:lnTo>
                    <a:pt x="749" y="294"/>
                  </a:lnTo>
                  <a:lnTo>
                    <a:pt x="749" y="294"/>
                  </a:lnTo>
                  <a:lnTo>
                    <a:pt x="749" y="294"/>
                  </a:lnTo>
                  <a:lnTo>
                    <a:pt x="749" y="289"/>
                  </a:lnTo>
                  <a:lnTo>
                    <a:pt x="745" y="289"/>
                  </a:lnTo>
                  <a:lnTo>
                    <a:pt x="745" y="289"/>
                  </a:lnTo>
                  <a:lnTo>
                    <a:pt x="740" y="289"/>
                  </a:lnTo>
                  <a:lnTo>
                    <a:pt x="740" y="289"/>
                  </a:lnTo>
                  <a:lnTo>
                    <a:pt x="736" y="289"/>
                  </a:lnTo>
                  <a:lnTo>
                    <a:pt x="736" y="289"/>
                  </a:lnTo>
                  <a:lnTo>
                    <a:pt x="736" y="289"/>
                  </a:lnTo>
                  <a:lnTo>
                    <a:pt x="736" y="289"/>
                  </a:lnTo>
                  <a:lnTo>
                    <a:pt x="736" y="294"/>
                  </a:lnTo>
                  <a:lnTo>
                    <a:pt x="740" y="294"/>
                  </a:lnTo>
                  <a:lnTo>
                    <a:pt x="740" y="289"/>
                  </a:lnTo>
                  <a:lnTo>
                    <a:pt x="740" y="289"/>
                  </a:lnTo>
                  <a:lnTo>
                    <a:pt x="745" y="294"/>
                  </a:lnTo>
                  <a:lnTo>
                    <a:pt x="749" y="294"/>
                  </a:lnTo>
                  <a:lnTo>
                    <a:pt x="749" y="294"/>
                  </a:lnTo>
                  <a:lnTo>
                    <a:pt x="749" y="294"/>
                  </a:lnTo>
                  <a:lnTo>
                    <a:pt x="749" y="294"/>
                  </a:lnTo>
                  <a:lnTo>
                    <a:pt x="749" y="298"/>
                  </a:lnTo>
                  <a:lnTo>
                    <a:pt x="749" y="303"/>
                  </a:lnTo>
                  <a:lnTo>
                    <a:pt x="754" y="303"/>
                  </a:lnTo>
                  <a:lnTo>
                    <a:pt x="754" y="303"/>
                  </a:lnTo>
                  <a:lnTo>
                    <a:pt x="759" y="308"/>
                  </a:lnTo>
                  <a:lnTo>
                    <a:pt x="763" y="308"/>
                  </a:lnTo>
                  <a:lnTo>
                    <a:pt x="768" y="308"/>
                  </a:lnTo>
                  <a:lnTo>
                    <a:pt x="772" y="308"/>
                  </a:lnTo>
                  <a:lnTo>
                    <a:pt x="772" y="308"/>
                  </a:lnTo>
                  <a:lnTo>
                    <a:pt x="772" y="308"/>
                  </a:lnTo>
                  <a:lnTo>
                    <a:pt x="772" y="312"/>
                  </a:lnTo>
                  <a:lnTo>
                    <a:pt x="768" y="312"/>
                  </a:lnTo>
                  <a:lnTo>
                    <a:pt x="763" y="317"/>
                  </a:lnTo>
                  <a:lnTo>
                    <a:pt x="749" y="321"/>
                  </a:lnTo>
                  <a:lnTo>
                    <a:pt x="745" y="321"/>
                  </a:lnTo>
                  <a:lnTo>
                    <a:pt x="745" y="326"/>
                  </a:lnTo>
                  <a:lnTo>
                    <a:pt x="745" y="326"/>
                  </a:lnTo>
                  <a:lnTo>
                    <a:pt x="740" y="326"/>
                  </a:lnTo>
                  <a:lnTo>
                    <a:pt x="736" y="330"/>
                  </a:lnTo>
                  <a:lnTo>
                    <a:pt x="731" y="330"/>
                  </a:lnTo>
                  <a:lnTo>
                    <a:pt x="731" y="326"/>
                  </a:lnTo>
                  <a:lnTo>
                    <a:pt x="731" y="326"/>
                  </a:lnTo>
                  <a:lnTo>
                    <a:pt x="731" y="326"/>
                  </a:lnTo>
                  <a:lnTo>
                    <a:pt x="731" y="326"/>
                  </a:lnTo>
                  <a:lnTo>
                    <a:pt x="727" y="330"/>
                  </a:lnTo>
                  <a:lnTo>
                    <a:pt x="727" y="330"/>
                  </a:lnTo>
                  <a:lnTo>
                    <a:pt x="727" y="330"/>
                  </a:lnTo>
                  <a:lnTo>
                    <a:pt x="727" y="326"/>
                  </a:lnTo>
                  <a:lnTo>
                    <a:pt x="727" y="326"/>
                  </a:lnTo>
                  <a:lnTo>
                    <a:pt x="722" y="326"/>
                  </a:lnTo>
                  <a:lnTo>
                    <a:pt x="722" y="326"/>
                  </a:lnTo>
                  <a:lnTo>
                    <a:pt x="722" y="326"/>
                  </a:lnTo>
                  <a:lnTo>
                    <a:pt x="722" y="326"/>
                  </a:lnTo>
                  <a:lnTo>
                    <a:pt x="722" y="326"/>
                  </a:lnTo>
                  <a:lnTo>
                    <a:pt x="722" y="326"/>
                  </a:lnTo>
                  <a:lnTo>
                    <a:pt x="722" y="326"/>
                  </a:lnTo>
                  <a:lnTo>
                    <a:pt x="722" y="326"/>
                  </a:lnTo>
                  <a:lnTo>
                    <a:pt x="718" y="326"/>
                  </a:lnTo>
                  <a:lnTo>
                    <a:pt x="718" y="326"/>
                  </a:lnTo>
                  <a:lnTo>
                    <a:pt x="722" y="326"/>
                  </a:lnTo>
                  <a:lnTo>
                    <a:pt x="718" y="326"/>
                  </a:lnTo>
                  <a:lnTo>
                    <a:pt x="718" y="326"/>
                  </a:lnTo>
                  <a:lnTo>
                    <a:pt x="718" y="330"/>
                  </a:lnTo>
                  <a:lnTo>
                    <a:pt x="718" y="326"/>
                  </a:lnTo>
                  <a:lnTo>
                    <a:pt x="718" y="326"/>
                  </a:lnTo>
                  <a:lnTo>
                    <a:pt x="713" y="330"/>
                  </a:lnTo>
                  <a:lnTo>
                    <a:pt x="713" y="330"/>
                  </a:lnTo>
                  <a:lnTo>
                    <a:pt x="713" y="330"/>
                  </a:lnTo>
                  <a:lnTo>
                    <a:pt x="713" y="335"/>
                  </a:lnTo>
                  <a:lnTo>
                    <a:pt x="709" y="335"/>
                  </a:lnTo>
                  <a:lnTo>
                    <a:pt x="709" y="335"/>
                  </a:lnTo>
                  <a:lnTo>
                    <a:pt x="709" y="335"/>
                  </a:lnTo>
                  <a:lnTo>
                    <a:pt x="704" y="335"/>
                  </a:lnTo>
                  <a:lnTo>
                    <a:pt x="704" y="335"/>
                  </a:lnTo>
                  <a:lnTo>
                    <a:pt x="704" y="335"/>
                  </a:lnTo>
                  <a:lnTo>
                    <a:pt x="704" y="335"/>
                  </a:lnTo>
                  <a:lnTo>
                    <a:pt x="700" y="335"/>
                  </a:lnTo>
                  <a:lnTo>
                    <a:pt x="700" y="335"/>
                  </a:lnTo>
                  <a:lnTo>
                    <a:pt x="700" y="335"/>
                  </a:lnTo>
                  <a:lnTo>
                    <a:pt x="695" y="330"/>
                  </a:lnTo>
                  <a:lnTo>
                    <a:pt x="695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86" y="330"/>
                  </a:lnTo>
                  <a:lnTo>
                    <a:pt x="686" y="326"/>
                  </a:lnTo>
                  <a:lnTo>
                    <a:pt x="682" y="326"/>
                  </a:lnTo>
                  <a:lnTo>
                    <a:pt x="677" y="321"/>
                  </a:lnTo>
                  <a:lnTo>
                    <a:pt x="677" y="321"/>
                  </a:lnTo>
                  <a:lnTo>
                    <a:pt x="677" y="321"/>
                  </a:lnTo>
                  <a:lnTo>
                    <a:pt x="677" y="321"/>
                  </a:lnTo>
                  <a:lnTo>
                    <a:pt x="677" y="326"/>
                  </a:lnTo>
                  <a:lnTo>
                    <a:pt x="673" y="326"/>
                  </a:lnTo>
                  <a:lnTo>
                    <a:pt x="673" y="326"/>
                  </a:lnTo>
                  <a:lnTo>
                    <a:pt x="677" y="326"/>
                  </a:lnTo>
                  <a:lnTo>
                    <a:pt x="677" y="326"/>
                  </a:lnTo>
                  <a:lnTo>
                    <a:pt x="677" y="326"/>
                  </a:lnTo>
                  <a:lnTo>
                    <a:pt x="677" y="326"/>
                  </a:lnTo>
                  <a:lnTo>
                    <a:pt x="677" y="326"/>
                  </a:lnTo>
                  <a:lnTo>
                    <a:pt x="677" y="326"/>
                  </a:lnTo>
                  <a:lnTo>
                    <a:pt x="677" y="326"/>
                  </a:lnTo>
                  <a:lnTo>
                    <a:pt x="677" y="326"/>
                  </a:lnTo>
                  <a:lnTo>
                    <a:pt x="682" y="326"/>
                  </a:lnTo>
                  <a:lnTo>
                    <a:pt x="686" y="330"/>
                  </a:lnTo>
                  <a:lnTo>
                    <a:pt x="686" y="330"/>
                  </a:lnTo>
                  <a:lnTo>
                    <a:pt x="686" y="330"/>
                  </a:lnTo>
                  <a:lnTo>
                    <a:pt x="686" y="330"/>
                  </a:lnTo>
                  <a:lnTo>
                    <a:pt x="686" y="330"/>
                  </a:lnTo>
                  <a:lnTo>
                    <a:pt x="682" y="330"/>
                  </a:lnTo>
                  <a:lnTo>
                    <a:pt x="682" y="335"/>
                  </a:lnTo>
                  <a:lnTo>
                    <a:pt x="686" y="335"/>
                  </a:lnTo>
                  <a:lnTo>
                    <a:pt x="686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1" y="330"/>
                  </a:lnTo>
                  <a:lnTo>
                    <a:pt x="695" y="335"/>
                  </a:lnTo>
                  <a:lnTo>
                    <a:pt x="695" y="335"/>
                  </a:lnTo>
                  <a:lnTo>
                    <a:pt x="695" y="335"/>
                  </a:lnTo>
                  <a:lnTo>
                    <a:pt x="695" y="335"/>
                  </a:lnTo>
                  <a:lnTo>
                    <a:pt x="700" y="339"/>
                  </a:lnTo>
                  <a:lnTo>
                    <a:pt x="700" y="339"/>
                  </a:lnTo>
                  <a:lnTo>
                    <a:pt x="695" y="344"/>
                  </a:lnTo>
                  <a:lnTo>
                    <a:pt x="695" y="344"/>
                  </a:lnTo>
                  <a:lnTo>
                    <a:pt x="695" y="344"/>
                  </a:lnTo>
                  <a:lnTo>
                    <a:pt x="691" y="344"/>
                  </a:lnTo>
                  <a:lnTo>
                    <a:pt x="691" y="344"/>
                  </a:lnTo>
                  <a:lnTo>
                    <a:pt x="691" y="344"/>
                  </a:lnTo>
                  <a:lnTo>
                    <a:pt x="686" y="344"/>
                  </a:lnTo>
                  <a:lnTo>
                    <a:pt x="682" y="348"/>
                  </a:lnTo>
                  <a:lnTo>
                    <a:pt x="682" y="348"/>
                  </a:lnTo>
                  <a:lnTo>
                    <a:pt x="677" y="348"/>
                  </a:lnTo>
                  <a:lnTo>
                    <a:pt x="677" y="344"/>
                  </a:lnTo>
                  <a:lnTo>
                    <a:pt x="673" y="344"/>
                  </a:lnTo>
                  <a:lnTo>
                    <a:pt x="673" y="348"/>
                  </a:lnTo>
                  <a:lnTo>
                    <a:pt x="673" y="348"/>
                  </a:lnTo>
                  <a:lnTo>
                    <a:pt x="673" y="348"/>
                  </a:lnTo>
                  <a:lnTo>
                    <a:pt x="668" y="348"/>
                  </a:lnTo>
                  <a:lnTo>
                    <a:pt x="668" y="348"/>
                  </a:lnTo>
                  <a:lnTo>
                    <a:pt x="668" y="348"/>
                  </a:lnTo>
                  <a:lnTo>
                    <a:pt x="668" y="348"/>
                  </a:lnTo>
                  <a:lnTo>
                    <a:pt x="668" y="348"/>
                  </a:lnTo>
                  <a:lnTo>
                    <a:pt x="673" y="348"/>
                  </a:lnTo>
                  <a:lnTo>
                    <a:pt x="673" y="348"/>
                  </a:lnTo>
                  <a:lnTo>
                    <a:pt x="673" y="353"/>
                  </a:lnTo>
                  <a:lnTo>
                    <a:pt x="673" y="353"/>
                  </a:lnTo>
                  <a:lnTo>
                    <a:pt x="668" y="353"/>
                  </a:lnTo>
                  <a:lnTo>
                    <a:pt x="668" y="353"/>
                  </a:lnTo>
                  <a:lnTo>
                    <a:pt x="668" y="353"/>
                  </a:lnTo>
                  <a:lnTo>
                    <a:pt x="668" y="348"/>
                  </a:lnTo>
                  <a:lnTo>
                    <a:pt x="668" y="353"/>
                  </a:lnTo>
                  <a:lnTo>
                    <a:pt x="664" y="353"/>
                  </a:lnTo>
                  <a:lnTo>
                    <a:pt x="664" y="353"/>
                  </a:lnTo>
                  <a:lnTo>
                    <a:pt x="664" y="353"/>
                  </a:lnTo>
                  <a:lnTo>
                    <a:pt x="664" y="353"/>
                  </a:lnTo>
                  <a:lnTo>
                    <a:pt x="664" y="353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59" y="357"/>
                  </a:lnTo>
                  <a:lnTo>
                    <a:pt x="659" y="357"/>
                  </a:lnTo>
                  <a:lnTo>
                    <a:pt x="659" y="357"/>
                  </a:lnTo>
                  <a:lnTo>
                    <a:pt x="659" y="357"/>
                  </a:lnTo>
                  <a:lnTo>
                    <a:pt x="655" y="357"/>
                  </a:lnTo>
                  <a:lnTo>
                    <a:pt x="655" y="357"/>
                  </a:lnTo>
                  <a:lnTo>
                    <a:pt x="655" y="357"/>
                  </a:lnTo>
                  <a:lnTo>
                    <a:pt x="655" y="353"/>
                  </a:lnTo>
                  <a:lnTo>
                    <a:pt x="655" y="353"/>
                  </a:lnTo>
                  <a:lnTo>
                    <a:pt x="655" y="353"/>
                  </a:lnTo>
                  <a:lnTo>
                    <a:pt x="655" y="357"/>
                  </a:lnTo>
                  <a:lnTo>
                    <a:pt x="655" y="357"/>
                  </a:lnTo>
                  <a:lnTo>
                    <a:pt x="655" y="357"/>
                  </a:lnTo>
                  <a:lnTo>
                    <a:pt x="650" y="357"/>
                  </a:lnTo>
                  <a:lnTo>
                    <a:pt x="650" y="357"/>
                  </a:lnTo>
                  <a:lnTo>
                    <a:pt x="650" y="357"/>
                  </a:lnTo>
                  <a:lnTo>
                    <a:pt x="650" y="357"/>
                  </a:lnTo>
                  <a:lnTo>
                    <a:pt x="650" y="357"/>
                  </a:lnTo>
                  <a:lnTo>
                    <a:pt x="646" y="362"/>
                  </a:lnTo>
                  <a:lnTo>
                    <a:pt x="646" y="362"/>
                  </a:lnTo>
                  <a:lnTo>
                    <a:pt x="646" y="362"/>
                  </a:lnTo>
                  <a:lnTo>
                    <a:pt x="646" y="362"/>
                  </a:lnTo>
                  <a:lnTo>
                    <a:pt x="646" y="362"/>
                  </a:lnTo>
                  <a:lnTo>
                    <a:pt x="646" y="362"/>
                  </a:lnTo>
                  <a:lnTo>
                    <a:pt x="646" y="362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1" y="366"/>
                  </a:lnTo>
                  <a:lnTo>
                    <a:pt x="641" y="366"/>
                  </a:lnTo>
                  <a:lnTo>
                    <a:pt x="641" y="366"/>
                  </a:lnTo>
                  <a:lnTo>
                    <a:pt x="641" y="366"/>
                  </a:lnTo>
                  <a:lnTo>
                    <a:pt x="632" y="366"/>
                  </a:lnTo>
                  <a:lnTo>
                    <a:pt x="628" y="371"/>
                  </a:lnTo>
                  <a:lnTo>
                    <a:pt x="628" y="371"/>
                  </a:lnTo>
                  <a:lnTo>
                    <a:pt x="628" y="371"/>
                  </a:lnTo>
                  <a:lnTo>
                    <a:pt x="628" y="371"/>
                  </a:lnTo>
                  <a:lnTo>
                    <a:pt x="628" y="371"/>
                  </a:lnTo>
                  <a:lnTo>
                    <a:pt x="623" y="371"/>
                  </a:lnTo>
                  <a:lnTo>
                    <a:pt x="623" y="371"/>
                  </a:lnTo>
                  <a:lnTo>
                    <a:pt x="623" y="371"/>
                  </a:lnTo>
                  <a:lnTo>
                    <a:pt x="623" y="375"/>
                  </a:lnTo>
                  <a:lnTo>
                    <a:pt x="623" y="375"/>
                  </a:lnTo>
                  <a:lnTo>
                    <a:pt x="618" y="375"/>
                  </a:lnTo>
                  <a:lnTo>
                    <a:pt x="614" y="380"/>
                  </a:lnTo>
                  <a:lnTo>
                    <a:pt x="609" y="384"/>
                  </a:lnTo>
                  <a:lnTo>
                    <a:pt x="609" y="384"/>
                  </a:lnTo>
                  <a:lnTo>
                    <a:pt x="605" y="384"/>
                  </a:lnTo>
                  <a:lnTo>
                    <a:pt x="605" y="384"/>
                  </a:lnTo>
                  <a:lnTo>
                    <a:pt x="605" y="384"/>
                  </a:lnTo>
                  <a:lnTo>
                    <a:pt x="605" y="389"/>
                  </a:lnTo>
                  <a:lnTo>
                    <a:pt x="605" y="389"/>
                  </a:lnTo>
                  <a:lnTo>
                    <a:pt x="605" y="389"/>
                  </a:lnTo>
                  <a:lnTo>
                    <a:pt x="600" y="389"/>
                  </a:lnTo>
                  <a:lnTo>
                    <a:pt x="596" y="393"/>
                  </a:lnTo>
                  <a:lnTo>
                    <a:pt x="591" y="398"/>
                  </a:lnTo>
                  <a:lnTo>
                    <a:pt x="587" y="407"/>
                  </a:lnTo>
                  <a:lnTo>
                    <a:pt x="582" y="407"/>
                  </a:lnTo>
                  <a:lnTo>
                    <a:pt x="582" y="411"/>
                  </a:lnTo>
                  <a:lnTo>
                    <a:pt x="578" y="411"/>
                  </a:lnTo>
                  <a:lnTo>
                    <a:pt x="578" y="411"/>
                  </a:lnTo>
                  <a:lnTo>
                    <a:pt x="578" y="411"/>
                  </a:lnTo>
                  <a:lnTo>
                    <a:pt x="578" y="411"/>
                  </a:lnTo>
                  <a:lnTo>
                    <a:pt x="578" y="416"/>
                  </a:lnTo>
                  <a:lnTo>
                    <a:pt x="578" y="416"/>
                  </a:lnTo>
                  <a:lnTo>
                    <a:pt x="578" y="416"/>
                  </a:lnTo>
                  <a:lnTo>
                    <a:pt x="578" y="416"/>
                  </a:lnTo>
                  <a:lnTo>
                    <a:pt x="578" y="416"/>
                  </a:lnTo>
                  <a:lnTo>
                    <a:pt x="578" y="416"/>
                  </a:lnTo>
                  <a:lnTo>
                    <a:pt x="578" y="421"/>
                  </a:lnTo>
                  <a:lnTo>
                    <a:pt x="578" y="421"/>
                  </a:lnTo>
                  <a:lnTo>
                    <a:pt x="578" y="421"/>
                  </a:lnTo>
                  <a:lnTo>
                    <a:pt x="573" y="425"/>
                  </a:lnTo>
                  <a:lnTo>
                    <a:pt x="573" y="430"/>
                  </a:lnTo>
                  <a:lnTo>
                    <a:pt x="573" y="425"/>
                  </a:lnTo>
                  <a:lnTo>
                    <a:pt x="578" y="421"/>
                  </a:lnTo>
                  <a:lnTo>
                    <a:pt x="582" y="421"/>
                  </a:lnTo>
                  <a:lnTo>
                    <a:pt x="582" y="421"/>
                  </a:lnTo>
                  <a:lnTo>
                    <a:pt x="587" y="421"/>
                  </a:lnTo>
                  <a:lnTo>
                    <a:pt x="591" y="421"/>
                  </a:lnTo>
                  <a:lnTo>
                    <a:pt x="591" y="421"/>
                  </a:lnTo>
                  <a:lnTo>
                    <a:pt x="591" y="421"/>
                  </a:lnTo>
                  <a:lnTo>
                    <a:pt x="596" y="421"/>
                  </a:lnTo>
                  <a:lnTo>
                    <a:pt x="591" y="421"/>
                  </a:lnTo>
                  <a:lnTo>
                    <a:pt x="591" y="425"/>
                  </a:lnTo>
                  <a:lnTo>
                    <a:pt x="591" y="425"/>
                  </a:lnTo>
                  <a:lnTo>
                    <a:pt x="587" y="430"/>
                  </a:lnTo>
                  <a:lnTo>
                    <a:pt x="587" y="434"/>
                  </a:lnTo>
                  <a:lnTo>
                    <a:pt x="587" y="439"/>
                  </a:lnTo>
                  <a:lnTo>
                    <a:pt x="587" y="439"/>
                  </a:lnTo>
                  <a:lnTo>
                    <a:pt x="582" y="443"/>
                  </a:lnTo>
                  <a:lnTo>
                    <a:pt x="582" y="448"/>
                  </a:lnTo>
                  <a:lnTo>
                    <a:pt x="582" y="448"/>
                  </a:lnTo>
                  <a:lnTo>
                    <a:pt x="582" y="448"/>
                  </a:lnTo>
                  <a:lnTo>
                    <a:pt x="578" y="448"/>
                  </a:lnTo>
                  <a:lnTo>
                    <a:pt x="578" y="452"/>
                  </a:lnTo>
                  <a:lnTo>
                    <a:pt x="573" y="452"/>
                  </a:lnTo>
                  <a:lnTo>
                    <a:pt x="573" y="452"/>
                  </a:lnTo>
                  <a:lnTo>
                    <a:pt x="573" y="452"/>
                  </a:lnTo>
                  <a:lnTo>
                    <a:pt x="569" y="452"/>
                  </a:lnTo>
                  <a:lnTo>
                    <a:pt x="569" y="457"/>
                  </a:lnTo>
                  <a:lnTo>
                    <a:pt x="573" y="452"/>
                  </a:lnTo>
                  <a:lnTo>
                    <a:pt x="573" y="452"/>
                  </a:lnTo>
                  <a:lnTo>
                    <a:pt x="578" y="452"/>
                  </a:lnTo>
                  <a:lnTo>
                    <a:pt x="578" y="452"/>
                  </a:lnTo>
                  <a:lnTo>
                    <a:pt x="578" y="452"/>
                  </a:lnTo>
                  <a:lnTo>
                    <a:pt x="578" y="452"/>
                  </a:lnTo>
                  <a:lnTo>
                    <a:pt x="578" y="452"/>
                  </a:lnTo>
                  <a:lnTo>
                    <a:pt x="578" y="452"/>
                  </a:lnTo>
                  <a:lnTo>
                    <a:pt x="578" y="452"/>
                  </a:lnTo>
                  <a:lnTo>
                    <a:pt x="582" y="452"/>
                  </a:lnTo>
                  <a:lnTo>
                    <a:pt x="596" y="452"/>
                  </a:lnTo>
                  <a:lnTo>
                    <a:pt x="600" y="452"/>
                  </a:lnTo>
                  <a:lnTo>
                    <a:pt x="605" y="452"/>
                  </a:lnTo>
                  <a:lnTo>
                    <a:pt x="605" y="452"/>
                  </a:lnTo>
                  <a:lnTo>
                    <a:pt x="609" y="457"/>
                  </a:lnTo>
                  <a:lnTo>
                    <a:pt x="609" y="457"/>
                  </a:lnTo>
                  <a:lnTo>
                    <a:pt x="614" y="457"/>
                  </a:lnTo>
                  <a:lnTo>
                    <a:pt x="614" y="461"/>
                  </a:lnTo>
                  <a:lnTo>
                    <a:pt x="618" y="461"/>
                  </a:lnTo>
                  <a:lnTo>
                    <a:pt x="618" y="461"/>
                  </a:lnTo>
                  <a:lnTo>
                    <a:pt x="618" y="461"/>
                  </a:lnTo>
                  <a:lnTo>
                    <a:pt x="623" y="466"/>
                  </a:lnTo>
                  <a:lnTo>
                    <a:pt x="623" y="466"/>
                  </a:lnTo>
                  <a:lnTo>
                    <a:pt x="623" y="466"/>
                  </a:lnTo>
                  <a:lnTo>
                    <a:pt x="623" y="470"/>
                  </a:lnTo>
                  <a:lnTo>
                    <a:pt x="623" y="475"/>
                  </a:lnTo>
                  <a:lnTo>
                    <a:pt x="628" y="475"/>
                  </a:lnTo>
                  <a:lnTo>
                    <a:pt x="628" y="479"/>
                  </a:lnTo>
                  <a:lnTo>
                    <a:pt x="632" y="479"/>
                  </a:lnTo>
                  <a:lnTo>
                    <a:pt x="637" y="484"/>
                  </a:lnTo>
                  <a:lnTo>
                    <a:pt x="641" y="484"/>
                  </a:lnTo>
                  <a:lnTo>
                    <a:pt x="641" y="484"/>
                  </a:lnTo>
                  <a:lnTo>
                    <a:pt x="641" y="484"/>
                  </a:lnTo>
                  <a:lnTo>
                    <a:pt x="646" y="488"/>
                  </a:lnTo>
                  <a:lnTo>
                    <a:pt x="646" y="488"/>
                  </a:lnTo>
                  <a:lnTo>
                    <a:pt x="646" y="488"/>
                  </a:lnTo>
                  <a:lnTo>
                    <a:pt x="646" y="488"/>
                  </a:lnTo>
                  <a:lnTo>
                    <a:pt x="646" y="493"/>
                  </a:lnTo>
                  <a:lnTo>
                    <a:pt x="646" y="493"/>
                  </a:lnTo>
                  <a:lnTo>
                    <a:pt x="646" y="493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46" y="493"/>
                  </a:lnTo>
                  <a:lnTo>
                    <a:pt x="646" y="493"/>
                  </a:lnTo>
                  <a:lnTo>
                    <a:pt x="646" y="493"/>
                  </a:lnTo>
                  <a:lnTo>
                    <a:pt x="650" y="493"/>
                  </a:lnTo>
                  <a:lnTo>
                    <a:pt x="650" y="493"/>
                  </a:lnTo>
                  <a:lnTo>
                    <a:pt x="655" y="493"/>
                  </a:lnTo>
                  <a:lnTo>
                    <a:pt x="655" y="493"/>
                  </a:lnTo>
                  <a:lnTo>
                    <a:pt x="659" y="493"/>
                  </a:lnTo>
                  <a:lnTo>
                    <a:pt x="659" y="493"/>
                  </a:lnTo>
                  <a:lnTo>
                    <a:pt x="659" y="493"/>
                  </a:lnTo>
                  <a:lnTo>
                    <a:pt x="664" y="493"/>
                  </a:lnTo>
                  <a:lnTo>
                    <a:pt x="664" y="493"/>
                  </a:lnTo>
                  <a:lnTo>
                    <a:pt x="664" y="493"/>
                  </a:lnTo>
                  <a:lnTo>
                    <a:pt x="668" y="493"/>
                  </a:lnTo>
                  <a:lnTo>
                    <a:pt x="673" y="497"/>
                  </a:lnTo>
                  <a:lnTo>
                    <a:pt x="673" y="497"/>
                  </a:lnTo>
                  <a:lnTo>
                    <a:pt x="673" y="497"/>
                  </a:lnTo>
                  <a:lnTo>
                    <a:pt x="673" y="497"/>
                  </a:lnTo>
                  <a:lnTo>
                    <a:pt x="677" y="497"/>
                  </a:lnTo>
                  <a:lnTo>
                    <a:pt x="677" y="497"/>
                  </a:lnTo>
                  <a:lnTo>
                    <a:pt x="677" y="497"/>
                  </a:lnTo>
                  <a:lnTo>
                    <a:pt x="682" y="502"/>
                  </a:lnTo>
                  <a:lnTo>
                    <a:pt x="682" y="502"/>
                  </a:lnTo>
                  <a:lnTo>
                    <a:pt x="677" y="502"/>
                  </a:lnTo>
                  <a:lnTo>
                    <a:pt x="677" y="506"/>
                  </a:lnTo>
                  <a:lnTo>
                    <a:pt x="673" y="511"/>
                  </a:lnTo>
                  <a:lnTo>
                    <a:pt x="668" y="511"/>
                  </a:lnTo>
                  <a:lnTo>
                    <a:pt x="668" y="515"/>
                  </a:lnTo>
                  <a:lnTo>
                    <a:pt x="668" y="515"/>
                  </a:lnTo>
                  <a:lnTo>
                    <a:pt x="668" y="520"/>
                  </a:lnTo>
                  <a:lnTo>
                    <a:pt x="668" y="520"/>
                  </a:lnTo>
                  <a:lnTo>
                    <a:pt x="668" y="520"/>
                  </a:lnTo>
                  <a:lnTo>
                    <a:pt x="668" y="525"/>
                  </a:lnTo>
                  <a:lnTo>
                    <a:pt x="664" y="525"/>
                  </a:lnTo>
                  <a:lnTo>
                    <a:pt x="664" y="529"/>
                  </a:lnTo>
                  <a:lnTo>
                    <a:pt x="664" y="529"/>
                  </a:lnTo>
                  <a:lnTo>
                    <a:pt x="659" y="534"/>
                  </a:lnTo>
                  <a:lnTo>
                    <a:pt x="659" y="534"/>
                  </a:lnTo>
                  <a:lnTo>
                    <a:pt x="659" y="534"/>
                  </a:lnTo>
                  <a:lnTo>
                    <a:pt x="659" y="534"/>
                  </a:lnTo>
                  <a:lnTo>
                    <a:pt x="655" y="538"/>
                  </a:lnTo>
                  <a:lnTo>
                    <a:pt x="655" y="538"/>
                  </a:lnTo>
                  <a:lnTo>
                    <a:pt x="655" y="538"/>
                  </a:lnTo>
                  <a:lnTo>
                    <a:pt x="655" y="538"/>
                  </a:lnTo>
                  <a:lnTo>
                    <a:pt x="655" y="543"/>
                  </a:lnTo>
                  <a:lnTo>
                    <a:pt x="655" y="543"/>
                  </a:lnTo>
                  <a:lnTo>
                    <a:pt x="655" y="547"/>
                  </a:lnTo>
                  <a:lnTo>
                    <a:pt x="655" y="547"/>
                  </a:lnTo>
                  <a:lnTo>
                    <a:pt x="659" y="552"/>
                  </a:lnTo>
                  <a:lnTo>
                    <a:pt x="655" y="552"/>
                  </a:lnTo>
                  <a:lnTo>
                    <a:pt x="655" y="552"/>
                  </a:lnTo>
                  <a:lnTo>
                    <a:pt x="655" y="552"/>
                  </a:lnTo>
                  <a:lnTo>
                    <a:pt x="655" y="552"/>
                  </a:lnTo>
                  <a:lnTo>
                    <a:pt x="650" y="552"/>
                  </a:lnTo>
                  <a:lnTo>
                    <a:pt x="650" y="556"/>
                  </a:lnTo>
                  <a:lnTo>
                    <a:pt x="655" y="552"/>
                  </a:lnTo>
                  <a:lnTo>
                    <a:pt x="655" y="552"/>
                  </a:lnTo>
                  <a:lnTo>
                    <a:pt x="655" y="556"/>
                  </a:lnTo>
                  <a:lnTo>
                    <a:pt x="655" y="556"/>
                  </a:lnTo>
                  <a:lnTo>
                    <a:pt x="659" y="556"/>
                  </a:lnTo>
                  <a:lnTo>
                    <a:pt x="659" y="556"/>
                  </a:lnTo>
                  <a:lnTo>
                    <a:pt x="659" y="561"/>
                  </a:lnTo>
                  <a:lnTo>
                    <a:pt x="664" y="561"/>
                  </a:lnTo>
                  <a:lnTo>
                    <a:pt x="664" y="565"/>
                  </a:lnTo>
                  <a:lnTo>
                    <a:pt x="664" y="565"/>
                  </a:lnTo>
                  <a:lnTo>
                    <a:pt x="659" y="570"/>
                  </a:lnTo>
                  <a:lnTo>
                    <a:pt x="659" y="570"/>
                  </a:lnTo>
                  <a:lnTo>
                    <a:pt x="659" y="570"/>
                  </a:lnTo>
                  <a:lnTo>
                    <a:pt x="659" y="570"/>
                  </a:lnTo>
                  <a:lnTo>
                    <a:pt x="655" y="574"/>
                  </a:lnTo>
                  <a:lnTo>
                    <a:pt x="650" y="574"/>
                  </a:lnTo>
                  <a:lnTo>
                    <a:pt x="655" y="574"/>
                  </a:lnTo>
                  <a:lnTo>
                    <a:pt x="655" y="574"/>
                  </a:lnTo>
                  <a:lnTo>
                    <a:pt x="659" y="574"/>
                  </a:lnTo>
                  <a:lnTo>
                    <a:pt x="659" y="574"/>
                  </a:lnTo>
                  <a:lnTo>
                    <a:pt x="664" y="574"/>
                  </a:lnTo>
                  <a:lnTo>
                    <a:pt x="664" y="574"/>
                  </a:lnTo>
                  <a:lnTo>
                    <a:pt x="664" y="574"/>
                  </a:lnTo>
                  <a:lnTo>
                    <a:pt x="668" y="574"/>
                  </a:lnTo>
                  <a:lnTo>
                    <a:pt x="668" y="579"/>
                  </a:lnTo>
                  <a:lnTo>
                    <a:pt x="668" y="583"/>
                  </a:lnTo>
                  <a:lnTo>
                    <a:pt x="668" y="583"/>
                  </a:lnTo>
                  <a:lnTo>
                    <a:pt x="668" y="583"/>
                  </a:lnTo>
                  <a:lnTo>
                    <a:pt x="668" y="579"/>
                  </a:lnTo>
                  <a:lnTo>
                    <a:pt x="668" y="579"/>
                  </a:lnTo>
                  <a:lnTo>
                    <a:pt x="668" y="579"/>
                  </a:lnTo>
                  <a:lnTo>
                    <a:pt x="668" y="574"/>
                  </a:lnTo>
                  <a:lnTo>
                    <a:pt x="668" y="574"/>
                  </a:lnTo>
                  <a:lnTo>
                    <a:pt x="668" y="574"/>
                  </a:lnTo>
                  <a:lnTo>
                    <a:pt x="668" y="574"/>
                  </a:lnTo>
                  <a:lnTo>
                    <a:pt x="673" y="570"/>
                  </a:lnTo>
                  <a:lnTo>
                    <a:pt x="673" y="570"/>
                  </a:lnTo>
                  <a:lnTo>
                    <a:pt x="673" y="570"/>
                  </a:lnTo>
                  <a:lnTo>
                    <a:pt x="673" y="570"/>
                  </a:lnTo>
                  <a:lnTo>
                    <a:pt x="677" y="570"/>
                  </a:lnTo>
                  <a:lnTo>
                    <a:pt x="677" y="565"/>
                  </a:lnTo>
                  <a:lnTo>
                    <a:pt x="677" y="570"/>
                  </a:lnTo>
                  <a:lnTo>
                    <a:pt x="677" y="570"/>
                  </a:lnTo>
                  <a:lnTo>
                    <a:pt x="677" y="570"/>
                  </a:lnTo>
                  <a:lnTo>
                    <a:pt x="682" y="570"/>
                  </a:lnTo>
                  <a:lnTo>
                    <a:pt x="682" y="570"/>
                  </a:lnTo>
                  <a:lnTo>
                    <a:pt x="682" y="570"/>
                  </a:lnTo>
                  <a:lnTo>
                    <a:pt x="682" y="570"/>
                  </a:lnTo>
                  <a:lnTo>
                    <a:pt x="682" y="574"/>
                  </a:lnTo>
                  <a:lnTo>
                    <a:pt x="682" y="574"/>
                  </a:lnTo>
                  <a:lnTo>
                    <a:pt x="677" y="574"/>
                  </a:lnTo>
                  <a:lnTo>
                    <a:pt x="682" y="574"/>
                  </a:lnTo>
                  <a:lnTo>
                    <a:pt x="682" y="574"/>
                  </a:lnTo>
                  <a:lnTo>
                    <a:pt x="682" y="570"/>
                  </a:lnTo>
                  <a:lnTo>
                    <a:pt x="686" y="570"/>
                  </a:lnTo>
                  <a:lnTo>
                    <a:pt x="686" y="570"/>
                  </a:lnTo>
                  <a:lnTo>
                    <a:pt x="686" y="570"/>
                  </a:lnTo>
                  <a:lnTo>
                    <a:pt x="686" y="565"/>
                  </a:lnTo>
                  <a:lnTo>
                    <a:pt x="686" y="565"/>
                  </a:lnTo>
                  <a:lnTo>
                    <a:pt x="686" y="565"/>
                  </a:lnTo>
                  <a:lnTo>
                    <a:pt x="686" y="565"/>
                  </a:lnTo>
                  <a:lnTo>
                    <a:pt x="686" y="561"/>
                  </a:lnTo>
                  <a:lnTo>
                    <a:pt x="691" y="561"/>
                  </a:lnTo>
                  <a:lnTo>
                    <a:pt x="691" y="561"/>
                  </a:lnTo>
                  <a:lnTo>
                    <a:pt x="695" y="556"/>
                  </a:lnTo>
                  <a:lnTo>
                    <a:pt x="695" y="556"/>
                  </a:lnTo>
                  <a:lnTo>
                    <a:pt x="695" y="556"/>
                  </a:lnTo>
                  <a:lnTo>
                    <a:pt x="700" y="556"/>
                  </a:lnTo>
                  <a:lnTo>
                    <a:pt x="695" y="556"/>
                  </a:lnTo>
                  <a:lnTo>
                    <a:pt x="700" y="556"/>
                  </a:lnTo>
                  <a:lnTo>
                    <a:pt x="700" y="552"/>
                  </a:lnTo>
                  <a:lnTo>
                    <a:pt x="700" y="552"/>
                  </a:lnTo>
                  <a:lnTo>
                    <a:pt x="700" y="552"/>
                  </a:lnTo>
                  <a:lnTo>
                    <a:pt x="700" y="547"/>
                  </a:lnTo>
                  <a:lnTo>
                    <a:pt x="700" y="547"/>
                  </a:lnTo>
                  <a:lnTo>
                    <a:pt x="700" y="547"/>
                  </a:lnTo>
                  <a:lnTo>
                    <a:pt x="700" y="547"/>
                  </a:lnTo>
                  <a:lnTo>
                    <a:pt x="700" y="543"/>
                  </a:lnTo>
                  <a:lnTo>
                    <a:pt x="700" y="543"/>
                  </a:lnTo>
                  <a:lnTo>
                    <a:pt x="700" y="543"/>
                  </a:lnTo>
                  <a:lnTo>
                    <a:pt x="700" y="543"/>
                  </a:lnTo>
                  <a:lnTo>
                    <a:pt x="704" y="538"/>
                  </a:lnTo>
                  <a:lnTo>
                    <a:pt x="704" y="534"/>
                  </a:lnTo>
                  <a:lnTo>
                    <a:pt x="704" y="529"/>
                  </a:lnTo>
                  <a:lnTo>
                    <a:pt x="704" y="529"/>
                  </a:lnTo>
                  <a:lnTo>
                    <a:pt x="704" y="529"/>
                  </a:lnTo>
                  <a:lnTo>
                    <a:pt x="709" y="529"/>
                  </a:lnTo>
                  <a:lnTo>
                    <a:pt x="709" y="525"/>
                  </a:lnTo>
                  <a:lnTo>
                    <a:pt x="709" y="525"/>
                  </a:lnTo>
                  <a:lnTo>
                    <a:pt x="709" y="525"/>
                  </a:lnTo>
                  <a:lnTo>
                    <a:pt x="709" y="525"/>
                  </a:lnTo>
                  <a:lnTo>
                    <a:pt x="709" y="525"/>
                  </a:lnTo>
                  <a:lnTo>
                    <a:pt x="709" y="525"/>
                  </a:lnTo>
                  <a:lnTo>
                    <a:pt x="709" y="525"/>
                  </a:lnTo>
                  <a:lnTo>
                    <a:pt x="713" y="525"/>
                  </a:lnTo>
                  <a:lnTo>
                    <a:pt x="713" y="525"/>
                  </a:lnTo>
                  <a:lnTo>
                    <a:pt x="713" y="520"/>
                  </a:lnTo>
                  <a:lnTo>
                    <a:pt x="709" y="520"/>
                  </a:lnTo>
                  <a:lnTo>
                    <a:pt x="709" y="520"/>
                  </a:lnTo>
                  <a:lnTo>
                    <a:pt x="713" y="520"/>
                  </a:lnTo>
                  <a:lnTo>
                    <a:pt x="713" y="520"/>
                  </a:lnTo>
                  <a:lnTo>
                    <a:pt x="709" y="520"/>
                  </a:lnTo>
                  <a:lnTo>
                    <a:pt x="709" y="520"/>
                  </a:lnTo>
                  <a:lnTo>
                    <a:pt x="709" y="515"/>
                  </a:lnTo>
                  <a:lnTo>
                    <a:pt x="709" y="515"/>
                  </a:lnTo>
                  <a:lnTo>
                    <a:pt x="709" y="515"/>
                  </a:lnTo>
                  <a:lnTo>
                    <a:pt x="709" y="511"/>
                  </a:lnTo>
                  <a:lnTo>
                    <a:pt x="709" y="511"/>
                  </a:lnTo>
                  <a:lnTo>
                    <a:pt x="709" y="511"/>
                  </a:lnTo>
                  <a:lnTo>
                    <a:pt x="709" y="511"/>
                  </a:lnTo>
                  <a:lnTo>
                    <a:pt x="709" y="511"/>
                  </a:lnTo>
                  <a:lnTo>
                    <a:pt x="709" y="511"/>
                  </a:lnTo>
                  <a:lnTo>
                    <a:pt x="713" y="511"/>
                  </a:lnTo>
                  <a:lnTo>
                    <a:pt x="722" y="506"/>
                  </a:lnTo>
                  <a:lnTo>
                    <a:pt x="727" y="506"/>
                  </a:lnTo>
                  <a:lnTo>
                    <a:pt x="731" y="506"/>
                  </a:lnTo>
                  <a:lnTo>
                    <a:pt x="736" y="502"/>
                  </a:lnTo>
                  <a:lnTo>
                    <a:pt x="736" y="502"/>
                  </a:lnTo>
                  <a:lnTo>
                    <a:pt x="740" y="502"/>
                  </a:lnTo>
                  <a:lnTo>
                    <a:pt x="745" y="502"/>
                  </a:lnTo>
                  <a:lnTo>
                    <a:pt x="745" y="497"/>
                  </a:lnTo>
                  <a:lnTo>
                    <a:pt x="754" y="493"/>
                  </a:lnTo>
                  <a:lnTo>
                    <a:pt x="759" y="493"/>
                  </a:lnTo>
                  <a:lnTo>
                    <a:pt x="759" y="493"/>
                  </a:lnTo>
                  <a:lnTo>
                    <a:pt x="763" y="488"/>
                  </a:lnTo>
                  <a:lnTo>
                    <a:pt x="768" y="488"/>
                  </a:lnTo>
                  <a:lnTo>
                    <a:pt x="768" y="484"/>
                  </a:lnTo>
                  <a:lnTo>
                    <a:pt x="772" y="484"/>
                  </a:lnTo>
                  <a:lnTo>
                    <a:pt x="772" y="479"/>
                  </a:lnTo>
                  <a:lnTo>
                    <a:pt x="777" y="479"/>
                  </a:lnTo>
                  <a:lnTo>
                    <a:pt x="777" y="475"/>
                  </a:lnTo>
                  <a:lnTo>
                    <a:pt x="781" y="470"/>
                  </a:lnTo>
                  <a:lnTo>
                    <a:pt x="781" y="466"/>
                  </a:lnTo>
                  <a:lnTo>
                    <a:pt x="786" y="466"/>
                  </a:lnTo>
                  <a:lnTo>
                    <a:pt x="786" y="461"/>
                  </a:lnTo>
                  <a:lnTo>
                    <a:pt x="786" y="457"/>
                  </a:lnTo>
                  <a:lnTo>
                    <a:pt x="786" y="457"/>
                  </a:lnTo>
                  <a:lnTo>
                    <a:pt x="786" y="452"/>
                  </a:lnTo>
                  <a:lnTo>
                    <a:pt x="786" y="448"/>
                  </a:lnTo>
                  <a:lnTo>
                    <a:pt x="786" y="448"/>
                  </a:lnTo>
                  <a:lnTo>
                    <a:pt x="786" y="443"/>
                  </a:lnTo>
                  <a:lnTo>
                    <a:pt x="781" y="443"/>
                  </a:lnTo>
                  <a:lnTo>
                    <a:pt x="781" y="443"/>
                  </a:lnTo>
                  <a:lnTo>
                    <a:pt x="781" y="443"/>
                  </a:lnTo>
                  <a:lnTo>
                    <a:pt x="777" y="439"/>
                  </a:lnTo>
                  <a:lnTo>
                    <a:pt x="777" y="439"/>
                  </a:lnTo>
                  <a:lnTo>
                    <a:pt x="777" y="434"/>
                  </a:lnTo>
                  <a:lnTo>
                    <a:pt x="777" y="434"/>
                  </a:lnTo>
                  <a:lnTo>
                    <a:pt x="781" y="434"/>
                  </a:lnTo>
                  <a:lnTo>
                    <a:pt x="781" y="434"/>
                  </a:lnTo>
                  <a:lnTo>
                    <a:pt x="781" y="434"/>
                  </a:lnTo>
                  <a:lnTo>
                    <a:pt x="781" y="430"/>
                  </a:lnTo>
                  <a:lnTo>
                    <a:pt x="786" y="430"/>
                  </a:lnTo>
                  <a:lnTo>
                    <a:pt x="790" y="430"/>
                  </a:lnTo>
                  <a:lnTo>
                    <a:pt x="790" y="425"/>
                  </a:lnTo>
                  <a:lnTo>
                    <a:pt x="790" y="425"/>
                  </a:lnTo>
                  <a:lnTo>
                    <a:pt x="795" y="425"/>
                  </a:lnTo>
                  <a:lnTo>
                    <a:pt x="795" y="425"/>
                  </a:lnTo>
                  <a:lnTo>
                    <a:pt x="799" y="421"/>
                  </a:lnTo>
                  <a:lnTo>
                    <a:pt x="795" y="421"/>
                  </a:lnTo>
                  <a:lnTo>
                    <a:pt x="799" y="421"/>
                  </a:lnTo>
                  <a:lnTo>
                    <a:pt x="799" y="421"/>
                  </a:lnTo>
                  <a:lnTo>
                    <a:pt x="799" y="421"/>
                  </a:lnTo>
                  <a:lnTo>
                    <a:pt x="799" y="416"/>
                  </a:lnTo>
                  <a:lnTo>
                    <a:pt x="799" y="416"/>
                  </a:lnTo>
                  <a:lnTo>
                    <a:pt x="804" y="416"/>
                  </a:lnTo>
                  <a:lnTo>
                    <a:pt x="804" y="421"/>
                  </a:lnTo>
                  <a:lnTo>
                    <a:pt x="804" y="421"/>
                  </a:lnTo>
                  <a:lnTo>
                    <a:pt x="804" y="421"/>
                  </a:lnTo>
                  <a:lnTo>
                    <a:pt x="804" y="416"/>
                  </a:lnTo>
                  <a:lnTo>
                    <a:pt x="804" y="416"/>
                  </a:lnTo>
                  <a:lnTo>
                    <a:pt x="808" y="416"/>
                  </a:lnTo>
                  <a:lnTo>
                    <a:pt x="808" y="416"/>
                  </a:lnTo>
                  <a:lnTo>
                    <a:pt x="808" y="416"/>
                  </a:lnTo>
                  <a:lnTo>
                    <a:pt x="808" y="411"/>
                  </a:lnTo>
                  <a:lnTo>
                    <a:pt x="813" y="411"/>
                  </a:lnTo>
                  <a:lnTo>
                    <a:pt x="813" y="411"/>
                  </a:lnTo>
                  <a:lnTo>
                    <a:pt x="808" y="411"/>
                  </a:lnTo>
                  <a:lnTo>
                    <a:pt x="808" y="411"/>
                  </a:lnTo>
                  <a:lnTo>
                    <a:pt x="808" y="411"/>
                  </a:lnTo>
                  <a:lnTo>
                    <a:pt x="813" y="411"/>
                  </a:lnTo>
                  <a:lnTo>
                    <a:pt x="813" y="411"/>
                  </a:lnTo>
                  <a:lnTo>
                    <a:pt x="813" y="407"/>
                  </a:lnTo>
                  <a:lnTo>
                    <a:pt x="813" y="402"/>
                  </a:lnTo>
                  <a:lnTo>
                    <a:pt x="813" y="402"/>
                  </a:lnTo>
                  <a:lnTo>
                    <a:pt x="817" y="402"/>
                  </a:lnTo>
                  <a:lnTo>
                    <a:pt x="817" y="402"/>
                  </a:lnTo>
                  <a:lnTo>
                    <a:pt x="813" y="402"/>
                  </a:lnTo>
                  <a:lnTo>
                    <a:pt x="813" y="402"/>
                  </a:lnTo>
                  <a:lnTo>
                    <a:pt x="813" y="398"/>
                  </a:lnTo>
                  <a:lnTo>
                    <a:pt x="813" y="398"/>
                  </a:lnTo>
                  <a:lnTo>
                    <a:pt x="817" y="398"/>
                  </a:lnTo>
                  <a:lnTo>
                    <a:pt x="817" y="398"/>
                  </a:lnTo>
                  <a:lnTo>
                    <a:pt x="817" y="398"/>
                  </a:lnTo>
                  <a:lnTo>
                    <a:pt x="817" y="398"/>
                  </a:lnTo>
                  <a:lnTo>
                    <a:pt x="813" y="398"/>
                  </a:lnTo>
                  <a:lnTo>
                    <a:pt x="813" y="398"/>
                  </a:lnTo>
                  <a:lnTo>
                    <a:pt x="813" y="398"/>
                  </a:lnTo>
                  <a:lnTo>
                    <a:pt x="813" y="398"/>
                  </a:lnTo>
                  <a:lnTo>
                    <a:pt x="813" y="393"/>
                  </a:lnTo>
                  <a:lnTo>
                    <a:pt x="817" y="393"/>
                  </a:lnTo>
                  <a:lnTo>
                    <a:pt x="817" y="393"/>
                  </a:lnTo>
                  <a:lnTo>
                    <a:pt x="822" y="389"/>
                  </a:lnTo>
                  <a:lnTo>
                    <a:pt x="822" y="389"/>
                  </a:lnTo>
                  <a:lnTo>
                    <a:pt x="822" y="389"/>
                  </a:lnTo>
                  <a:lnTo>
                    <a:pt x="826" y="384"/>
                  </a:lnTo>
                  <a:lnTo>
                    <a:pt x="826" y="384"/>
                  </a:lnTo>
                  <a:lnTo>
                    <a:pt x="826" y="384"/>
                  </a:lnTo>
                  <a:lnTo>
                    <a:pt x="831" y="384"/>
                  </a:lnTo>
                  <a:lnTo>
                    <a:pt x="831" y="380"/>
                  </a:lnTo>
                  <a:lnTo>
                    <a:pt x="826" y="380"/>
                  </a:lnTo>
                  <a:lnTo>
                    <a:pt x="826" y="380"/>
                  </a:lnTo>
                  <a:lnTo>
                    <a:pt x="826" y="380"/>
                  </a:lnTo>
                  <a:lnTo>
                    <a:pt x="826" y="375"/>
                  </a:lnTo>
                  <a:lnTo>
                    <a:pt x="826" y="375"/>
                  </a:lnTo>
                  <a:lnTo>
                    <a:pt x="831" y="371"/>
                  </a:lnTo>
                  <a:lnTo>
                    <a:pt x="831" y="371"/>
                  </a:lnTo>
                  <a:lnTo>
                    <a:pt x="831" y="371"/>
                  </a:lnTo>
                  <a:lnTo>
                    <a:pt x="835" y="366"/>
                  </a:lnTo>
                  <a:lnTo>
                    <a:pt x="835" y="366"/>
                  </a:lnTo>
                  <a:lnTo>
                    <a:pt x="840" y="366"/>
                  </a:lnTo>
                  <a:lnTo>
                    <a:pt x="844" y="366"/>
                  </a:lnTo>
                  <a:lnTo>
                    <a:pt x="844" y="366"/>
                  </a:lnTo>
                  <a:lnTo>
                    <a:pt x="849" y="366"/>
                  </a:lnTo>
                  <a:lnTo>
                    <a:pt x="853" y="366"/>
                  </a:lnTo>
                  <a:lnTo>
                    <a:pt x="853" y="366"/>
                  </a:lnTo>
                  <a:lnTo>
                    <a:pt x="862" y="371"/>
                  </a:lnTo>
                  <a:lnTo>
                    <a:pt x="862" y="371"/>
                  </a:lnTo>
                  <a:lnTo>
                    <a:pt x="858" y="371"/>
                  </a:lnTo>
                  <a:lnTo>
                    <a:pt x="858" y="371"/>
                  </a:lnTo>
                  <a:lnTo>
                    <a:pt x="867" y="371"/>
                  </a:lnTo>
                  <a:lnTo>
                    <a:pt x="867" y="371"/>
                  </a:lnTo>
                  <a:lnTo>
                    <a:pt x="867" y="371"/>
                  </a:lnTo>
                  <a:lnTo>
                    <a:pt x="871" y="371"/>
                  </a:lnTo>
                  <a:lnTo>
                    <a:pt x="871" y="371"/>
                  </a:lnTo>
                  <a:lnTo>
                    <a:pt x="871" y="371"/>
                  </a:lnTo>
                  <a:lnTo>
                    <a:pt x="871" y="375"/>
                  </a:lnTo>
                  <a:lnTo>
                    <a:pt x="871" y="375"/>
                  </a:lnTo>
                  <a:lnTo>
                    <a:pt x="871" y="375"/>
                  </a:lnTo>
                  <a:lnTo>
                    <a:pt x="876" y="375"/>
                  </a:lnTo>
                  <a:lnTo>
                    <a:pt x="876" y="371"/>
                  </a:lnTo>
                  <a:lnTo>
                    <a:pt x="880" y="371"/>
                  </a:lnTo>
                  <a:lnTo>
                    <a:pt x="885" y="371"/>
                  </a:lnTo>
                  <a:lnTo>
                    <a:pt x="885" y="371"/>
                  </a:lnTo>
                  <a:lnTo>
                    <a:pt x="890" y="371"/>
                  </a:lnTo>
                  <a:lnTo>
                    <a:pt x="890" y="371"/>
                  </a:lnTo>
                  <a:lnTo>
                    <a:pt x="890" y="371"/>
                  </a:lnTo>
                  <a:lnTo>
                    <a:pt x="890" y="371"/>
                  </a:lnTo>
                  <a:lnTo>
                    <a:pt x="894" y="371"/>
                  </a:lnTo>
                  <a:lnTo>
                    <a:pt x="894" y="375"/>
                  </a:lnTo>
                  <a:lnTo>
                    <a:pt x="894" y="375"/>
                  </a:lnTo>
                  <a:lnTo>
                    <a:pt x="894" y="375"/>
                  </a:lnTo>
                  <a:lnTo>
                    <a:pt x="894" y="375"/>
                  </a:lnTo>
                  <a:lnTo>
                    <a:pt x="899" y="375"/>
                  </a:lnTo>
                  <a:lnTo>
                    <a:pt x="899" y="375"/>
                  </a:lnTo>
                  <a:lnTo>
                    <a:pt x="899" y="375"/>
                  </a:lnTo>
                  <a:lnTo>
                    <a:pt x="899" y="375"/>
                  </a:lnTo>
                  <a:lnTo>
                    <a:pt x="899" y="380"/>
                  </a:lnTo>
                  <a:lnTo>
                    <a:pt x="899" y="380"/>
                  </a:lnTo>
                  <a:lnTo>
                    <a:pt x="894" y="380"/>
                  </a:lnTo>
                  <a:lnTo>
                    <a:pt x="894" y="380"/>
                  </a:lnTo>
                  <a:lnTo>
                    <a:pt x="894" y="380"/>
                  </a:lnTo>
                  <a:lnTo>
                    <a:pt x="894" y="380"/>
                  </a:lnTo>
                  <a:lnTo>
                    <a:pt x="894" y="380"/>
                  </a:lnTo>
                  <a:lnTo>
                    <a:pt x="899" y="380"/>
                  </a:lnTo>
                  <a:lnTo>
                    <a:pt x="899" y="380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894" y="384"/>
                  </a:lnTo>
                  <a:lnTo>
                    <a:pt x="894" y="389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899" y="384"/>
                  </a:lnTo>
                  <a:lnTo>
                    <a:pt x="903" y="384"/>
                  </a:lnTo>
                  <a:lnTo>
                    <a:pt x="903" y="389"/>
                  </a:lnTo>
                  <a:lnTo>
                    <a:pt x="903" y="389"/>
                  </a:lnTo>
                  <a:lnTo>
                    <a:pt x="903" y="389"/>
                  </a:lnTo>
                  <a:lnTo>
                    <a:pt x="903" y="389"/>
                  </a:lnTo>
                  <a:lnTo>
                    <a:pt x="899" y="389"/>
                  </a:lnTo>
                  <a:lnTo>
                    <a:pt x="899" y="389"/>
                  </a:lnTo>
                  <a:lnTo>
                    <a:pt x="899" y="389"/>
                  </a:lnTo>
                  <a:lnTo>
                    <a:pt x="899" y="389"/>
                  </a:lnTo>
                  <a:lnTo>
                    <a:pt x="899" y="389"/>
                  </a:lnTo>
                  <a:lnTo>
                    <a:pt x="899" y="389"/>
                  </a:lnTo>
                  <a:lnTo>
                    <a:pt x="899" y="393"/>
                  </a:lnTo>
                  <a:lnTo>
                    <a:pt x="899" y="393"/>
                  </a:lnTo>
                  <a:lnTo>
                    <a:pt x="899" y="393"/>
                  </a:lnTo>
                  <a:lnTo>
                    <a:pt x="899" y="393"/>
                  </a:lnTo>
                  <a:lnTo>
                    <a:pt x="899" y="398"/>
                  </a:lnTo>
                  <a:lnTo>
                    <a:pt x="903" y="398"/>
                  </a:lnTo>
                  <a:lnTo>
                    <a:pt x="903" y="398"/>
                  </a:lnTo>
                  <a:lnTo>
                    <a:pt x="908" y="398"/>
                  </a:lnTo>
                  <a:lnTo>
                    <a:pt x="908" y="398"/>
                  </a:lnTo>
                  <a:lnTo>
                    <a:pt x="912" y="398"/>
                  </a:lnTo>
                  <a:lnTo>
                    <a:pt x="912" y="398"/>
                  </a:lnTo>
                  <a:lnTo>
                    <a:pt x="912" y="398"/>
                  </a:lnTo>
                  <a:lnTo>
                    <a:pt x="912" y="398"/>
                  </a:lnTo>
                  <a:lnTo>
                    <a:pt x="912" y="398"/>
                  </a:lnTo>
                  <a:lnTo>
                    <a:pt x="912" y="402"/>
                  </a:lnTo>
                  <a:lnTo>
                    <a:pt x="912" y="402"/>
                  </a:lnTo>
                  <a:lnTo>
                    <a:pt x="912" y="402"/>
                  </a:lnTo>
                  <a:lnTo>
                    <a:pt x="917" y="402"/>
                  </a:lnTo>
                  <a:lnTo>
                    <a:pt x="917" y="402"/>
                  </a:lnTo>
                  <a:lnTo>
                    <a:pt x="917" y="402"/>
                  </a:lnTo>
                  <a:lnTo>
                    <a:pt x="921" y="402"/>
                  </a:lnTo>
                  <a:lnTo>
                    <a:pt x="921" y="398"/>
                  </a:lnTo>
                  <a:lnTo>
                    <a:pt x="921" y="398"/>
                  </a:lnTo>
                  <a:lnTo>
                    <a:pt x="921" y="398"/>
                  </a:lnTo>
                  <a:lnTo>
                    <a:pt x="921" y="398"/>
                  </a:lnTo>
                  <a:lnTo>
                    <a:pt x="921" y="398"/>
                  </a:lnTo>
                  <a:lnTo>
                    <a:pt x="921" y="402"/>
                  </a:lnTo>
                  <a:lnTo>
                    <a:pt x="921" y="402"/>
                  </a:lnTo>
                  <a:lnTo>
                    <a:pt x="921" y="402"/>
                  </a:lnTo>
                  <a:lnTo>
                    <a:pt x="921" y="402"/>
                  </a:lnTo>
                  <a:lnTo>
                    <a:pt x="921" y="402"/>
                  </a:lnTo>
                  <a:lnTo>
                    <a:pt x="917" y="402"/>
                  </a:lnTo>
                  <a:lnTo>
                    <a:pt x="917" y="407"/>
                  </a:lnTo>
                  <a:lnTo>
                    <a:pt x="912" y="407"/>
                  </a:lnTo>
                  <a:lnTo>
                    <a:pt x="912" y="411"/>
                  </a:lnTo>
                  <a:lnTo>
                    <a:pt x="912" y="411"/>
                  </a:lnTo>
                  <a:lnTo>
                    <a:pt x="912" y="411"/>
                  </a:lnTo>
                  <a:lnTo>
                    <a:pt x="912" y="411"/>
                  </a:lnTo>
                  <a:lnTo>
                    <a:pt x="912" y="411"/>
                  </a:lnTo>
                  <a:lnTo>
                    <a:pt x="912" y="416"/>
                  </a:lnTo>
                  <a:lnTo>
                    <a:pt x="912" y="416"/>
                  </a:lnTo>
                  <a:lnTo>
                    <a:pt x="908" y="416"/>
                  </a:lnTo>
                  <a:lnTo>
                    <a:pt x="908" y="416"/>
                  </a:lnTo>
                  <a:lnTo>
                    <a:pt x="908" y="416"/>
                  </a:lnTo>
                  <a:lnTo>
                    <a:pt x="908" y="416"/>
                  </a:lnTo>
                  <a:lnTo>
                    <a:pt x="903" y="416"/>
                  </a:lnTo>
                  <a:lnTo>
                    <a:pt x="899" y="416"/>
                  </a:lnTo>
                  <a:lnTo>
                    <a:pt x="894" y="416"/>
                  </a:lnTo>
                  <a:lnTo>
                    <a:pt x="894" y="416"/>
                  </a:lnTo>
                  <a:lnTo>
                    <a:pt x="899" y="421"/>
                  </a:lnTo>
                  <a:lnTo>
                    <a:pt x="899" y="421"/>
                  </a:lnTo>
                  <a:lnTo>
                    <a:pt x="903" y="421"/>
                  </a:lnTo>
                  <a:lnTo>
                    <a:pt x="908" y="421"/>
                  </a:lnTo>
                  <a:lnTo>
                    <a:pt x="908" y="421"/>
                  </a:lnTo>
                  <a:lnTo>
                    <a:pt x="908" y="421"/>
                  </a:lnTo>
                  <a:lnTo>
                    <a:pt x="903" y="425"/>
                  </a:lnTo>
                  <a:lnTo>
                    <a:pt x="903" y="425"/>
                  </a:lnTo>
                  <a:lnTo>
                    <a:pt x="903" y="425"/>
                  </a:lnTo>
                  <a:lnTo>
                    <a:pt x="903" y="425"/>
                  </a:lnTo>
                  <a:lnTo>
                    <a:pt x="899" y="430"/>
                  </a:lnTo>
                  <a:lnTo>
                    <a:pt x="899" y="430"/>
                  </a:lnTo>
                  <a:lnTo>
                    <a:pt x="899" y="430"/>
                  </a:lnTo>
                  <a:lnTo>
                    <a:pt x="903" y="430"/>
                  </a:lnTo>
                  <a:lnTo>
                    <a:pt x="903" y="430"/>
                  </a:lnTo>
                  <a:lnTo>
                    <a:pt x="903" y="434"/>
                  </a:lnTo>
                  <a:lnTo>
                    <a:pt x="899" y="434"/>
                  </a:lnTo>
                  <a:lnTo>
                    <a:pt x="899" y="434"/>
                  </a:lnTo>
                  <a:lnTo>
                    <a:pt x="899" y="434"/>
                  </a:lnTo>
                  <a:lnTo>
                    <a:pt x="899" y="434"/>
                  </a:lnTo>
                  <a:lnTo>
                    <a:pt x="899" y="434"/>
                  </a:lnTo>
                  <a:lnTo>
                    <a:pt x="899" y="439"/>
                  </a:lnTo>
                  <a:lnTo>
                    <a:pt x="899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4" y="439"/>
                  </a:lnTo>
                  <a:lnTo>
                    <a:pt x="890" y="439"/>
                  </a:lnTo>
                  <a:lnTo>
                    <a:pt x="890" y="439"/>
                  </a:lnTo>
                  <a:lnTo>
                    <a:pt x="890" y="439"/>
                  </a:lnTo>
                  <a:lnTo>
                    <a:pt x="885" y="439"/>
                  </a:lnTo>
                  <a:lnTo>
                    <a:pt x="885" y="443"/>
                  </a:lnTo>
                  <a:lnTo>
                    <a:pt x="890" y="443"/>
                  </a:lnTo>
                  <a:lnTo>
                    <a:pt x="890" y="443"/>
                  </a:lnTo>
                  <a:lnTo>
                    <a:pt x="890" y="443"/>
                  </a:lnTo>
                  <a:lnTo>
                    <a:pt x="894" y="443"/>
                  </a:lnTo>
                  <a:lnTo>
                    <a:pt x="899" y="439"/>
                  </a:lnTo>
                  <a:lnTo>
                    <a:pt x="899" y="439"/>
                  </a:lnTo>
                  <a:lnTo>
                    <a:pt x="899" y="439"/>
                  </a:lnTo>
                  <a:lnTo>
                    <a:pt x="903" y="439"/>
                  </a:lnTo>
                  <a:lnTo>
                    <a:pt x="903" y="439"/>
                  </a:lnTo>
                  <a:lnTo>
                    <a:pt x="908" y="439"/>
                  </a:lnTo>
                  <a:lnTo>
                    <a:pt x="908" y="439"/>
                  </a:lnTo>
                  <a:lnTo>
                    <a:pt x="908" y="439"/>
                  </a:lnTo>
                  <a:lnTo>
                    <a:pt x="908" y="443"/>
                  </a:lnTo>
                  <a:lnTo>
                    <a:pt x="908" y="443"/>
                  </a:lnTo>
                  <a:lnTo>
                    <a:pt x="908" y="443"/>
                  </a:lnTo>
                  <a:lnTo>
                    <a:pt x="908" y="448"/>
                  </a:lnTo>
                  <a:lnTo>
                    <a:pt x="908" y="448"/>
                  </a:lnTo>
                  <a:lnTo>
                    <a:pt x="908" y="448"/>
                  </a:lnTo>
                  <a:lnTo>
                    <a:pt x="908" y="448"/>
                  </a:lnTo>
                  <a:lnTo>
                    <a:pt x="908" y="448"/>
                  </a:lnTo>
                  <a:lnTo>
                    <a:pt x="903" y="452"/>
                  </a:lnTo>
                  <a:lnTo>
                    <a:pt x="903" y="452"/>
                  </a:lnTo>
                  <a:lnTo>
                    <a:pt x="899" y="457"/>
                  </a:lnTo>
                  <a:lnTo>
                    <a:pt x="899" y="457"/>
                  </a:lnTo>
                  <a:lnTo>
                    <a:pt x="894" y="457"/>
                  </a:lnTo>
                  <a:lnTo>
                    <a:pt x="894" y="457"/>
                  </a:lnTo>
                  <a:lnTo>
                    <a:pt x="890" y="457"/>
                  </a:lnTo>
                  <a:lnTo>
                    <a:pt x="890" y="457"/>
                  </a:lnTo>
                  <a:lnTo>
                    <a:pt x="894" y="457"/>
                  </a:lnTo>
                  <a:lnTo>
                    <a:pt x="899" y="457"/>
                  </a:lnTo>
                  <a:lnTo>
                    <a:pt x="899" y="457"/>
                  </a:lnTo>
                  <a:lnTo>
                    <a:pt x="903" y="457"/>
                  </a:lnTo>
                  <a:lnTo>
                    <a:pt x="903" y="452"/>
                  </a:lnTo>
                  <a:lnTo>
                    <a:pt x="908" y="448"/>
                  </a:lnTo>
                  <a:lnTo>
                    <a:pt x="908" y="448"/>
                  </a:lnTo>
                  <a:lnTo>
                    <a:pt x="912" y="448"/>
                  </a:lnTo>
                  <a:lnTo>
                    <a:pt x="912" y="448"/>
                  </a:lnTo>
                  <a:lnTo>
                    <a:pt x="912" y="452"/>
                  </a:lnTo>
                  <a:lnTo>
                    <a:pt x="908" y="452"/>
                  </a:lnTo>
                  <a:lnTo>
                    <a:pt x="908" y="452"/>
                  </a:lnTo>
                  <a:lnTo>
                    <a:pt x="908" y="452"/>
                  </a:lnTo>
                  <a:lnTo>
                    <a:pt x="908" y="452"/>
                  </a:lnTo>
                  <a:lnTo>
                    <a:pt x="912" y="452"/>
                  </a:lnTo>
                  <a:lnTo>
                    <a:pt x="912" y="452"/>
                  </a:lnTo>
                  <a:lnTo>
                    <a:pt x="912" y="452"/>
                  </a:lnTo>
                  <a:lnTo>
                    <a:pt x="912" y="448"/>
                  </a:lnTo>
                  <a:lnTo>
                    <a:pt x="912" y="452"/>
                  </a:lnTo>
                  <a:lnTo>
                    <a:pt x="912" y="452"/>
                  </a:lnTo>
                  <a:lnTo>
                    <a:pt x="912" y="457"/>
                  </a:lnTo>
                  <a:lnTo>
                    <a:pt x="912" y="457"/>
                  </a:lnTo>
                  <a:lnTo>
                    <a:pt x="908" y="457"/>
                  </a:lnTo>
                  <a:lnTo>
                    <a:pt x="908" y="457"/>
                  </a:lnTo>
                  <a:lnTo>
                    <a:pt x="912" y="457"/>
                  </a:lnTo>
                  <a:lnTo>
                    <a:pt x="912" y="457"/>
                  </a:lnTo>
                  <a:lnTo>
                    <a:pt x="912" y="452"/>
                  </a:lnTo>
                  <a:lnTo>
                    <a:pt x="912" y="452"/>
                  </a:lnTo>
                  <a:lnTo>
                    <a:pt x="917" y="452"/>
                  </a:lnTo>
                  <a:lnTo>
                    <a:pt x="921" y="452"/>
                  </a:lnTo>
                  <a:lnTo>
                    <a:pt x="921" y="448"/>
                  </a:lnTo>
                  <a:lnTo>
                    <a:pt x="926" y="448"/>
                  </a:lnTo>
                  <a:lnTo>
                    <a:pt x="926" y="448"/>
                  </a:lnTo>
                  <a:lnTo>
                    <a:pt x="930" y="448"/>
                  </a:lnTo>
                  <a:lnTo>
                    <a:pt x="930" y="448"/>
                  </a:lnTo>
                  <a:lnTo>
                    <a:pt x="930" y="443"/>
                  </a:lnTo>
                  <a:lnTo>
                    <a:pt x="935" y="443"/>
                  </a:lnTo>
                  <a:lnTo>
                    <a:pt x="935" y="443"/>
                  </a:lnTo>
                  <a:lnTo>
                    <a:pt x="935" y="443"/>
                  </a:lnTo>
                  <a:lnTo>
                    <a:pt x="935" y="443"/>
                  </a:lnTo>
                  <a:lnTo>
                    <a:pt x="939" y="443"/>
                  </a:lnTo>
                  <a:lnTo>
                    <a:pt x="939" y="448"/>
                  </a:lnTo>
                  <a:lnTo>
                    <a:pt x="939" y="448"/>
                  </a:lnTo>
                  <a:lnTo>
                    <a:pt x="939" y="448"/>
                  </a:lnTo>
                  <a:lnTo>
                    <a:pt x="935" y="452"/>
                  </a:lnTo>
                  <a:lnTo>
                    <a:pt x="935" y="452"/>
                  </a:lnTo>
                  <a:lnTo>
                    <a:pt x="939" y="448"/>
                  </a:lnTo>
                  <a:lnTo>
                    <a:pt x="939" y="448"/>
                  </a:lnTo>
                  <a:lnTo>
                    <a:pt x="939" y="448"/>
                  </a:lnTo>
                  <a:lnTo>
                    <a:pt x="939" y="448"/>
                  </a:lnTo>
                  <a:lnTo>
                    <a:pt x="939" y="443"/>
                  </a:lnTo>
                  <a:lnTo>
                    <a:pt x="939" y="443"/>
                  </a:lnTo>
                  <a:lnTo>
                    <a:pt x="939" y="443"/>
                  </a:lnTo>
                  <a:lnTo>
                    <a:pt x="939" y="443"/>
                  </a:lnTo>
                  <a:lnTo>
                    <a:pt x="944" y="443"/>
                  </a:lnTo>
                  <a:lnTo>
                    <a:pt x="944" y="443"/>
                  </a:lnTo>
                  <a:lnTo>
                    <a:pt x="944" y="443"/>
                  </a:lnTo>
                  <a:lnTo>
                    <a:pt x="944" y="443"/>
                  </a:lnTo>
                  <a:lnTo>
                    <a:pt x="944" y="439"/>
                  </a:lnTo>
                  <a:lnTo>
                    <a:pt x="944" y="439"/>
                  </a:lnTo>
                  <a:lnTo>
                    <a:pt x="944" y="439"/>
                  </a:lnTo>
                  <a:lnTo>
                    <a:pt x="944" y="439"/>
                  </a:lnTo>
                  <a:lnTo>
                    <a:pt x="948" y="439"/>
                  </a:lnTo>
                  <a:lnTo>
                    <a:pt x="948" y="439"/>
                  </a:lnTo>
                  <a:lnTo>
                    <a:pt x="948" y="439"/>
                  </a:lnTo>
                  <a:lnTo>
                    <a:pt x="948" y="439"/>
                  </a:lnTo>
                  <a:lnTo>
                    <a:pt x="953" y="439"/>
                  </a:lnTo>
                  <a:lnTo>
                    <a:pt x="953" y="439"/>
                  </a:lnTo>
                  <a:lnTo>
                    <a:pt x="948" y="439"/>
                  </a:lnTo>
                  <a:lnTo>
                    <a:pt x="948" y="439"/>
                  </a:lnTo>
                  <a:lnTo>
                    <a:pt x="948" y="439"/>
                  </a:lnTo>
                  <a:lnTo>
                    <a:pt x="948" y="439"/>
                  </a:lnTo>
                  <a:lnTo>
                    <a:pt x="948" y="434"/>
                  </a:lnTo>
                  <a:lnTo>
                    <a:pt x="948" y="434"/>
                  </a:lnTo>
                  <a:lnTo>
                    <a:pt x="948" y="434"/>
                  </a:lnTo>
                  <a:lnTo>
                    <a:pt x="948" y="434"/>
                  </a:lnTo>
                  <a:lnTo>
                    <a:pt x="953" y="434"/>
                  </a:lnTo>
                  <a:lnTo>
                    <a:pt x="953" y="434"/>
                  </a:lnTo>
                  <a:lnTo>
                    <a:pt x="953" y="434"/>
                  </a:lnTo>
                  <a:lnTo>
                    <a:pt x="953" y="434"/>
                  </a:lnTo>
                  <a:lnTo>
                    <a:pt x="953" y="434"/>
                  </a:lnTo>
                  <a:lnTo>
                    <a:pt x="953" y="434"/>
                  </a:lnTo>
                  <a:lnTo>
                    <a:pt x="953" y="430"/>
                  </a:lnTo>
                  <a:lnTo>
                    <a:pt x="957" y="430"/>
                  </a:lnTo>
                  <a:lnTo>
                    <a:pt x="957" y="430"/>
                  </a:lnTo>
                  <a:lnTo>
                    <a:pt x="957" y="434"/>
                  </a:lnTo>
                  <a:lnTo>
                    <a:pt x="957" y="434"/>
                  </a:lnTo>
                  <a:lnTo>
                    <a:pt x="957" y="434"/>
                  </a:lnTo>
                  <a:lnTo>
                    <a:pt x="957" y="430"/>
                  </a:lnTo>
                  <a:lnTo>
                    <a:pt x="957" y="430"/>
                  </a:lnTo>
                  <a:lnTo>
                    <a:pt x="957" y="430"/>
                  </a:lnTo>
                  <a:lnTo>
                    <a:pt x="957" y="430"/>
                  </a:lnTo>
                  <a:lnTo>
                    <a:pt x="957" y="430"/>
                  </a:lnTo>
                  <a:lnTo>
                    <a:pt x="957" y="430"/>
                  </a:lnTo>
                  <a:lnTo>
                    <a:pt x="957" y="430"/>
                  </a:lnTo>
                  <a:lnTo>
                    <a:pt x="957" y="425"/>
                  </a:lnTo>
                  <a:lnTo>
                    <a:pt x="957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2" y="425"/>
                  </a:lnTo>
                  <a:lnTo>
                    <a:pt x="966" y="421"/>
                  </a:lnTo>
                  <a:lnTo>
                    <a:pt x="966" y="421"/>
                  </a:lnTo>
                  <a:lnTo>
                    <a:pt x="971" y="416"/>
                  </a:lnTo>
                  <a:lnTo>
                    <a:pt x="971" y="416"/>
                  </a:lnTo>
                  <a:lnTo>
                    <a:pt x="971" y="416"/>
                  </a:lnTo>
                  <a:lnTo>
                    <a:pt x="971" y="416"/>
                  </a:lnTo>
                  <a:lnTo>
                    <a:pt x="975" y="416"/>
                  </a:lnTo>
                  <a:lnTo>
                    <a:pt x="975" y="416"/>
                  </a:lnTo>
                  <a:lnTo>
                    <a:pt x="975" y="416"/>
                  </a:lnTo>
                  <a:lnTo>
                    <a:pt x="975" y="421"/>
                  </a:lnTo>
                  <a:lnTo>
                    <a:pt x="975" y="421"/>
                  </a:lnTo>
                  <a:lnTo>
                    <a:pt x="971" y="421"/>
                  </a:lnTo>
                  <a:lnTo>
                    <a:pt x="971" y="421"/>
                  </a:lnTo>
                  <a:lnTo>
                    <a:pt x="971" y="421"/>
                  </a:lnTo>
                  <a:lnTo>
                    <a:pt x="971" y="421"/>
                  </a:lnTo>
                  <a:lnTo>
                    <a:pt x="975" y="421"/>
                  </a:lnTo>
                  <a:lnTo>
                    <a:pt x="975" y="421"/>
                  </a:lnTo>
                  <a:lnTo>
                    <a:pt x="975" y="425"/>
                  </a:lnTo>
                  <a:lnTo>
                    <a:pt x="975" y="425"/>
                  </a:lnTo>
                  <a:lnTo>
                    <a:pt x="975" y="425"/>
                  </a:lnTo>
                  <a:lnTo>
                    <a:pt x="975" y="425"/>
                  </a:lnTo>
                  <a:lnTo>
                    <a:pt x="975" y="425"/>
                  </a:lnTo>
                  <a:lnTo>
                    <a:pt x="975" y="425"/>
                  </a:lnTo>
                  <a:lnTo>
                    <a:pt x="975" y="430"/>
                  </a:lnTo>
                  <a:lnTo>
                    <a:pt x="975" y="430"/>
                  </a:lnTo>
                  <a:lnTo>
                    <a:pt x="975" y="430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75" y="434"/>
                  </a:lnTo>
                  <a:lnTo>
                    <a:pt x="980" y="434"/>
                  </a:lnTo>
                  <a:lnTo>
                    <a:pt x="980" y="439"/>
                  </a:lnTo>
                  <a:lnTo>
                    <a:pt x="975" y="439"/>
                  </a:lnTo>
                  <a:lnTo>
                    <a:pt x="975" y="439"/>
                  </a:lnTo>
                  <a:lnTo>
                    <a:pt x="971" y="439"/>
                  </a:lnTo>
                  <a:lnTo>
                    <a:pt x="971" y="439"/>
                  </a:lnTo>
                  <a:lnTo>
                    <a:pt x="971" y="439"/>
                  </a:lnTo>
                  <a:lnTo>
                    <a:pt x="971" y="439"/>
                  </a:lnTo>
                  <a:lnTo>
                    <a:pt x="971" y="443"/>
                  </a:lnTo>
                  <a:lnTo>
                    <a:pt x="975" y="439"/>
                  </a:lnTo>
                  <a:lnTo>
                    <a:pt x="975" y="439"/>
                  </a:lnTo>
                  <a:lnTo>
                    <a:pt x="980" y="439"/>
                  </a:lnTo>
                  <a:lnTo>
                    <a:pt x="980" y="439"/>
                  </a:lnTo>
                  <a:lnTo>
                    <a:pt x="980" y="439"/>
                  </a:lnTo>
                  <a:lnTo>
                    <a:pt x="975" y="443"/>
                  </a:lnTo>
                  <a:lnTo>
                    <a:pt x="975" y="443"/>
                  </a:lnTo>
                  <a:lnTo>
                    <a:pt x="975" y="443"/>
                  </a:lnTo>
                  <a:lnTo>
                    <a:pt x="975" y="443"/>
                  </a:lnTo>
                  <a:lnTo>
                    <a:pt x="975" y="443"/>
                  </a:lnTo>
                  <a:lnTo>
                    <a:pt x="975" y="443"/>
                  </a:lnTo>
                  <a:lnTo>
                    <a:pt x="975" y="443"/>
                  </a:lnTo>
                  <a:lnTo>
                    <a:pt x="980" y="443"/>
                  </a:lnTo>
                  <a:lnTo>
                    <a:pt x="980" y="443"/>
                  </a:lnTo>
                  <a:lnTo>
                    <a:pt x="980" y="448"/>
                  </a:lnTo>
                  <a:lnTo>
                    <a:pt x="980" y="448"/>
                  </a:lnTo>
                  <a:lnTo>
                    <a:pt x="975" y="452"/>
                  </a:lnTo>
                  <a:lnTo>
                    <a:pt x="971" y="452"/>
                  </a:lnTo>
                  <a:lnTo>
                    <a:pt x="971" y="452"/>
                  </a:lnTo>
                  <a:lnTo>
                    <a:pt x="971" y="452"/>
                  </a:lnTo>
                  <a:lnTo>
                    <a:pt x="966" y="452"/>
                  </a:lnTo>
                  <a:lnTo>
                    <a:pt x="966" y="452"/>
                  </a:lnTo>
                  <a:lnTo>
                    <a:pt x="971" y="452"/>
                  </a:lnTo>
                  <a:lnTo>
                    <a:pt x="971" y="452"/>
                  </a:lnTo>
                  <a:lnTo>
                    <a:pt x="975" y="452"/>
                  </a:lnTo>
                  <a:lnTo>
                    <a:pt x="975" y="452"/>
                  </a:lnTo>
                  <a:lnTo>
                    <a:pt x="971" y="452"/>
                  </a:lnTo>
                  <a:lnTo>
                    <a:pt x="975" y="452"/>
                  </a:lnTo>
                  <a:lnTo>
                    <a:pt x="975" y="452"/>
                  </a:lnTo>
                  <a:lnTo>
                    <a:pt x="980" y="452"/>
                  </a:lnTo>
                  <a:lnTo>
                    <a:pt x="980" y="452"/>
                  </a:lnTo>
                  <a:lnTo>
                    <a:pt x="980" y="452"/>
                  </a:lnTo>
                  <a:lnTo>
                    <a:pt x="980" y="457"/>
                  </a:lnTo>
                  <a:lnTo>
                    <a:pt x="975" y="457"/>
                  </a:lnTo>
                  <a:lnTo>
                    <a:pt x="971" y="457"/>
                  </a:lnTo>
                  <a:lnTo>
                    <a:pt x="971" y="461"/>
                  </a:lnTo>
                  <a:lnTo>
                    <a:pt x="966" y="461"/>
                  </a:lnTo>
                  <a:lnTo>
                    <a:pt x="966" y="461"/>
                  </a:lnTo>
                  <a:lnTo>
                    <a:pt x="971" y="461"/>
                  </a:lnTo>
                  <a:lnTo>
                    <a:pt x="975" y="457"/>
                  </a:lnTo>
                  <a:lnTo>
                    <a:pt x="975" y="457"/>
                  </a:lnTo>
                  <a:lnTo>
                    <a:pt x="980" y="457"/>
                  </a:lnTo>
                  <a:lnTo>
                    <a:pt x="980" y="461"/>
                  </a:lnTo>
                  <a:lnTo>
                    <a:pt x="980" y="461"/>
                  </a:lnTo>
                  <a:lnTo>
                    <a:pt x="980" y="461"/>
                  </a:lnTo>
                  <a:lnTo>
                    <a:pt x="984" y="461"/>
                  </a:lnTo>
                  <a:lnTo>
                    <a:pt x="984" y="466"/>
                  </a:lnTo>
                  <a:lnTo>
                    <a:pt x="984" y="466"/>
                  </a:lnTo>
                  <a:lnTo>
                    <a:pt x="980" y="466"/>
                  </a:lnTo>
                  <a:lnTo>
                    <a:pt x="980" y="466"/>
                  </a:lnTo>
                  <a:lnTo>
                    <a:pt x="980" y="466"/>
                  </a:lnTo>
                  <a:lnTo>
                    <a:pt x="980" y="470"/>
                  </a:lnTo>
                  <a:lnTo>
                    <a:pt x="975" y="470"/>
                  </a:lnTo>
                  <a:lnTo>
                    <a:pt x="975" y="470"/>
                  </a:lnTo>
                  <a:lnTo>
                    <a:pt x="975" y="470"/>
                  </a:lnTo>
                  <a:lnTo>
                    <a:pt x="975" y="470"/>
                  </a:lnTo>
                  <a:lnTo>
                    <a:pt x="971" y="470"/>
                  </a:lnTo>
                  <a:lnTo>
                    <a:pt x="971" y="470"/>
                  </a:lnTo>
                  <a:lnTo>
                    <a:pt x="971" y="470"/>
                  </a:lnTo>
                  <a:lnTo>
                    <a:pt x="971" y="470"/>
                  </a:lnTo>
                  <a:lnTo>
                    <a:pt x="975" y="470"/>
                  </a:lnTo>
                  <a:lnTo>
                    <a:pt x="975" y="470"/>
                  </a:lnTo>
                  <a:lnTo>
                    <a:pt x="975" y="470"/>
                  </a:lnTo>
                  <a:lnTo>
                    <a:pt x="980" y="470"/>
                  </a:lnTo>
                  <a:lnTo>
                    <a:pt x="980" y="475"/>
                  </a:lnTo>
                  <a:lnTo>
                    <a:pt x="980" y="475"/>
                  </a:lnTo>
                  <a:lnTo>
                    <a:pt x="980" y="475"/>
                  </a:lnTo>
                  <a:lnTo>
                    <a:pt x="975" y="475"/>
                  </a:lnTo>
                  <a:lnTo>
                    <a:pt x="975" y="475"/>
                  </a:lnTo>
                  <a:lnTo>
                    <a:pt x="975" y="475"/>
                  </a:lnTo>
                  <a:lnTo>
                    <a:pt x="975" y="475"/>
                  </a:lnTo>
                  <a:lnTo>
                    <a:pt x="975" y="475"/>
                  </a:lnTo>
                  <a:lnTo>
                    <a:pt x="980" y="475"/>
                  </a:lnTo>
                  <a:lnTo>
                    <a:pt x="980" y="475"/>
                  </a:lnTo>
                  <a:lnTo>
                    <a:pt x="980" y="479"/>
                  </a:lnTo>
                  <a:lnTo>
                    <a:pt x="980" y="484"/>
                  </a:lnTo>
                  <a:lnTo>
                    <a:pt x="980" y="484"/>
                  </a:lnTo>
                  <a:lnTo>
                    <a:pt x="980" y="484"/>
                  </a:lnTo>
                  <a:lnTo>
                    <a:pt x="980" y="488"/>
                  </a:lnTo>
                  <a:lnTo>
                    <a:pt x="975" y="488"/>
                  </a:lnTo>
                  <a:lnTo>
                    <a:pt x="971" y="484"/>
                  </a:lnTo>
                  <a:lnTo>
                    <a:pt x="966" y="484"/>
                  </a:lnTo>
                  <a:lnTo>
                    <a:pt x="966" y="484"/>
                  </a:lnTo>
                  <a:lnTo>
                    <a:pt x="966" y="484"/>
                  </a:lnTo>
                  <a:lnTo>
                    <a:pt x="966" y="484"/>
                  </a:lnTo>
                  <a:lnTo>
                    <a:pt x="966" y="484"/>
                  </a:lnTo>
                  <a:lnTo>
                    <a:pt x="962" y="484"/>
                  </a:lnTo>
                  <a:lnTo>
                    <a:pt x="966" y="484"/>
                  </a:lnTo>
                  <a:lnTo>
                    <a:pt x="966" y="488"/>
                  </a:lnTo>
                  <a:lnTo>
                    <a:pt x="966" y="488"/>
                  </a:lnTo>
                  <a:lnTo>
                    <a:pt x="971" y="488"/>
                  </a:lnTo>
                  <a:lnTo>
                    <a:pt x="971" y="488"/>
                  </a:lnTo>
                  <a:lnTo>
                    <a:pt x="971" y="488"/>
                  </a:lnTo>
                  <a:lnTo>
                    <a:pt x="971" y="488"/>
                  </a:lnTo>
                  <a:lnTo>
                    <a:pt x="971" y="488"/>
                  </a:lnTo>
                  <a:lnTo>
                    <a:pt x="966" y="488"/>
                  </a:lnTo>
                  <a:lnTo>
                    <a:pt x="966" y="493"/>
                  </a:lnTo>
                  <a:lnTo>
                    <a:pt x="971" y="493"/>
                  </a:lnTo>
                  <a:lnTo>
                    <a:pt x="971" y="493"/>
                  </a:lnTo>
                  <a:lnTo>
                    <a:pt x="975" y="493"/>
                  </a:lnTo>
                  <a:lnTo>
                    <a:pt x="971" y="493"/>
                  </a:lnTo>
                  <a:lnTo>
                    <a:pt x="971" y="493"/>
                  </a:lnTo>
                  <a:lnTo>
                    <a:pt x="966" y="493"/>
                  </a:lnTo>
                  <a:lnTo>
                    <a:pt x="971" y="497"/>
                  </a:lnTo>
                  <a:lnTo>
                    <a:pt x="971" y="497"/>
                  </a:lnTo>
                  <a:lnTo>
                    <a:pt x="971" y="497"/>
                  </a:lnTo>
                  <a:lnTo>
                    <a:pt x="971" y="497"/>
                  </a:lnTo>
                  <a:lnTo>
                    <a:pt x="971" y="497"/>
                  </a:lnTo>
                  <a:lnTo>
                    <a:pt x="971" y="497"/>
                  </a:lnTo>
                  <a:lnTo>
                    <a:pt x="971" y="497"/>
                  </a:lnTo>
                  <a:lnTo>
                    <a:pt x="971" y="502"/>
                  </a:lnTo>
                  <a:lnTo>
                    <a:pt x="971" y="502"/>
                  </a:lnTo>
                  <a:lnTo>
                    <a:pt x="975" y="502"/>
                  </a:lnTo>
                  <a:lnTo>
                    <a:pt x="971" y="502"/>
                  </a:lnTo>
                  <a:lnTo>
                    <a:pt x="975" y="502"/>
                  </a:lnTo>
                  <a:lnTo>
                    <a:pt x="975" y="502"/>
                  </a:lnTo>
                  <a:lnTo>
                    <a:pt x="975" y="502"/>
                  </a:lnTo>
                  <a:lnTo>
                    <a:pt x="975" y="502"/>
                  </a:lnTo>
                  <a:lnTo>
                    <a:pt x="980" y="502"/>
                  </a:lnTo>
                  <a:lnTo>
                    <a:pt x="980" y="502"/>
                  </a:lnTo>
                  <a:lnTo>
                    <a:pt x="980" y="502"/>
                  </a:lnTo>
                  <a:lnTo>
                    <a:pt x="980" y="502"/>
                  </a:lnTo>
                  <a:lnTo>
                    <a:pt x="980" y="506"/>
                  </a:lnTo>
                  <a:lnTo>
                    <a:pt x="980" y="502"/>
                  </a:lnTo>
                  <a:lnTo>
                    <a:pt x="980" y="502"/>
                  </a:lnTo>
                  <a:lnTo>
                    <a:pt x="984" y="502"/>
                  </a:lnTo>
                  <a:lnTo>
                    <a:pt x="980" y="506"/>
                  </a:lnTo>
                  <a:lnTo>
                    <a:pt x="980" y="506"/>
                  </a:lnTo>
                  <a:lnTo>
                    <a:pt x="980" y="506"/>
                  </a:lnTo>
                  <a:lnTo>
                    <a:pt x="980" y="506"/>
                  </a:lnTo>
                  <a:lnTo>
                    <a:pt x="980" y="511"/>
                  </a:lnTo>
                  <a:lnTo>
                    <a:pt x="980" y="511"/>
                  </a:lnTo>
                  <a:lnTo>
                    <a:pt x="980" y="511"/>
                  </a:lnTo>
                  <a:lnTo>
                    <a:pt x="975" y="515"/>
                  </a:lnTo>
                  <a:lnTo>
                    <a:pt x="975" y="515"/>
                  </a:lnTo>
                  <a:lnTo>
                    <a:pt x="975" y="515"/>
                  </a:lnTo>
                  <a:lnTo>
                    <a:pt x="971" y="515"/>
                  </a:lnTo>
                  <a:lnTo>
                    <a:pt x="971" y="515"/>
                  </a:lnTo>
                  <a:lnTo>
                    <a:pt x="975" y="515"/>
                  </a:lnTo>
                  <a:lnTo>
                    <a:pt x="980" y="515"/>
                  </a:lnTo>
                  <a:lnTo>
                    <a:pt x="984" y="515"/>
                  </a:lnTo>
                  <a:lnTo>
                    <a:pt x="984" y="515"/>
                  </a:lnTo>
                  <a:lnTo>
                    <a:pt x="984" y="515"/>
                  </a:lnTo>
                  <a:lnTo>
                    <a:pt x="984" y="515"/>
                  </a:lnTo>
                  <a:lnTo>
                    <a:pt x="984" y="515"/>
                  </a:lnTo>
                  <a:lnTo>
                    <a:pt x="984" y="515"/>
                  </a:lnTo>
                  <a:lnTo>
                    <a:pt x="989" y="515"/>
                  </a:lnTo>
                  <a:lnTo>
                    <a:pt x="989" y="515"/>
                  </a:lnTo>
                  <a:lnTo>
                    <a:pt x="989" y="515"/>
                  </a:lnTo>
                  <a:lnTo>
                    <a:pt x="984" y="520"/>
                  </a:lnTo>
                  <a:lnTo>
                    <a:pt x="980" y="520"/>
                  </a:lnTo>
                  <a:lnTo>
                    <a:pt x="980" y="525"/>
                  </a:lnTo>
                  <a:lnTo>
                    <a:pt x="980" y="520"/>
                  </a:lnTo>
                  <a:lnTo>
                    <a:pt x="989" y="520"/>
                  </a:lnTo>
                  <a:lnTo>
                    <a:pt x="989" y="520"/>
                  </a:lnTo>
                  <a:lnTo>
                    <a:pt x="989" y="515"/>
                  </a:lnTo>
                  <a:lnTo>
                    <a:pt x="993" y="515"/>
                  </a:lnTo>
                  <a:lnTo>
                    <a:pt x="993" y="515"/>
                  </a:lnTo>
                  <a:lnTo>
                    <a:pt x="993" y="515"/>
                  </a:lnTo>
                  <a:lnTo>
                    <a:pt x="993" y="520"/>
                  </a:lnTo>
                  <a:lnTo>
                    <a:pt x="993" y="520"/>
                  </a:lnTo>
                  <a:lnTo>
                    <a:pt x="993" y="525"/>
                  </a:lnTo>
                  <a:lnTo>
                    <a:pt x="998" y="525"/>
                  </a:lnTo>
                  <a:lnTo>
                    <a:pt x="998" y="525"/>
                  </a:lnTo>
                  <a:lnTo>
                    <a:pt x="1002" y="525"/>
                  </a:lnTo>
                  <a:lnTo>
                    <a:pt x="1002" y="525"/>
                  </a:lnTo>
                  <a:lnTo>
                    <a:pt x="1002" y="525"/>
                  </a:lnTo>
                  <a:lnTo>
                    <a:pt x="1007" y="525"/>
                  </a:lnTo>
                  <a:lnTo>
                    <a:pt x="1007" y="525"/>
                  </a:lnTo>
                  <a:lnTo>
                    <a:pt x="1007" y="525"/>
                  </a:lnTo>
                  <a:lnTo>
                    <a:pt x="1007" y="529"/>
                  </a:lnTo>
                  <a:lnTo>
                    <a:pt x="1007" y="529"/>
                  </a:lnTo>
                  <a:lnTo>
                    <a:pt x="1012" y="529"/>
                  </a:lnTo>
                  <a:lnTo>
                    <a:pt x="1012" y="529"/>
                  </a:lnTo>
                  <a:lnTo>
                    <a:pt x="1012" y="529"/>
                  </a:lnTo>
                  <a:lnTo>
                    <a:pt x="1007" y="529"/>
                  </a:lnTo>
                  <a:lnTo>
                    <a:pt x="1007" y="529"/>
                  </a:lnTo>
                  <a:lnTo>
                    <a:pt x="1007" y="534"/>
                  </a:lnTo>
                  <a:lnTo>
                    <a:pt x="1002" y="534"/>
                  </a:lnTo>
                  <a:lnTo>
                    <a:pt x="998" y="534"/>
                  </a:lnTo>
                  <a:lnTo>
                    <a:pt x="998" y="534"/>
                  </a:lnTo>
                  <a:lnTo>
                    <a:pt x="998" y="534"/>
                  </a:lnTo>
                  <a:lnTo>
                    <a:pt x="993" y="534"/>
                  </a:lnTo>
                  <a:lnTo>
                    <a:pt x="993" y="534"/>
                  </a:lnTo>
                  <a:lnTo>
                    <a:pt x="989" y="538"/>
                  </a:lnTo>
                  <a:lnTo>
                    <a:pt x="989" y="538"/>
                  </a:lnTo>
                  <a:lnTo>
                    <a:pt x="989" y="538"/>
                  </a:lnTo>
                  <a:lnTo>
                    <a:pt x="984" y="538"/>
                  </a:lnTo>
                  <a:lnTo>
                    <a:pt x="984" y="538"/>
                  </a:lnTo>
                  <a:lnTo>
                    <a:pt x="984" y="538"/>
                  </a:lnTo>
                  <a:lnTo>
                    <a:pt x="984" y="538"/>
                  </a:lnTo>
                  <a:lnTo>
                    <a:pt x="984" y="538"/>
                  </a:lnTo>
                  <a:lnTo>
                    <a:pt x="980" y="538"/>
                  </a:lnTo>
                  <a:lnTo>
                    <a:pt x="975" y="543"/>
                  </a:lnTo>
                  <a:lnTo>
                    <a:pt x="971" y="543"/>
                  </a:lnTo>
                  <a:lnTo>
                    <a:pt x="971" y="543"/>
                  </a:lnTo>
                  <a:lnTo>
                    <a:pt x="971" y="543"/>
                  </a:lnTo>
                  <a:lnTo>
                    <a:pt x="971" y="543"/>
                  </a:lnTo>
                  <a:lnTo>
                    <a:pt x="966" y="543"/>
                  </a:lnTo>
                  <a:lnTo>
                    <a:pt x="966" y="543"/>
                  </a:lnTo>
                  <a:lnTo>
                    <a:pt x="966" y="543"/>
                  </a:lnTo>
                  <a:lnTo>
                    <a:pt x="966" y="543"/>
                  </a:lnTo>
                  <a:lnTo>
                    <a:pt x="966" y="547"/>
                  </a:lnTo>
                  <a:lnTo>
                    <a:pt x="962" y="547"/>
                  </a:lnTo>
                  <a:lnTo>
                    <a:pt x="962" y="547"/>
                  </a:lnTo>
                  <a:lnTo>
                    <a:pt x="962" y="543"/>
                  </a:lnTo>
                  <a:lnTo>
                    <a:pt x="962" y="547"/>
                  </a:lnTo>
                  <a:lnTo>
                    <a:pt x="962" y="547"/>
                  </a:lnTo>
                  <a:lnTo>
                    <a:pt x="962" y="547"/>
                  </a:lnTo>
                  <a:lnTo>
                    <a:pt x="962" y="547"/>
                  </a:lnTo>
                  <a:lnTo>
                    <a:pt x="962" y="547"/>
                  </a:lnTo>
                  <a:lnTo>
                    <a:pt x="957" y="552"/>
                  </a:lnTo>
                  <a:lnTo>
                    <a:pt x="962" y="552"/>
                  </a:lnTo>
                  <a:lnTo>
                    <a:pt x="957" y="552"/>
                  </a:lnTo>
                  <a:lnTo>
                    <a:pt x="957" y="552"/>
                  </a:lnTo>
                  <a:lnTo>
                    <a:pt x="957" y="552"/>
                  </a:lnTo>
                  <a:lnTo>
                    <a:pt x="957" y="552"/>
                  </a:lnTo>
                  <a:lnTo>
                    <a:pt x="962" y="552"/>
                  </a:lnTo>
                  <a:lnTo>
                    <a:pt x="966" y="552"/>
                  </a:lnTo>
                  <a:lnTo>
                    <a:pt x="966" y="547"/>
                  </a:lnTo>
                  <a:lnTo>
                    <a:pt x="966" y="547"/>
                  </a:lnTo>
                  <a:lnTo>
                    <a:pt x="971" y="547"/>
                  </a:lnTo>
                  <a:lnTo>
                    <a:pt x="971" y="547"/>
                  </a:lnTo>
                  <a:lnTo>
                    <a:pt x="975" y="547"/>
                  </a:lnTo>
                  <a:lnTo>
                    <a:pt x="980" y="543"/>
                  </a:lnTo>
                  <a:lnTo>
                    <a:pt x="984" y="543"/>
                  </a:lnTo>
                  <a:lnTo>
                    <a:pt x="989" y="538"/>
                  </a:lnTo>
                  <a:lnTo>
                    <a:pt x="993" y="538"/>
                  </a:lnTo>
                  <a:lnTo>
                    <a:pt x="998" y="538"/>
                  </a:lnTo>
                  <a:lnTo>
                    <a:pt x="998" y="538"/>
                  </a:lnTo>
                  <a:lnTo>
                    <a:pt x="998" y="538"/>
                  </a:lnTo>
                  <a:lnTo>
                    <a:pt x="998" y="538"/>
                  </a:lnTo>
                  <a:lnTo>
                    <a:pt x="998" y="538"/>
                  </a:lnTo>
                  <a:lnTo>
                    <a:pt x="993" y="538"/>
                  </a:lnTo>
                  <a:lnTo>
                    <a:pt x="993" y="538"/>
                  </a:lnTo>
                  <a:lnTo>
                    <a:pt x="993" y="538"/>
                  </a:lnTo>
                  <a:lnTo>
                    <a:pt x="993" y="534"/>
                  </a:lnTo>
                  <a:lnTo>
                    <a:pt x="998" y="534"/>
                  </a:lnTo>
                  <a:lnTo>
                    <a:pt x="1002" y="538"/>
                  </a:lnTo>
                  <a:lnTo>
                    <a:pt x="1007" y="538"/>
                  </a:lnTo>
                  <a:lnTo>
                    <a:pt x="1007" y="543"/>
                  </a:lnTo>
                  <a:lnTo>
                    <a:pt x="1007" y="543"/>
                  </a:lnTo>
                  <a:lnTo>
                    <a:pt x="1007" y="543"/>
                  </a:lnTo>
                  <a:lnTo>
                    <a:pt x="1007" y="543"/>
                  </a:lnTo>
                  <a:lnTo>
                    <a:pt x="1007" y="547"/>
                  </a:lnTo>
                  <a:lnTo>
                    <a:pt x="1002" y="547"/>
                  </a:lnTo>
                  <a:lnTo>
                    <a:pt x="998" y="547"/>
                  </a:lnTo>
                  <a:lnTo>
                    <a:pt x="998" y="547"/>
                  </a:lnTo>
                  <a:lnTo>
                    <a:pt x="1002" y="547"/>
                  </a:lnTo>
                  <a:lnTo>
                    <a:pt x="1002" y="547"/>
                  </a:lnTo>
                  <a:lnTo>
                    <a:pt x="1002" y="552"/>
                  </a:lnTo>
                  <a:lnTo>
                    <a:pt x="1002" y="547"/>
                  </a:lnTo>
                  <a:lnTo>
                    <a:pt x="1007" y="547"/>
                  </a:lnTo>
                  <a:lnTo>
                    <a:pt x="1012" y="547"/>
                  </a:lnTo>
                  <a:lnTo>
                    <a:pt x="1012" y="543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16" y="547"/>
                  </a:lnTo>
                  <a:lnTo>
                    <a:pt x="1016" y="547"/>
                  </a:lnTo>
                  <a:lnTo>
                    <a:pt x="1016" y="547"/>
                  </a:lnTo>
                  <a:lnTo>
                    <a:pt x="1021" y="547"/>
                  </a:lnTo>
                  <a:lnTo>
                    <a:pt x="1021" y="552"/>
                  </a:lnTo>
                  <a:lnTo>
                    <a:pt x="1021" y="552"/>
                  </a:lnTo>
                  <a:lnTo>
                    <a:pt x="1021" y="552"/>
                  </a:lnTo>
                  <a:lnTo>
                    <a:pt x="1021" y="552"/>
                  </a:lnTo>
                  <a:lnTo>
                    <a:pt x="1021" y="556"/>
                  </a:lnTo>
                  <a:lnTo>
                    <a:pt x="1021" y="556"/>
                  </a:lnTo>
                  <a:lnTo>
                    <a:pt x="1021" y="556"/>
                  </a:lnTo>
                  <a:lnTo>
                    <a:pt x="1021" y="556"/>
                  </a:lnTo>
                  <a:lnTo>
                    <a:pt x="1016" y="561"/>
                  </a:lnTo>
                  <a:lnTo>
                    <a:pt x="1016" y="561"/>
                  </a:lnTo>
                  <a:lnTo>
                    <a:pt x="1016" y="561"/>
                  </a:lnTo>
                  <a:lnTo>
                    <a:pt x="1016" y="565"/>
                  </a:lnTo>
                  <a:lnTo>
                    <a:pt x="1016" y="565"/>
                  </a:lnTo>
                  <a:lnTo>
                    <a:pt x="1016" y="565"/>
                  </a:lnTo>
                  <a:lnTo>
                    <a:pt x="1016" y="565"/>
                  </a:lnTo>
                  <a:lnTo>
                    <a:pt x="1012" y="565"/>
                  </a:lnTo>
                  <a:lnTo>
                    <a:pt x="1007" y="565"/>
                  </a:lnTo>
                  <a:lnTo>
                    <a:pt x="1007" y="570"/>
                  </a:lnTo>
                  <a:lnTo>
                    <a:pt x="1007" y="570"/>
                  </a:lnTo>
                  <a:lnTo>
                    <a:pt x="1012" y="570"/>
                  </a:lnTo>
                  <a:lnTo>
                    <a:pt x="1012" y="570"/>
                  </a:lnTo>
                  <a:lnTo>
                    <a:pt x="1016" y="570"/>
                  </a:lnTo>
                  <a:lnTo>
                    <a:pt x="1016" y="570"/>
                  </a:lnTo>
                  <a:lnTo>
                    <a:pt x="1016" y="570"/>
                  </a:lnTo>
                  <a:lnTo>
                    <a:pt x="1012" y="570"/>
                  </a:lnTo>
                  <a:lnTo>
                    <a:pt x="1012" y="570"/>
                  </a:lnTo>
                  <a:lnTo>
                    <a:pt x="1012" y="570"/>
                  </a:lnTo>
                  <a:lnTo>
                    <a:pt x="1012" y="570"/>
                  </a:lnTo>
                  <a:lnTo>
                    <a:pt x="1012" y="574"/>
                  </a:lnTo>
                  <a:lnTo>
                    <a:pt x="1012" y="574"/>
                  </a:lnTo>
                  <a:lnTo>
                    <a:pt x="1012" y="574"/>
                  </a:lnTo>
                  <a:lnTo>
                    <a:pt x="1012" y="574"/>
                  </a:lnTo>
                  <a:lnTo>
                    <a:pt x="1012" y="574"/>
                  </a:lnTo>
                  <a:lnTo>
                    <a:pt x="1007" y="579"/>
                  </a:lnTo>
                  <a:lnTo>
                    <a:pt x="1002" y="583"/>
                  </a:lnTo>
                  <a:lnTo>
                    <a:pt x="998" y="583"/>
                  </a:lnTo>
                  <a:lnTo>
                    <a:pt x="989" y="588"/>
                  </a:lnTo>
                  <a:lnTo>
                    <a:pt x="989" y="588"/>
                  </a:lnTo>
                  <a:lnTo>
                    <a:pt x="989" y="588"/>
                  </a:lnTo>
                  <a:lnTo>
                    <a:pt x="984" y="588"/>
                  </a:lnTo>
                  <a:lnTo>
                    <a:pt x="980" y="588"/>
                  </a:lnTo>
                  <a:lnTo>
                    <a:pt x="975" y="588"/>
                  </a:lnTo>
                  <a:lnTo>
                    <a:pt x="975" y="588"/>
                  </a:lnTo>
                  <a:lnTo>
                    <a:pt x="971" y="588"/>
                  </a:lnTo>
                  <a:lnTo>
                    <a:pt x="971" y="588"/>
                  </a:lnTo>
                  <a:lnTo>
                    <a:pt x="971" y="592"/>
                  </a:lnTo>
                  <a:lnTo>
                    <a:pt x="966" y="588"/>
                  </a:lnTo>
                  <a:lnTo>
                    <a:pt x="966" y="588"/>
                  </a:lnTo>
                  <a:lnTo>
                    <a:pt x="966" y="592"/>
                  </a:lnTo>
                  <a:lnTo>
                    <a:pt x="962" y="592"/>
                  </a:lnTo>
                  <a:lnTo>
                    <a:pt x="962" y="592"/>
                  </a:lnTo>
                  <a:lnTo>
                    <a:pt x="953" y="597"/>
                  </a:lnTo>
                  <a:lnTo>
                    <a:pt x="953" y="601"/>
                  </a:lnTo>
                  <a:lnTo>
                    <a:pt x="948" y="601"/>
                  </a:lnTo>
                  <a:lnTo>
                    <a:pt x="944" y="606"/>
                  </a:lnTo>
                  <a:lnTo>
                    <a:pt x="939" y="606"/>
                  </a:lnTo>
                  <a:lnTo>
                    <a:pt x="939" y="606"/>
                  </a:lnTo>
                  <a:lnTo>
                    <a:pt x="935" y="610"/>
                  </a:lnTo>
                  <a:lnTo>
                    <a:pt x="930" y="610"/>
                  </a:lnTo>
                  <a:lnTo>
                    <a:pt x="926" y="610"/>
                  </a:lnTo>
                  <a:lnTo>
                    <a:pt x="926" y="610"/>
                  </a:lnTo>
                  <a:lnTo>
                    <a:pt x="921" y="610"/>
                  </a:lnTo>
                  <a:lnTo>
                    <a:pt x="917" y="610"/>
                  </a:lnTo>
                  <a:lnTo>
                    <a:pt x="917" y="610"/>
                  </a:lnTo>
                  <a:lnTo>
                    <a:pt x="908" y="610"/>
                  </a:lnTo>
                  <a:lnTo>
                    <a:pt x="908" y="610"/>
                  </a:lnTo>
                  <a:lnTo>
                    <a:pt x="908" y="606"/>
                  </a:lnTo>
                  <a:lnTo>
                    <a:pt x="903" y="606"/>
                  </a:lnTo>
                  <a:lnTo>
                    <a:pt x="903" y="606"/>
                  </a:lnTo>
                  <a:lnTo>
                    <a:pt x="899" y="606"/>
                  </a:lnTo>
                  <a:lnTo>
                    <a:pt x="899" y="606"/>
                  </a:lnTo>
                  <a:lnTo>
                    <a:pt x="894" y="606"/>
                  </a:lnTo>
                  <a:lnTo>
                    <a:pt x="894" y="606"/>
                  </a:lnTo>
                  <a:lnTo>
                    <a:pt x="890" y="606"/>
                  </a:lnTo>
                  <a:lnTo>
                    <a:pt x="890" y="606"/>
                  </a:lnTo>
                  <a:lnTo>
                    <a:pt x="885" y="606"/>
                  </a:lnTo>
                  <a:lnTo>
                    <a:pt x="885" y="606"/>
                  </a:lnTo>
                  <a:lnTo>
                    <a:pt x="880" y="606"/>
                  </a:lnTo>
                  <a:lnTo>
                    <a:pt x="880" y="606"/>
                  </a:lnTo>
                  <a:lnTo>
                    <a:pt x="876" y="606"/>
                  </a:lnTo>
                  <a:lnTo>
                    <a:pt x="871" y="606"/>
                  </a:lnTo>
                  <a:lnTo>
                    <a:pt x="867" y="606"/>
                  </a:lnTo>
                  <a:lnTo>
                    <a:pt x="862" y="606"/>
                  </a:lnTo>
                  <a:lnTo>
                    <a:pt x="862" y="606"/>
                  </a:lnTo>
                  <a:lnTo>
                    <a:pt x="853" y="606"/>
                  </a:lnTo>
                  <a:lnTo>
                    <a:pt x="853" y="606"/>
                  </a:lnTo>
                  <a:lnTo>
                    <a:pt x="849" y="606"/>
                  </a:lnTo>
                  <a:lnTo>
                    <a:pt x="844" y="606"/>
                  </a:lnTo>
                  <a:lnTo>
                    <a:pt x="844" y="606"/>
                  </a:lnTo>
                  <a:lnTo>
                    <a:pt x="844" y="606"/>
                  </a:lnTo>
                  <a:lnTo>
                    <a:pt x="844" y="606"/>
                  </a:lnTo>
                  <a:lnTo>
                    <a:pt x="840" y="606"/>
                  </a:lnTo>
                  <a:lnTo>
                    <a:pt x="840" y="606"/>
                  </a:lnTo>
                  <a:lnTo>
                    <a:pt x="840" y="606"/>
                  </a:lnTo>
                  <a:lnTo>
                    <a:pt x="835" y="610"/>
                  </a:lnTo>
                  <a:lnTo>
                    <a:pt x="826" y="615"/>
                  </a:lnTo>
                  <a:lnTo>
                    <a:pt x="826" y="619"/>
                  </a:lnTo>
                  <a:lnTo>
                    <a:pt x="822" y="619"/>
                  </a:lnTo>
                  <a:lnTo>
                    <a:pt x="822" y="619"/>
                  </a:lnTo>
                  <a:lnTo>
                    <a:pt x="817" y="619"/>
                  </a:lnTo>
                  <a:lnTo>
                    <a:pt x="813" y="619"/>
                  </a:lnTo>
                  <a:lnTo>
                    <a:pt x="808" y="624"/>
                  </a:lnTo>
                  <a:lnTo>
                    <a:pt x="808" y="624"/>
                  </a:lnTo>
                  <a:lnTo>
                    <a:pt x="808" y="624"/>
                  </a:lnTo>
                  <a:lnTo>
                    <a:pt x="804" y="624"/>
                  </a:lnTo>
                  <a:lnTo>
                    <a:pt x="804" y="624"/>
                  </a:lnTo>
                  <a:lnTo>
                    <a:pt x="799" y="624"/>
                  </a:lnTo>
                  <a:lnTo>
                    <a:pt x="799" y="629"/>
                  </a:lnTo>
                  <a:lnTo>
                    <a:pt x="795" y="629"/>
                  </a:lnTo>
                  <a:lnTo>
                    <a:pt x="790" y="633"/>
                  </a:lnTo>
                  <a:lnTo>
                    <a:pt x="786" y="638"/>
                  </a:lnTo>
                  <a:lnTo>
                    <a:pt x="781" y="638"/>
                  </a:lnTo>
                  <a:lnTo>
                    <a:pt x="777" y="642"/>
                  </a:lnTo>
                  <a:lnTo>
                    <a:pt x="777" y="642"/>
                  </a:lnTo>
                  <a:lnTo>
                    <a:pt x="777" y="642"/>
                  </a:lnTo>
                  <a:lnTo>
                    <a:pt x="772" y="638"/>
                  </a:lnTo>
                  <a:lnTo>
                    <a:pt x="772" y="638"/>
                  </a:lnTo>
                  <a:lnTo>
                    <a:pt x="768" y="638"/>
                  </a:lnTo>
                  <a:lnTo>
                    <a:pt x="763" y="633"/>
                  </a:lnTo>
                  <a:lnTo>
                    <a:pt x="763" y="638"/>
                  </a:lnTo>
                  <a:lnTo>
                    <a:pt x="763" y="638"/>
                  </a:lnTo>
                  <a:lnTo>
                    <a:pt x="768" y="638"/>
                  </a:lnTo>
                  <a:lnTo>
                    <a:pt x="768" y="638"/>
                  </a:lnTo>
                  <a:lnTo>
                    <a:pt x="772" y="638"/>
                  </a:lnTo>
                  <a:lnTo>
                    <a:pt x="772" y="642"/>
                  </a:lnTo>
                  <a:lnTo>
                    <a:pt x="777" y="642"/>
                  </a:lnTo>
                  <a:lnTo>
                    <a:pt x="777" y="642"/>
                  </a:lnTo>
                  <a:lnTo>
                    <a:pt x="772" y="647"/>
                  </a:lnTo>
                  <a:lnTo>
                    <a:pt x="772" y="647"/>
                  </a:lnTo>
                  <a:lnTo>
                    <a:pt x="768" y="651"/>
                  </a:lnTo>
                  <a:lnTo>
                    <a:pt x="763" y="651"/>
                  </a:lnTo>
                  <a:lnTo>
                    <a:pt x="759" y="656"/>
                  </a:lnTo>
                  <a:lnTo>
                    <a:pt x="754" y="660"/>
                  </a:lnTo>
                  <a:lnTo>
                    <a:pt x="749" y="660"/>
                  </a:lnTo>
                  <a:lnTo>
                    <a:pt x="745" y="665"/>
                  </a:lnTo>
                  <a:lnTo>
                    <a:pt x="740" y="665"/>
                  </a:lnTo>
                  <a:lnTo>
                    <a:pt x="736" y="669"/>
                  </a:lnTo>
                  <a:lnTo>
                    <a:pt x="731" y="669"/>
                  </a:lnTo>
                  <a:lnTo>
                    <a:pt x="731" y="669"/>
                  </a:lnTo>
                  <a:lnTo>
                    <a:pt x="727" y="669"/>
                  </a:lnTo>
                  <a:lnTo>
                    <a:pt x="727" y="669"/>
                  </a:lnTo>
                  <a:lnTo>
                    <a:pt x="722" y="669"/>
                  </a:lnTo>
                  <a:lnTo>
                    <a:pt x="718" y="674"/>
                  </a:lnTo>
                  <a:lnTo>
                    <a:pt x="713" y="674"/>
                  </a:lnTo>
                  <a:lnTo>
                    <a:pt x="713" y="674"/>
                  </a:lnTo>
                  <a:lnTo>
                    <a:pt x="709" y="678"/>
                  </a:lnTo>
                  <a:lnTo>
                    <a:pt x="709" y="678"/>
                  </a:lnTo>
                  <a:lnTo>
                    <a:pt x="709" y="678"/>
                  </a:lnTo>
                  <a:lnTo>
                    <a:pt x="704" y="683"/>
                  </a:lnTo>
                  <a:lnTo>
                    <a:pt x="700" y="683"/>
                  </a:lnTo>
                  <a:lnTo>
                    <a:pt x="695" y="683"/>
                  </a:lnTo>
                  <a:lnTo>
                    <a:pt x="695" y="687"/>
                  </a:lnTo>
                  <a:lnTo>
                    <a:pt x="691" y="687"/>
                  </a:lnTo>
                  <a:lnTo>
                    <a:pt x="691" y="687"/>
                  </a:lnTo>
                  <a:lnTo>
                    <a:pt x="686" y="687"/>
                  </a:lnTo>
                  <a:lnTo>
                    <a:pt x="686" y="687"/>
                  </a:lnTo>
                  <a:lnTo>
                    <a:pt x="691" y="692"/>
                  </a:lnTo>
                  <a:lnTo>
                    <a:pt x="691" y="692"/>
                  </a:lnTo>
                  <a:lnTo>
                    <a:pt x="686" y="692"/>
                  </a:lnTo>
                  <a:lnTo>
                    <a:pt x="682" y="692"/>
                  </a:lnTo>
                  <a:lnTo>
                    <a:pt x="673" y="696"/>
                  </a:lnTo>
                  <a:moveTo>
                    <a:pt x="632" y="154"/>
                  </a:moveTo>
                  <a:lnTo>
                    <a:pt x="632" y="154"/>
                  </a:lnTo>
                  <a:lnTo>
                    <a:pt x="632" y="154"/>
                  </a:lnTo>
                  <a:lnTo>
                    <a:pt x="637" y="154"/>
                  </a:lnTo>
                  <a:lnTo>
                    <a:pt x="637" y="154"/>
                  </a:lnTo>
                  <a:lnTo>
                    <a:pt x="641" y="149"/>
                  </a:lnTo>
                  <a:lnTo>
                    <a:pt x="646" y="149"/>
                  </a:lnTo>
                  <a:lnTo>
                    <a:pt x="646" y="154"/>
                  </a:lnTo>
                  <a:lnTo>
                    <a:pt x="646" y="154"/>
                  </a:lnTo>
                  <a:lnTo>
                    <a:pt x="646" y="149"/>
                  </a:lnTo>
                  <a:lnTo>
                    <a:pt x="646" y="149"/>
                  </a:lnTo>
                  <a:lnTo>
                    <a:pt x="646" y="149"/>
                  </a:lnTo>
                  <a:lnTo>
                    <a:pt x="650" y="149"/>
                  </a:lnTo>
                  <a:lnTo>
                    <a:pt x="650" y="149"/>
                  </a:lnTo>
                  <a:lnTo>
                    <a:pt x="655" y="149"/>
                  </a:lnTo>
                  <a:lnTo>
                    <a:pt x="655" y="145"/>
                  </a:lnTo>
                  <a:lnTo>
                    <a:pt x="659" y="145"/>
                  </a:lnTo>
                  <a:lnTo>
                    <a:pt x="659" y="149"/>
                  </a:lnTo>
                  <a:lnTo>
                    <a:pt x="664" y="149"/>
                  </a:lnTo>
                  <a:lnTo>
                    <a:pt x="664" y="149"/>
                  </a:lnTo>
                  <a:lnTo>
                    <a:pt x="668" y="154"/>
                  </a:lnTo>
                  <a:lnTo>
                    <a:pt x="668" y="154"/>
                  </a:lnTo>
                  <a:lnTo>
                    <a:pt x="668" y="154"/>
                  </a:lnTo>
                  <a:lnTo>
                    <a:pt x="664" y="154"/>
                  </a:lnTo>
                  <a:lnTo>
                    <a:pt x="659" y="158"/>
                  </a:lnTo>
                  <a:lnTo>
                    <a:pt x="655" y="158"/>
                  </a:lnTo>
                  <a:lnTo>
                    <a:pt x="655" y="158"/>
                  </a:lnTo>
                  <a:lnTo>
                    <a:pt x="655" y="158"/>
                  </a:lnTo>
                  <a:lnTo>
                    <a:pt x="655" y="158"/>
                  </a:lnTo>
                  <a:lnTo>
                    <a:pt x="655" y="158"/>
                  </a:lnTo>
                  <a:lnTo>
                    <a:pt x="659" y="158"/>
                  </a:lnTo>
                  <a:lnTo>
                    <a:pt x="659" y="158"/>
                  </a:lnTo>
                  <a:lnTo>
                    <a:pt x="664" y="158"/>
                  </a:lnTo>
                  <a:lnTo>
                    <a:pt x="664" y="158"/>
                  </a:lnTo>
                  <a:lnTo>
                    <a:pt x="659" y="158"/>
                  </a:lnTo>
                  <a:lnTo>
                    <a:pt x="659" y="158"/>
                  </a:lnTo>
                  <a:lnTo>
                    <a:pt x="659" y="158"/>
                  </a:lnTo>
                  <a:lnTo>
                    <a:pt x="659" y="158"/>
                  </a:lnTo>
                  <a:lnTo>
                    <a:pt x="659" y="158"/>
                  </a:lnTo>
                  <a:lnTo>
                    <a:pt x="659" y="158"/>
                  </a:lnTo>
                  <a:lnTo>
                    <a:pt x="664" y="158"/>
                  </a:lnTo>
                  <a:lnTo>
                    <a:pt x="668" y="158"/>
                  </a:lnTo>
                  <a:lnTo>
                    <a:pt x="673" y="154"/>
                  </a:lnTo>
                  <a:lnTo>
                    <a:pt x="673" y="154"/>
                  </a:lnTo>
                  <a:lnTo>
                    <a:pt x="677" y="154"/>
                  </a:lnTo>
                  <a:lnTo>
                    <a:pt x="677" y="154"/>
                  </a:lnTo>
                  <a:lnTo>
                    <a:pt x="677" y="154"/>
                  </a:lnTo>
                  <a:lnTo>
                    <a:pt x="677" y="154"/>
                  </a:lnTo>
                  <a:lnTo>
                    <a:pt x="677" y="149"/>
                  </a:lnTo>
                  <a:lnTo>
                    <a:pt x="677" y="149"/>
                  </a:lnTo>
                  <a:lnTo>
                    <a:pt x="682" y="149"/>
                  </a:lnTo>
                  <a:lnTo>
                    <a:pt x="682" y="149"/>
                  </a:lnTo>
                  <a:lnTo>
                    <a:pt x="686" y="149"/>
                  </a:lnTo>
                  <a:lnTo>
                    <a:pt x="686" y="149"/>
                  </a:lnTo>
                  <a:lnTo>
                    <a:pt x="686" y="154"/>
                  </a:lnTo>
                  <a:lnTo>
                    <a:pt x="686" y="154"/>
                  </a:lnTo>
                  <a:lnTo>
                    <a:pt x="686" y="154"/>
                  </a:lnTo>
                  <a:lnTo>
                    <a:pt x="691" y="154"/>
                  </a:lnTo>
                  <a:lnTo>
                    <a:pt x="691" y="154"/>
                  </a:lnTo>
                  <a:lnTo>
                    <a:pt x="691" y="154"/>
                  </a:lnTo>
                  <a:lnTo>
                    <a:pt x="691" y="158"/>
                  </a:lnTo>
                  <a:lnTo>
                    <a:pt x="686" y="158"/>
                  </a:lnTo>
                  <a:lnTo>
                    <a:pt x="686" y="158"/>
                  </a:lnTo>
                  <a:lnTo>
                    <a:pt x="686" y="158"/>
                  </a:lnTo>
                  <a:lnTo>
                    <a:pt x="686" y="158"/>
                  </a:lnTo>
                  <a:lnTo>
                    <a:pt x="686" y="158"/>
                  </a:lnTo>
                  <a:lnTo>
                    <a:pt x="686" y="158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2" y="167"/>
                  </a:lnTo>
                  <a:lnTo>
                    <a:pt x="677" y="167"/>
                  </a:lnTo>
                  <a:lnTo>
                    <a:pt x="677" y="172"/>
                  </a:lnTo>
                  <a:lnTo>
                    <a:pt x="673" y="172"/>
                  </a:lnTo>
                  <a:lnTo>
                    <a:pt x="673" y="172"/>
                  </a:lnTo>
                  <a:lnTo>
                    <a:pt x="677" y="172"/>
                  </a:lnTo>
                  <a:lnTo>
                    <a:pt x="677" y="176"/>
                  </a:lnTo>
                  <a:lnTo>
                    <a:pt x="677" y="176"/>
                  </a:lnTo>
                  <a:lnTo>
                    <a:pt x="677" y="176"/>
                  </a:lnTo>
                  <a:lnTo>
                    <a:pt x="677" y="172"/>
                  </a:lnTo>
                  <a:lnTo>
                    <a:pt x="682" y="172"/>
                  </a:lnTo>
                  <a:lnTo>
                    <a:pt x="686" y="172"/>
                  </a:lnTo>
                  <a:lnTo>
                    <a:pt x="686" y="172"/>
                  </a:lnTo>
                  <a:lnTo>
                    <a:pt x="686" y="172"/>
                  </a:lnTo>
                  <a:lnTo>
                    <a:pt x="686" y="172"/>
                  </a:lnTo>
                  <a:lnTo>
                    <a:pt x="686" y="172"/>
                  </a:lnTo>
                  <a:lnTo>
                    <a:pt x="686" y="172"/>
                  </a:lnTo>
                  <a:lnTo>
                    <a:pt x="686" y="167"/>
                  </a:lnTo>
                  <a:lnTo>
                    <a:pt x="691" y="167"/>
                  </a:lnTo>
                  <a:lnTo>
                    <a:pt x="691" y="163"/>
                  </a:lnTo>
                  <a:lnTo>
                    <a:pt x="691" y="163"/>
                  </a:lnTo>
                  <a:lnTo>
                    <a:pt x="695" y="163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700" y="158"/>
                  </a:lnTo>
                  <a:lnTo>
                    <a:pt x="704" y="149"/>
                  </a:lnTo>
                  <a:lnTo>
                    <a:pt x="709" y="149"/>
                  </a:lnTo>
                  <a:lnTo>
                    <a:pt x="709" y="149"/>
                  </a:lnTo>
                  <a:lnTo>
                    <a:pt x="709" y="149"/>
                  </a:lnTo>
                  <a:lnTo>
                    <a:pt x="709" y="149"/>
                  </a:lnTo>
                  <a:lnTo>
                    <a:pt x="713" y="149"/>
                  </a:lnTo>
                  <a:lnTo>
                    <a:pt x="713" y="149"/>
                  </a:lnTo>
                  <a:lnTo>
                    <a:pt x="713" y="145"/>
                  </a:lnTo>
                  <a:lnTo>
                    <a:pt x="713" y="145"/>
                  </a:lnTo>
                  <a:lnTo>
                    <a:pt x="713" y="145"/>
                  </a:lnTo>
                  <a:lnTo>
                    <a:pt x="718" y="145"/>
                  </a:lnTo>
                  <a:lnTo>
                    <a:pt x="718" y="145"/>
                  </a:lnTo>
                  <a:lnTo>
                    <a:pt x="718" y="149"/>
                  </a:lnTo>
                  <a:lnTo>
                    <a:pt x="718" y="149"/>
                  </a:lnTo>
                  <a:lnTo>
                    <a:pt x="722" y="149"/>
                  </a:lnTo>
                  <a:lnTo>
                    <a:pt x="722" y="149"/>
                  </a:lnTo>
                  <a:lnTo>
                    <a:pt x="722" y="149"/>
                  </a:lnTo>
                  <a:lnTo>
                    <a:pt x="727" y="149"/>
                  </a:lnTo>
                  <a:lnTo>
                    <a:pt x="727" y="154"/>
                  </a:lnTo>
                  <a:lnTo>
                    <a:pt x="727" y="154"/>
                  </a:lnTo>
                  <a:lnTo>
                    <a:pt x="727" y="154"/>
                  </a:lnTo>
                  <a:lnTo>
                    <a:pt x="727" y="154"/>
                  </a:lnTo>
                  <a:lnTo>
                    <a:pt x="727" y="158"/>
                  </a:lnTo>
                  <a:lnTo>
                    <a:pt x="727" y="158"/>
                  </a:lnTo>
                  <a:lnTo>
                    <a:pt x="727" y="158"/>
                  </a:lnTo>
                  <a:lnTo>
                    <a:pt x="722" y="158"/>
                  </a:lnTo>
                  <a:lnTo>
                    <a:pt x="722" y="158"/>
                  </a:lnTo>
                  <a:lnTo>
                    <a:pt x="722" y="158"/>
                  </a:lnTo>
                  <a:lnTo>
                    <a:pt x="722" y="163"/>
                  </a:lnTo>
                  <a:lnTo>
                    <a:pt x="722" y="163"/>
                  </a:lnTo>
                  <a:lnTo>
                    <a:pt x="718" y="163"/>
                  </a:lnTo>
                  <a:lnTo>
                    <a:pt x="713" y="172"/>
                  </a:lnTo>
                  <a:lnTo>
                    <a:pt x="713" y="172"/>
                  </a:lnTo>
                  <a:lnTo>
                    <a:pt x="713" y="172"/>
                  </a:lnTo>
                  <a:lnTo>
                    <a:pt x="709" y="176"/>
                  </a:lnTo>
                  <a:lnTo>
                    <a:pt x="709" y="181"/>
                  </a:lnTo>
                  <a:lnTo>
                    <a:pt x="709" y="181"/>
                  </a:lnTo>
                  <a:lnTo>
                    <a:pt x="709" y="181"/>
                  </a:lnTo>
                  <a:lnTo>
                    <a:pt x="709" y="181"/>
                  </a:lnTo>
                  <a:lnTo>
                    <a:pt x="704" y="181"/>
                  </a:lnTo>
                  <a:lnTo>
                    <a:pt x="704" y="181"/>
                  </a:lnTo>
                  <a:lnTo>
                    <a:pt x="704" y="185"/>
                  </a:lnTo>
                  <a:lnTo>
                    <a:pt x="700" y="185"/>
                  </a:lnTo>
                  <a:lnTo>
                    <a:pt x="700" y="185"/>
                  </a:lnTo>
                  <a:lnTo>
                    <a:pt x="695" y="185"/>
                  </a:lnTo>
                  <a:lnTo>
                    <a:pt x="695" y="185"/>
                  </a:lnTo>
                  <a:lnTo>
                    <a:pt x="695" y="190"/>
                  </a:lnTo>
                  <a:lnTo>
                    <a:pt x="695" y="194"/>
                  </a:lnTo>
                  <a:lnTo>
                    <a:pt x="695" y="194"/>
                  </a:lnTo>
                  <a:lnTo>
                    <a:pt x="695" y="194"/>
                  </a:lnTo>
                  <a:lnTo>
                    <a:pt x="700" y="199"/>
                  </a:lnTo>
                  <a:lnTo>
                    <a:pt x="700" y="199"/>
                  </a:lnTo>
                  <a:lnTo>
                    <a:pt x="700" y="199"/>
                  </a:lnTo>
                  <a:lnTo>
                    <a:pt x="700" y="199"/>
                  </a:lnTo>
                  <a:lnTo>
                    <a:pt x="700" y="199"/>
                  </a:lnTo>
                  <a:lnTo>
                    <a:pt x="700" y="199"/>
                  </a:lnTo>
                  <a:lnTo>
                    <a:pt x="700" y="199"/>
                  </a:lnTo>
                  <a:lnTo>
                    <a:pt x="700" y="194"/>
                  </a:lnTo>
                  <a:lnTo>
                    <a:pt x="704" y="194"/>
                  </a:lnTo>
                  <a:lnTo>
                    <a:pt x="704" y="194"/>
                  </a:lnTo>
                  <a:lnTo>
                    <a:pt x="704" y="199"/>
                  </a:lnTo>
                  <a:lnTo>
                    <a:pt x="704" y="199"/>
                  </a:lnTo>
                  <a:lnTo>
                    <a:pt x="704" y="199"/>
                  </a:lnTo>
                  <a:lnTo>
                    <a:pt x="704" y="204"/>
                  </a:lnTo>
                  <a:lnTo>
                    <a:pt x="704" y="204"/>
                  </a:lnTo>
                  <a:lnTo>
                    <a:pt x="709" y="204"/>
                  </a:lnTo>
                  <a:lnTo>
                    <a:pt x="709" y="204"/>
                  </a:lnTo>
                  <a:lnTo>
                    <a:pt x="709" y="204"/>
                  </a:lnTo>
                  <a:lnTo>
                    <a:pt x="709" y="204"/>
                  </a:lnTo>
                  <a:lnTo>
                    <a:pt x="709" y="204"/>
                  </a:lnTo>
                  <a:lnTo>
                    <a:pt x="709" y="208"/>
                  </a:lnTo>
                  <a:lnTo>
                    <a:pt x="709" y="208"/>
                  </a:lnTo>
                  <a:lnTo>
                    <a:pt x="713" y="208"/>
                  </a:lnTo>
                  <a:lnTo>
                    <a:pt x="713" y="208"/>
                  </a:lnTo>
                  <a:lnTo>
                    <a:pt x="713" y="208"/>
                  </a:lnTo>
                  <a:lnTo>
                    <a:pt x="709" y="208"/>
                  </a:lnTo>
                  <a:lnTo>
                    <a:pt x="709" y="213"/>
                  </a:lnTo>
                  <a:lnTo>
                    <a:pt x="709" y="213"/>
                  </a:lnTo>
                  <a:lnTo>
                    <a:pt x="704" y="213"/>
                  </a:lnTo>
                  <a:lnTo>
                    <a:pt x="704" y="217"/>
                  </a:lnTo>
                  <a:lnTo>
                    <a:pt x="704" y="217"/>
                  </a:lnTo>
                  <a:lnTo>
                    <a:pt x="700" y="213"/>
                  </a:lnTo>
                  <a:lnTo>
                    <a:pt x="700" y="213"/>
                  </a:lnTo>
                  <a:lnTo>
                    <a:pt x="700" y="213"/>
                  </a:lnTo>
                  <a:lnTo>
                    <a:pt x="700" y="213"/>
                  </a:lnTo>
                  <a:lnTo>
                    <a:pt x="700" y="213"/>
                  </a:lnTo>
                  <a:lnTo>
                    <a:pt x="700" y="213"/>
                  </a:lnTo>
                  <a:lnTo>
                    <a:pt x="700" y="213"/>
                  </a:lnTo>
                  <a:lnTo>
                    <a:pt x="700" y="213"/>
                  </a:lnTo>
                  <a:lnTo>
                    <a:pt x="695" y="213"/>
                  </a:lnTo>
                  <a:lnTo>
                    <a:pt x="695" y="213"/>
                  </a:lnTo>
                  <a:lnTo>
                    <a:pt x="695" y="213"/>
                  </a:lnTo>
                  <a:lnTo>
                    <a:pt x="695" y="213"/>
                  </a:lnTo>
                  <a:lnTo>
                    <a:pt x="695" y="213"/>
                  </a:lnTo>
                  <a:lnTo>
                    <a:pt x="695" y="213"/>
                  </a:lnTo>
                  <a:lnTo>
                    <a:pt x="691" y="213"/>
                  </a:lnTo>
                  <a:lnTo>
                    <a:pt x="691" y="213"/>
                  </a:lnTo>
                  <a:lnTo>
                    <a:pt x="686" y="213"/>
                  </a:lnTo>
                  <a:lnTo>
                    <a:pt x="686" y="213"/>
                  </a:lnTo>
                  <a:lnTo>
                    <a:pt x="686" y="213"/>
                  </a:lnTo>
                  <a:lnTo>
                    <a:pt x="686" y="213"/>
                  </a:lnTo>
                  <a:lnTo>
                    <a:pt x="686" y="217"/>
                  </a:lnTo>
                  <a:lnTo>
                    <a:pt x="686" y="217"/>
                  </a:lnTo>
                  <a:lnTo>
                    <a:pt x="686" y="217"/>
                  </a:lnTo>
                  <a:lnTo>
                    <a:pt x="682" y="217"/>
                  </a:lnTo>
                  <a:lnTo>
                    <a:pt x="682" y="217"/>
                  </a:lnTo>
                  <a:lnTo>
                    <a:pt x="682" y="213"/>
                  </a:lnTo>
                  <a:lnTo>
                    <a:pt x="682" y="213"/>
                  </a:lnTo>
                  <a:lnTo>
                    <a:pt x="677" y="213"/>
                  </a:lnTo>
                  <a:lnTo>
                    <a:pt x="677" y="213"/>
                  </a:lnTo>
                  <a:lnTo>
                    <a:pt x="677" y="213"/>
                  </a:lnTo>
                  <a:lnTo>
                    <a:pt x="677" y="213"/>
                  </a:lnTo>
                  <a:lnTo>
                    <a:pt x="677" y="213"/>
                  </a:lnTo>
                  <a:lnTo>
                    <a:pt x="677" y="217"/>
                  </a:lnTo>
                  <a:lnTo>
                    <a:pt x="677" y="217"/>
                  </a:lnTo>
                  <a:lnTo>
                    <a:pt x="677" y="217"/>
                  </a:lnTo>
                  <a:lnTo>
                    <a:pt x="677" y="217"/>
                  </a:lnTo>
                  <a:lnTo>
                    <a:pt x="677" y="217"/>
                  </a:lnTo>
                  <a:lnTo>
                    <a:pt x="677" y="217"/>
                  </a:lnTo>
                  <a:lnTo>
                    <a:pt x="673" y="222"/>
                  </a:lnTo>
                  <a:lnTo>
                    <a:pt x="673" y="222"/>
                  </a:lnTo>
                  <a:lnTo>
                    <a:pt x="673" y="222"/>
                  </a:lnTo>
                  <a:lnTo>
                    <a:pt x="677" y="217"/>
                  </a:lnTo>
                  <a:lnTo>
                    <a:pt x="677" y="217"/>
                  </a:lnTo>
                  <a:lnTo>
                    <a:pt x="682" y="217"/>
                  </a:lnTo>
                  <a:lnTo>
                    <a:pt x="686" y="217"/>
                  </a:lnTo>
                  <a:lnTo>
                    <a:pt x="686" y="217"/>
                  </a:lnTo>
                  <a:lnTo>
                    <a:pt x="686" y="217"/>
                  </a:lnTo>
                  <a:lnTo>
                    <a:pt x="686" y="217"/>
                  </a:lnTo>
                  <a:lnTo>
                    <a:pt x="686" y="217"/>
                  </a:lnTo>
                  <a:lnTo>
                    <a:pt x="686" y="222"/>
                  </a:lnTo>
                  <a:lnTo>
                    <a:pt x="686" y="222"/>
                  </a:lnTo>
                  <a:lnTo>
                    <a:pt x="686" y="222"/>
                  </a:lnTo>
                  <a:lnTo>
                    <a:pt x="686" y="222"/>
                  </a:lnTo>
                  <a:lnTo>
                    <a:pt x="682" y="222"/>
                  </a:lnTo>
                  <a:lnTo>
                    <a:pt x="682" y="222"/>
                  </a:lnTo>
                  <a:lnTo>
                    <a:pt x="686" y="222"/>
                  </a:lnTo>
                  <a:lnTo>
                    <a:pt x="686" y="222"/>
                  </a:lnTo>
                  <a:lnTo>
                    <a:pt x="686" y="222"/>
                  </a:lnTo>
                  <a:lnTo>
                    <a:pt x="686" y="222"/>
                  </a:lnTo>
                  <a:lnTo>
                    <a:pt x="682" y="222"/>
                  </a:lnTo>
                  <a:lnTo>
                    <a:pt x="682" y="226"/>
                  </a:lnTo>
                  <a:lnTo>
                    <a:pt x="677" y="226"/>
                  </a:lnTo>
                  <a:lnTo>
                    <a:pt x="673" y="226"/>
                  </a:lnTo>
                  <a:lnTo>
                    <a:pt x="673" y="226"/>
                  </a:lnTo>
                  <a:lnTo>
                    <a:pt x="668" y="226"/>
                  </a:lnTo>
                  <a:lnTo>
                    <a:pt x="668" y="226"/>
                  </a:lnTo>
                  <a:lnTo>
                    <a:pt x="668" y="226"/>
                  </a:lnTo>
                  <a:lnTo>
                    <a:pt x="664" y="226"/>
                  </a:lnTo>
                  <a:lnTo>
                    <a:pt x="659" y="226"/>
                  </a:lnTo>
                  <a:lnTo>
                    <a:pt x="655" y="226"/>
                  </a:lnTo>
                  <a:lnTo>
                    <a:pt x="655" y="226"/>
                  </a:lnTo>
                  <a:lnTo>
                    <a:pt x="655" y="226"/>
                  </a:lnTo>
                  <a:lnTo>
                    <a:pt x="650" y="226"/>
                  </a:lnTo>
                  <a:lnTo>
                    <a:pt x="650" y="226"/>
                  </a:lnTo>
                  <a:lnTo>
                    <a:pt x="646" y="226"/>
                  </a:lnTo>
                  <a:lnTo>
                    <a:pt x="646" y="222"/>
                  </a:lnTo>
                  <a:lnTo>
                    <a:pt x="646" y="222"/>
                  </a:lnTo>
                  <a:lnTo>
                    <a:pt x="650" y="222"/>
                  </a:lnTo>
                  <a:lnTo>
                    <a:pt x="650" y="222"/>
                  </a:lnTo>
                  <a:lnTo>
                    <a:pt x="650" y="222"/>
                  </a:lnTo>
                  <a:lnTo>
                    <a:pt x="646" y="222"/>
                  </a:lnTo>
                  <a:lnTo>
                    <a:pt x="646" y="222"/>
                  </a:lnTo>
                  <a:lnTo>
                    <a:pt x="641" y="217"/>
                  </a:lnTo>
                  <a:lnTo>
                    <a:pt x="641" y="217"/>
                  </a:lnTo>
                  <a:lnTo>
                    <a:pt x="641" y="217"/>
                  </a:lnTo>
                  <a:lnTo>
                    <a:pt x="637" y="217"/>
                  </a:lnTo>
                  <a:lnTo>
                    <a:pt x="637" y="217"/>
                  </a:lnTo>
                  <a:lnTo>
                    <a:pt x="641" y="217"/>
                  </a:lnTo>
                  <a:lnTo>
                    <a:pt x="641" y="217"/>
                  </a:lnTo>
                  <a:lnTo>
                    <a:pt x="641" y="217"/>
                  </a:lnTo>
                  <a:lnTo>
                    <a:pt x="641" y="213"/>
                  </a:lnTo>
                  <a:lnTo>
                    <a:pt x="641" y="213"/>
                  </a:lnTo>
                  <a:lnTo>
                    <a:pt x="641" y="213"/>
                  </a:lnTo>
                  <a:lnTo>
                    <a:pt x="641" y="213"/>
                  </a:lnTo>
                  <a:lnTo>
                    <a:pt x="637" y="213"/>
                  </a:lnTo>
                  <a:lnTo>
                    <a:pt x="637" y="217"/>
                  </a:lnTo>
                  <a:lnTo>
                    <a:pt x="632" y="217"/>
                  </a:lnTo>
                  <a:lnTo>
                    <a:pt x="628" y="217"/>
                  </a:lnTo>
                  <a:lnTo>
                    <a:pt x="623" y="222"/>
                  </a:lnTo>
                  <a:lnTo>
                    <a:pt x="623" y="222"/>
                  </a:lnTo>
                  <a:lnTo>
                    <a:pt x="618" y="222"/>
                  </a:lnTo>
                  <a:lnTo>
                    <a:pt x="609" y="222"/>
                  </a:lnTo>
                  <a:lnTo>
                    <a:pt x="609" y="222"/>
                  </a:lnTo>
                  <a:lnTo>
                    <a:pt x="605" y="222"/>
                  </a:lnTo>
                  <a:lnTo>
                    <a:pt x="600" y="222"/>
                  </a:lnTo>
                  <a:lnTo>
                    <a:pt x="596" y="222"/>
                  </a:lnTo>
                  <a:lnTo>
                    <a:pt x="587" y="226"/>
                  </a:lnTo>
                  <a:lnTo>
                    <a:pt x="582" y="226"/>
                  </a:lnTo>
                  <a:lnTo>
                    <a:pt x="578" y="226"/>
                  </a:lnTo>
                  <a:lnTo>
                    <a:pt x="578" y="222"/>
                  </a:lnTo>
                  <a:lnTo>
                    <a:pt x="573" y="222"/>
                  </a:lnTo>
                  <a:lnTo>
                    <a:pt x="573" y="226"/>
                  </a:lnTo>
                  <a:lnTo>
                    <a:pt x="569" y="226"/>
                  </a:lnTo>
                  <a:lnTo>
                    <a:pt x="560" y="222"/>
                  </a:lnTo>
                  <a:lnTo>
                    <a:pt x="555" y="222"/>
                  </a:lnTo>
                  <a:lnTo>
                    <a:pt x="555" y="222"/>
                  </a:lnTo>
                  <a:lnTo>
                    <a:pt x="555" y="222"/>
                  </a:lnTo>
                  <a:lnTo>
                    <a:pt x="551" y="222"/>
                  </a:lnTo>
                  <a:lnTo>
                    <a:pt x="551" y="222"/>
                  </a:lnTo>
                  <a:lnTo>
                    <a:pt x="551" y="222"/>
                  </a:lnTo>
                  <a:lnTo>
                    <a:pt x="555" y="217"/>
                  </a:lnTo>
                  <a:lnTo>
                    <a:pt x="555" y="217"/>
                  </a:lnTo>
                  <a:lnTo>
                    <a:pt x="560" y="213"/>
                  </a:lnTo>
                  <a:lnTo>
                    <a:pt x="560" y="213"/>
                  </a:lnTo>
                  <a:lnTo>
                    <a:pt x="564" y="213"/>
                  </a:lnTo>
                  <a:lnTo>
                    <a:pt x="564" y="213"/>
                  </a:lnTo>
                  <a:lnTo>
                    <a:pt x="560" y="208"/>
                  </a:lnTo>
                  <a:lnTo>
                    <a:pt x="560" y="208"/>
                  </a:lnTo>
                  <a:lnTo>
                    <a:pt x="555" y="208"/>
                  </a:lnTo>
                  <a:lnTo>
                    <a:pt x="551" y="208"/>
                  </a:lnTo>
                  <a:lnTo>
                    <a:pt x="546" y="208"/>
                  </a:lnTo>
                  <a:lnTo>
                    <a:pt x="542" y="208"/>
                  </a:lnTo>
                  <a:lnTo>
                    <a:pt x="542" y="204"/>
                  </a:lnTo>
                  <a:lnTo>
                    <a:pt x="537" y="204"/>
                  </a:lnTo>
                  <a:lnTo>
                    <a:pt x="537" y="204"/>
                  </a:lnTo>
                  <a:lnTo>
                    <a:pt x="542" y="204"/>
                  </a:lnTo>
                  <a:lnTo>
                    <a:pt x="542" y="204"/>
                  </a:lnTo>
                  <a:lnTo>
                    <a:pt x="542" y="199"/>
                  </a:lnTo>
                  <a:lnTo>
                    <a:pt x="542" y="199"/>
                  </a:lnTo>
                  <a:lnTo>
                    <a:pt x="542" y="194"/>
                  </a:lnTo>
                  <a:lnTo>
                    <a:pt x="542" y="194"/>
                  </a:lnTo>
                  <a:lnTo>
                    <a:pt x="542" y="194"/>
                  </a:lnTo>
                  <a:lnTo>
                    <a:pt x="546" y="194"/>
                  </a:lnTo>
                  <a:lnTo>
                    <a:pt x="546" y="190"/>
                  </a:lnTo>
                  <a:lnTo>
                    <a:pt x="546" y="190"/>
                  </a:lnTo>
                  <a:lnTo>
                    <a:pt x="551" y="190"/>
                  </a:lnTo>
                  <a:lnTo>
                    <a:pt x="555" y="190"/>
                  </a:lnTo>
                  <a:lnTo>
                    <a:pt x="569" y="190"/>
                  </a:lnTo>
                  <a:lnTo>
                    <a:pt x="578" y="190"/>
                  </a:lnTo>
                  <a:lnTo>
                    <a:pt x="582" y="190"/>
                  </a:lnTo>
                  <a:lnTo>
                    <a:pt x="587" y="190"/>
                  </a:lnTo>
                  <a:lnTo>
                    <a:pt x="587" y="190"/>
                  </a:lnTo>
                  <a:lnTo>
                    <a:pt x="591" y="194"/>
                  </a:lnTo>
                  <a:lnTo>
                    <a:pt x="596" y="194"/>
                  </a:lnTo>
                  <a:lnTo>
                    <a:pt x="596" y="194"/>
                  </a:lnTo>
                  <a:lnTo>
                    <a:pt x="600" y="194"/>
                  </a:lnTo>
                  <a:lnTo>
                    <a:pt x="600" y="194"/>
                  </a:lnTo>
                  <a:lnTo>
                    <a:pt x="605" y="194"/>
                  </a:lnTo>
                  <a:lnTo>
                    <a:pt x="609" y="194"/>
                  </a:lnTo>
                  <a:lnTo>
                    <a:pt x="609" y="194"/>
                  </a:lnTo>
                  <a:lnTo>
                    <a:pt x="609" y="194"/>
                  </a:lnTo>
                  <a:lnTo>
                    <a:pt x="605" y="190"/>
                  </a:lnTo>
                  <a:lnTo>
                    <a:pt x="600" y="185"/>
                  </a:lnTo>
                  <a:lnTo>
                    <a:pt x="600" y="185"/>
                  </a:lnTo>
                  <a:lnTo>
                    <a:pt x="596" y="185"/>
                  </a:lnTo>
                  <a:lnTo>
                    <a:pt x="596" y="185"/>
                  </a:lnTo>
                  <a:lnTo>
                    <a:pt x="591" y="185"/>
                  </a:lnTo>
                  <a:lnTo>
                    <a:pt x="591" y="185"/>
                  </a:lnTo>
                  <a:lnTo>
                    <a:pt x="587" y="185"/>
                  </a:lnTo>
                  <a:lnTo>
                    <a:pt x="582" y="185"/>
                  </a:lnTo>
                  <a:lnTo>
                    <a:pt x="578" y="185"/>
                  </a:lnTo>
                  <a:lnTo>
                    <a:pt x="573" y="185"/>
                  </a:lnTo>
                  <a:lnTo>
                    <a:pt x="569" y="185"/>
                  </a:lnTo>
                  <a:lnTo>
                    <a:pt x="569" y="185"/>
                  </a:lnTo>
                  <a:lnTo>
                    <a:pt x="569" y="185"/>
                  </a:lnTo>
                  <a:lnTo>
                    <a:pt x="564" y="181"/>
                  </a:lnTo>
                  <a:lnTo>
                    <a:pt x="555" y="181"/>
                  </a:lnTo>
                  <a:lnTo>
                    <a:pt x="555" y="176"/>
                  </a:lnTo>
                  <a:lnTo>
                    <a:pt x="555" y="176"/>
                  </a:lnTo>
                  <a:lnTo>
                    <a:pt x="560" y="176"/>
                  </a:lnTo>
                  <a:lnTo>
                    <a:pt x="560" y="176"/>
                  </a:lnTo>
                  <a:lnTo>
                    <a:pt x="564" y="172"/>
                  </a:lnTo>
                  <a:lnTo>
                    <a:pt x="569" y="172"/>
                  </a:lnTo>
                  <a:lnTo>
                    <a:pt x="573" y="172"/>
                  </a:lnTo>
                  <a:lnTo>
                    <a:pt x="578" y="172"/>
                  </a:lnTo>
                  <a:lnTo>
                    <a:pt x="587" y="172"/>
                  </a:lnTo>
                  <a:lnTo>
                    <a:pt x="587" y="172"/>
                  </a:lnTo>
                  <a:lnTo>
                    <a:pt x="591" y="172"/>
                  </a:lnTo>
                  <a:lnTo>
                    <a:pt x="591" y="172"/>
                  </a:lnTo>
                  <a:lnTo>
                    <a:pt x="591" y="172"/>
                  </a:lnTo>
                  <a:lnTo>
                    <a:pt x="591" y="172"/>
                  </a:lnTo>
                  <a:lnTo>
                    <a:pt x="591" y="167"/>
                  </a:lnTo>
                  <a:lnTo>
                    <a:pt x="591" y="167"/>
                  </a:lnTo>
                  <a:lnTo>
                    <a:pt x="596" y="167"/>
                  </a:lnTo>
                  <a:lnTo>
                    <a:pt x="596" y="172"/>
                  </a:lnTo>
                  <a:lnTo>
                    <a:pt x="600" y="172"/>
                  </a:lnTo>
                  <a:lnTo>
                    <a:pt x="600" y="167"/>
                  </a:lnTo>
                  <a:lnTo>
                    <a:pt x="600" y="167"/>
                  </a:lnTo>
                  <a:lnTo>
                    <a:pt x="600" y="167"/>
                  </a:lnTo>
                  <a:lnTo>
                    <a:pt x="582" y="167"/>
                  </a:lnTo>
                  <a:lnTo>
                    <a:pt x="578" y="167"/>
                  </a:lnTo>
                  <a:lnTo>
                    <a:pt x="573" y="167"/>
                  </a:lnTo>
                  <a:lnTo>
                    <a:pt x="573" y="167"/>
                  </a:lnTo>
                  <a:lnTo>
                    <a:pt x="569" y="167"/>
                  </a:lnTo>
                  <a:lnTo>
                    <a:pt x="569" y="167"/>
                  </a:lnTo>
                  <a:lnTo>
                    <a:pt x="569" y="167"/>
                  </a:lnTo>
                  <a:lnTo>
                    <a:pt x="573" y="167"/>
                  </a:lnTo>
                  <a:lnTo>
                    <a:pt x="578" y="167"/>
                  </a:lnTo>
                  <a:lnTo>
                    <a:pt x="582" y="163"/>
                  </a:lnTo>
                  <a:lnTo>
                    <a:pt x="578" y="163"/>
                  </a:lnTo>
                  <a:lnTo>
                    <a:pt x="573" y="163"/>
                  </a:lnTo>
                  <a:lnTo>
                    <a:pt x="573" y="163"/>
                  </a:lnTo>
                  <a:lnTo>
                    <a:pt x="569" y="163"/>
                  </a:lnTo>
                  <a:lnTo>
                    <a:pt x="569" y="163"/>
                  </a:lnTo>
                  <a:lnTo>
                    <a:pt x="569" y="163"/>
                  </a:lnTo>
                  <a:lnTo>
                    <a:pt x="573" y="163"/>
                  </a:lnTo>
                  <a:lnTo>
                    <a:pt x="573" y="158"/>
                  </a:lnTo>
                  <a:lnTo>
                    <a:pt x="578" y="158"/>
                  </a:lnTo>
                  <a:lnTo>
                    <a:pt x="578" y="158"/>
                  </a:lnTo>
                  <a:lnTo>
                    <a:pt x="582" y="154"/>
                  </a:lnTo>
                  <a:lnTo>
                    <a:pt x="587" y="154"/>
                  </a:lnTo>
                  <a:lnTo>
                    <a:pt x="591" y="154"/>
                  </a:lnTo>
                  <a:lnTo>
                    <a:pt x="591" y="154"/>
                  </a:lnTo>
                  <a:lnTo>
                    <a:pt x="591" y="154"/>
                  </a:lnTo>
                  <a:lnTo>
                    <a:pt x="591" y="154"/>
                  </a:lnTo>
                  <a:lnTo>
                    <a:pt x="591" y="149"/>
                  </a:lnTo>
                  <a:lnTo>
                    <a:pt x="591" y="149"/>
                  </a:lnTo>
                  <a:lnTo>
                    <a:pt x="591" y="149"/>
                  </a:lnTo>
                  <a:lnTo>
                    <a:pt x="596" y="149"/>
                  </a:lnTo>
                  <a:lnTo>
                    <a:pt x="600" y="149"/>
                  </a:lnTo>
                  <a:lnTo>
                    <a:pt x="609" y="145"/>
                  </a:lnTo>
                  <a:lnTo>
                    <a:pt x="614" y="145"/>
                  </a:lnTo>
                  <a:lnTo>
                    <a:pt x="618" y="145"/>
                  </a:lnTo>
                  <a:lnTo>
                    <a:pt x="628" y="140"/>
                  </a:lnTo>
                  <a:lnTo>
                    <a:pt x="641" y="140"/>
                  </a:lnTo>
                  <a:lnTo>
                    <a:pt x="650" y="140"/>
                  </a:lnTo>
                  <a:lnTo>
                    <a:pt x="655" y="140"/>
                  </a:lnTo>
                  <a:lnTo>
                    <a:pt x="655" y="140"/>
                  </a:lnTo>
                  <a:lnTo>
                    <a:pt x="655" y="140"/>
                  </a:lnTo>
                  <a:lnTo>
                    <a:pt x="655" y="140"/>
                  </a:lnTo>
                  <a:lnTo>
                    <a:pt x="650" y="145"/>
                  </a:lnTo>
                  <a:lnTo>
                    <a:pt x="650" y="145"/>
                  </a:lnTo>
                  <a:lnTo>
                    <a:pt x="650" y="145"/>
                  </a:lnTo>
                  <a:lnTo>
                    <a:pt x="646" y="145"/>
                  </a:lnTo>
                  <a:lnTo>
                    <a:pt x="646" y="149"/>
                  </a:lnTo>
                  <a:lnTo>
                    <a:pt x="646" y="149"/>
                  </a:lnTo>
                  <a:lnTo>
                    <a:pt x="641" y="149"/>
                  </a:lnTo>
                  <a:lnTo>
                    <a:pt x="641" y="149"/>
                  </a:lnTo>
                  <a:lnTo>
                    <a:pt x="637" y="149"/>
                  </a:lnTo>
                  <a:lnTo>
                    <a:pt x="632" y="154"/>
                  </a:lnTo>
                  <a:moveTo>
                    <a:pt x="731" y="154"/>
                  </a:moveTo>
                  <a:lnTo>
                    <a:pt x="731" y="154"/>
                  </a:lnTo>
                  <a:lnTo>
                    <a:pt x="731" y="154"/>
                  </a:lnTo>
                  <a:lnTo>
                    <a:pt x="731" y="154"/>
                  </a:lnTo>
                  <a:lnTo>
                    <a:pt x="727" y="154"/>
                  </a:lnTo>
                  <a:lnTo>
                    <a:pt x="731" y="154"/>
                  </a:lnTo>
                  <a:lnTo>
                    <a:pt x="727" y="149"/>
                  </a:lnTo>
                  <a:lnTo>
                    <a:pt x="731" y="149"/>
                  </a:lnTo>
                  <a:lnTo>
                    <a:pt x="731" y="149"/>
                  </a:lnTo>
                  <a:lnTo>
                    <a:pt x="731" y="145"/>
                  </a:lnTo>
                  <a:lnTo>
                    <a:pt x="727" y="145"/>
                  </a:lnTo>
                  <a:lnTo>
                    <a:pt x="727" y="145"/>
                  </a:lnTo>
                  <a:lnTo>
                    <a:pt x="727" y="145"/>
                  </a:lnTo>
                  <a:lnTo>
                    <a:pt x="731" y="140"/>
                  </a:lnTo>
                  <a:lnTo>
                    <a:pt x="736" y="140"/>
                  </a:lnTo>
                  <a:lnTo>
                    <a:pt x="736" y="140"/>
                  </a:lnTo>
                  <a:lnTo>
                    <a:pt x="736" y="140"/>
                  </a:lnTo>
                  <a:lnTo>
                    <a:pt x="749" y="140"/>
                  </a:lnTo>
                  <a:lnTo>
                    <a:pt x="749" y="140"/>
                  </a:lnTo>
                  <a:lnTo>
                    <a:pt x="749" y="140"/>
                  </a:lnTo>
                  <a:lnTo>
                    <a:pt x="749" y="145"/>
                  </a:lnTo>
                  <a:lnTo>
                    <a:pt x="754" y="145"/>
                  </a:lnTo>
                  <a:lnTo>
                    <a:pt x="754" y="145"/>
                  </a:lnTo>
                  <a:lnTo>
                    <a:pt x="754" y="145"/>
                  </a:lnTo>
                  <a:lnTo>
                    <a:pt x="749" y="145"/>
                  </a:lnTo>
                  <a:lnTo>
                    <a:pt x="749" y="145"/>
                  </a:lnTo>
                  <a:lnTo>
                    <a:pt x="745" y="149"/>
                  </a:lnTo>
                  <a:lnTo>
                    <a:pt x="745" y="149"/>
                  </a:lnTo>
                  <a:lnTo>
                    <a:pt x="740" y="149"/>
                  </a:lnTo>
                  <a:lnTo>
                    <a:pt x="736" y="154"/>
                  </a:lnTo>
                  <a:lnTo>
                    <a:pt x="736" y="154"/>
                  </a:lnTo>
                  <a:lnTo>
                    <a:pt x="736" y="154"/>
                  </a:lnTo>
                  <a:lnTo>
                    <a:pt x="731" y="154"/>
                  </a:lnTo>
                  <a:lnTo>
                    <a:pt x="731" y="154"/>
                  </a:lnTo>
                  <a:moveTo>
                    <a:pt x="1002" y="163"/>
                  </a:moveTo>
                  <a:lnTo>
                    <a:pt x="1002" y="163"/>
                  </a:lnTo>
                  <a:lnTo>
                    <a:pt x="1002" y="163"/>
                  </a:lnTo>
                  <a:lnTo>
                    <a:pt x="1012" y="163"/>
                  </a:lnTo>
                  <a:lnTo>
                    <a:pt x="1016" y="163"/>
                  </a:lnTo>
                  <a:lnTo>
                    <a:pt x="1021" y="167"/>
                  </a:lnTo>
                  <a:lnTo>
                    <a:pt x="1021" y="167"/>
                  </a:lnTo>
                  <a:lnTo>
                    <a:pt x="1021" y="167"/>
                  </a:lnTo>
                  <a:lnTo>
                    <a:pt x="1021" y="167"/>
                  </a:lnTo>
                  <a:lnTo>
                    <a:pt x="1021" y="167"/>
                  </a:lnTo>
                  <a:lnTo>
                    <a:pt x="1025" y="172"/>
                  </a:lnTo>
                  <a:lnTo>
                    <a:pt x="1025" y="172"/>
                  </a:lnTo>
                  <a:lnTo>
                    <a:pt x="1025" y="172"/>
                  </a:lnTo>
                  <a:lnTo>
                    <a:pt x="1021" y="172"/>
                  </a:lnTo>
                  <a:lnTo>
                    <a:pt x="1021" y="172"/>
                  </a:lnTo>
                  <a:lnTo>
                    <a:pt x="1025" y="176"/>
                  </a:lnTo>
                  <a:lnTo>
                    <a:pt x="1025" y="176"/>
                  </a:lnTo>
                  <a:lnTo>
                    <a:pt x="1021" y="176"/>
                  </a:lnTo>
                  <a:lnTo>
                    <a:pt x="1021" y="176"/>
                  </a:lnTo>
                  <a:lnTo>
                    <a:pt x="1021" y="176"/>
                  </a:lnTo>
                  <a:lnTo>
                    <a:pt x="1021" y="176"/>
                  </a:lnTo>
                  <a:lnTo>
                    <a:pt x="1021" y="181"/>
                  </a:lnTo>
                  <a:lnTo>
                    <a:pt x="1016" y="181"/>
                  </a:lnTo>
                  <a:lnTo>
                    <a:pt x="1012" y="176"/>
                  </a:lnTo>
                  <a:lnTo>
                    <a:pt x="1002" y="176"/>
                  </a:lnTo>
                  <a:lnTo>
                    <a:pt x="998" y="176"/>
                  </a:lnTo>
                  <a:lnTo>
                    <a:pt x="998" y="176"/>
                  </a:lnTo>
                  <a:lnTo>
                    <a:pt x="989" y="176"/>
                  </a:lnTo>
                  <a:lnTo>
                    <a:pt x="989" y="176"/>
                  </a:lnTo>
                  <a:lnTo>
                    <a:pt x="984" y="176"/>
                  </a:lnTo>
                  <a:lnTo>
                    <a:pt x="984" y="176"/>
                  </a:lnTo>
                  <a:lnTo>
                    <a:pt x="984" y="176"/>
                  </a:lnTo>
                  <a:lnTo>
                    <a:pt x="984" y="176"/>
                  </a:lnTo>
                  <a:lnTo>
                    <a:pt x="984" y="172"/>
                  </a:lnTo>
                  <a:lnTo>
                    <a:pt x="984" y="172"/>
                  </a:lnTo>
                  <a:lnTo>
                    <a:pt x="984" y="172"/>
                  </a:lnTo>
                  <a:lnTo>
                    <a:pt x="984" y="167"/>
                  </a:lnTo>
                  <a:lnTo>
                    <a:pt x="984" y="167"/>
                  </a:lnTo>
                  <a:lnTo>
                    <a:pt x="984" y="167"/>
                  </a:lnTo>
                  <a:lnTo>
                    <a:pt x="984" y="167"/>
                  </a:lnTo>
                  <a:lnTo>
                    <a:pt x="984" y="167"/>
                  </a:lnTo>
                  <a:lnTo>
                    <a:pt x="984" y="167"/>
                  </a:lnTo>
                  <a:lnTo>
                    <a:pt x="984" y="167"/>
                  </a:lnTo>
                  <a:lnTo>
                    <a:pt x="984" y="163"/>
                  </a:lnTo>
                  <a:lnTo>
                    <a:pt x="984" y="163"/>
                  </a:lnTo>
                  <a:lnTo>
                    <a:pt x="984" y="163"/>
                  </a:lnTo>
                  <a:lnTo>
                    <a:pt x="984" y="163"/>
                  </a:lnTo>
                  <a:lnTo>
                    <a:pt x="984" y="163"/>
                  </a:lnTo>
                  <a:lnTo>
                    <a:pt x="989" y="163"/>
                  </a:lnTo>
                  <a:lnTo>
                    <a:pt x="989" y="158"/>
                  </a:lnTo>
                  <a:lnTo>
                    <a:pt x="989" y="158"/>
                  </a:lnTo>
                  <a:lnTo>
                    <a:pt x="989" y="158"/>
                  </a:lnTo>
                  <a:lnTo>
                    <a:pt x="993" y="158"/>
                  </a:lnTo>
                  <a:lnTo>
                    <a:pt x="993" y="158"/>
                  </a:lnTo>
                  <a:lnTo>
                    <a:pt x="998" y="163"/>
                  </a:lnTo>
                  <a:lnTo>
                    <a:pt x="998" y="163"/>
                  </a:lnTo>
                  <a:lnTo>
                    <a:pt x="1002" y="163"/>
                  </a:lnTo>
                  <a:moveTo>
                    <a:pt x="880" y="204"/>
                  </a:moveTo>
                  <a:lnTo>
                    <a:pt x="880" y="204"/>
                  </a:lnTo>
                  <a:lnTo>
                    <a:pt x="880" y="204"/>
                  </a:lnTo>
                  <a:lnTo>
                    <a:pt x="885" y="204"/>
                  </a:lnTo>
                  <a:lnTo>
                    <a:pt x="885" y="204"/>
                  </a:lnTo>
                  <a:lnTo>
                    <a:pt x="890" y="204"/>
                  </a:lnTo>
                  <a:lnTo>
                    <a:pt x="894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908" y="199"/>
                  </a:lnTo>
                  <a:lnTo>
                    <a:pt x="908" y="199"/>
                  </a:lnTo>
                  <a:lnTo>
                    <a:pt x="908" y="194"/>
                  </a:lnTo>
                  <a:lnTo>
                    <a:pt x="912" y="194"/>
                  </a:lnTo>
                  <a:lnTo>
                    <a:pt x="912" y="194"/>
                  </a:lnTo>
                  <a:lnTo>
                    <a:pt x="912" y="194"/>
                  </a:lnTo>
                  <a:lnTo>
                    <a:pt x="908" y="194"/>
                  </a:lnTo>
                  <a:lnTo>
                    <a:pt x="908" y="194"/>
                  </a:lnTo>
                  <a:lnTo>
                    <a:pt x="908" y="194"/>
                  </a:lnTo>
                  <a:lnTo>
                    <a:pt x="908" y="194"/>
                  </a:lnTo>
                  <a:lnTo>
                    <a:pt x="908" y="190"/>
                  </a:lnTo>
                  <a:lnTo>
                    <a:pt x="908" y="190"/>
                  </a:lnTo>
                  <a:lnTo>
                    <a:pt x="908" y="190"/>
                  </a:lnTo>
                  <a:lnTo>
                    <a:pt x="908" y="190"/>
                  </a:lnTo>
                  <a:lnTo>
                    <a:pt x="903" y="185"/>
                  </a:lnTo>
                  <a:lnTo>
                    <a:pt x="908" y="185"/>
                  </a:lnTo>
                  <a:lnTo>
                    <a:pt x="908" y="185"/>
                  </a:lnTo>
                  <a:lnTo>
                    <a:pt x="912" y="185"/>
                  </a:lnTo>
                  <a:lnTo>
                    <a:pt x="917" y="185"/>
                  </a:lnTo>
                  <a:lnTo>
                    <a:pt x="917" y="185"/>
                  </a:lnTo>
                  <a:lnTo>
                    <a:pt x="917" y="185"/>
                  </a:lnTo>
                  <a:lnTo>
                    <a:pt x="921" y="185"/>
                  </a:lnTo>
                  <a:lnTo>
                    <a:pt x="921" y="185"/>
                  </a:lnTo>
                  <a:lnTo>
                    <a:pt x="921" y="185"/>
                  </a:lnTo>
                  <a:lnTo>
                    <a:pt x="921" y="185"/>
                  </a:lnTo>
                  <a:lnTo>
                    <a:pt x="921" y="185"/>
                  </a:lnTo>
                  <a:lnTo>
                    <a:pt x="921" y="185"/>
                  </a:lnTo>
                  <a:lnTo>
                    <a:pt x="921" y="185"/>
                  </a:lnTo>
                  <a:lnTo>
                    <a:pt x="921" y="181"/>
                  </a:lnTo>
                  <a:lnTo>
                    <a:pt x="921" y="181"/>
                  </a:lnTo>
                  <a:lnTo>
                    <a:pt x="926" y="181"/>
                  </a:lnTo>
                  <a:lnTo>
                    <a:pt x="926" y="181"/>
                  </a:lnTo>
                  <a:lnTo>
                    <a:pt x="926" y="181"/>
                  </a:lnTo>
                  <a:lnTo>
                    <a:pt x="921" y="181"/>
                  </a:lnTo>
                  <a:lnTo>
                    <a:pt x="921" y="181"/>
                  </a:lnTo>
                  <a:lnTo>
                    <a:pt x="921" y="181"/>
                  </a:lnTo>
                  <a:lnTo>
                    <a:pt x="921" y="181"/>
                  </a:lnTo>
                  <a:lnTo>
                    <a:pt x="921" y="181"/>
                  </a:lnTo>
                  <a:lnTo>
                    <a:pt x="921" y="176"/>
                  </a:lnTo>
                  <a:lnTo>
                    <a:pt x="921" y="176"/>
                  </a:lnTo>
                  <a:lnTo>
                    <a:pt x="921" y="176"/>
                  </a:lnTo>
                  <a:lnTo>
                    <a:pt x="921" y="176"/>
                  </a:lnTo>
                  <a:lnTo>
                    <a:pt x="921" y="176"/>
                  </a:lnTo>
                  <a:lnTo>
                    <a:pt x="921" y="172"/>
                  </a:lnTo>
                  <a:lnTo>
                    <a:pt x="926" y="172"/>
                  </a:lnTo>
                  <a:lnTo>
                    <a:pt x="926" y="172"/>
                  </a:lnTo>
                  <a:lnTo>
                    <a:pt x="926" y="172"/>
                  </a:lnTo>
                  <a:lnTo>
                    <a:pt x="930" y="172"/>
                  </a:lnTo>
                  <a:lnTo>
                    <a:pt x="930" y="172"/>
                  </a:lnTo>
                  <a:lnTo>
                    <a:pt x="930" y="172"/>
                  </a:lnTo>
                  <a:lnTo>
                    <a:pt x="939" y="172"/>
                  </a:lnTo>
                  <a:lnTo>
                    <a:pt x="939" y="172"/>
                  </a:lnTo>
                  <a:lnTo>
                    <a:pt x="935" y="172"/>
                  </a:lnTo>
                  <a:lnTo>
                    <a:pt x="930" y="167"/>
                  </a:lnTo>
                  <a:lnTo>
                    <a:pt x="930" y="167"/>
                  </a:lnTo>
                  <a:lnTo>
                    <a:pt x="939" y="163"/>
                  </a:lnTo>
                  <a:lnTo>
                    <a:pt x="944" y="163"/>
                  </a:lnTo>
                  <a:lnTo>
                    <a:pt x="948" y="163"/>
                  </a:lnTo>
                  <a:lnTo>
                    <a:pt x="953" y="163"/>
                  </a:lnTo>
                  <a:lnTo>
                    <a:pt x="953" y="163"/>
                  </a:lnTo>
                  <a:lnTo>
                    <a:pt x="953" y="163"/>
                  </a:lnTo>
                  <a:lnTo>
                    <a:pt x="953" y="163"/>
                  </a:lnTo>
                  <a:lnTo>
                    <a:pt x="953" y="163"/>
                  </a:lnTo>
                  <a:lnTo>
                    <a:pt x="957" y="163"/>
                  </a:lnTo>
                  <a:lnTo>
                    <a:pt x="962" y="158"/>
                  </a:lnTo>
                  <a:lnTo>
                    <a:pt x="966" y="158"/>
                  </a:lnTo>
                  <a:lnTo>
                    <a:pt x="966" y="158"/>
                  </a:lnTo>
                  <a:lnTo>
                    <a:pt x="971" y="158"/>
                  </a:lnTo>
                  <a:lnTo>
                    <a:pt x="971" y="158"/>
                  </a:lnTo>
                  <a:lnTo>
                    <a:pt x="975" y="158"/>
                  </a:lnTo>
                  <a:lnTo>
                    <a:pt x="980" y="158"/>
                  </a:lnTo>
                  <a:lnTo>
                    <a:pt x="980" y="158"/>
                  </a:lnTo>
                  <a:lnTo>
                    <a:pt x="980" y="163"/>
                  </a:lnTo>
                  <a:lnTo>
                    <a:pt x="980" y="163"/>
                  </a:lnTo>
                  <a:lnTo>
                    <a:pt x="980" y="163"/>
                  </a:lnTo>
                  <a:lnTo>
                    <a:pt x="980" y="167"/>
                  </a:lnTo>
                  <a:lnTo>
                    <a:pt x="980" y="167"/>
                  </a:lnTo>
                  <a:lnTo>
                    <a:pt x="980" y="167"/>
                  </a:lnTo>
                  <a:lnTo>
                    <a:pt x="980" y="172"/>
                  </a:lnTo>
                  <a:lnTo>
                    <a:pt x="980" y="172"/>
                  </a:lnTo>
                  <a:lnTo>
                    <a:pt x="980" y="172"/>
                  </a:lnTo>
                  <a:lnTo>
                    <a:pt x="980" y="172"/>
                  </a:lnTo>
                  <a:lnTo>
                    <a:pt x="975" y="176"/>
                  </a:lnTo>
                  <a:lnTo>
                    <a:pt x="975" y="176"/>
                  </a:lnTo>
                  <a:lnTo>
                    <a:pt x="975" y="176"/>
                  </a:lnTo>
                  <a:lnTo>
                    <a:pt x="975" y="176"/>
                  </a:lnTo>
                  <a:lnTo>
                    <a:pt x="975" y="176"/>
                  </a:lnTo>
                  <a:lnTo>
                    <a:pt x="975" y="176"/>
                  </a:lnTo>
                  <a:lnTo>
                    <a:pt x="975" y="181"/>
                  </a:lnTo>
                  <a:lnTo>
                    <a:pt x="971" y="181"/>
                  </a:lnTo>
                  <a:lnTo>
                    <a:pt x="962" y="181"/>
                  </a:lnTo>
                  <a:lnTo>
                    <a:pt x="957" y="185"/>
                  </a:lnTo>
                  <a:lnTo>
                    <a:pt x="957" y="185"/>
                  </a:lnTo>
                  <a:lnTo>
                    <a:pt x="966" y="181"/>
                  </a:lnTo>
                  <a:lnTo>
                    <a:pt x="966" y="181"/>
                  </a:lnTo>
                  <a:lnTo>
                    <a:pt x="966" y="185"/>
                  </a:lnTo>
                  <a:lnTo>
                    <a:pt x="966" y="185"/>
                  </a:lnTo>
                  <a:lnTo>
                    <a:pt x="962" y="185"/>
                  </a:lnTo>
                  <a:lnTo>
                    <a:pt x="962" y="185"/>
                  </a:lnTo>
                  <a:lnTo>
                    <a:pt x="962" y="185"/>
                  </a:lnTo>
                  <a:lnTo>
                    <a:pt x="962" y="190"/>
                  </a:lnTo>
                  <a:lnTo>
                    <a:pt x="962" y="190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57" y="194"/>
                  </a:lnTo>
                  <a:lnTo>
                    <a:pt x="957" y="194"/>
                  </a:lnTo>
                  <a:lnTo>
                    <a:pt x="957" y="190"/>
                  </a:lnTo>
                  <a:lnTo>
                    <a:pt x="957" y="190"/>
                  </a:lnTo>
                  <a:lnTo>
                    <a:pt x="966" y="190"/>
                  </a:lnTo>
                  <a:lnTo>
                    <a:pt x="966" y="185"/>
                  </a:lnTo>
                  <a:lnTo>
                    <a:pt x="971" y="185"/>
                  </a:lnTo>
                  <a:lnTo>
                    <a:pt x="971" y="190"/>
                  </a:lnTo>
                  <a:lnTo>
                    <a:pt x="971" y="190"/>
                  </a:lnTo>
                  <a:lnTo>
                    <a:pt x="971" y="185"/>
                  </a:lnTo>
                  <a:lnTo>
                    <a:pt x="971" y="185"/>
                  </a:lnTo>
                  <a:lnTo>
                    <a:pt x="971" y="185"/>
                  </a:lnTo>
                  <a:lnTo>
                    <a:pt x="975" y="185"/>
                  </a:lnTo>
                  <a:lnTo>
                    <a:pt x="975" y="185"/>
                  </a:lnTo>
                  <a:lnTo>
                    <a:pt x="975" y="185"/>
                  </a:lnTo>
                  <a:lnTo>
                    <a:pt x="975" y="185"/>
                  </a:lnTo>
                  <a:lnTo>
                    <a:pt x="975" y="185"/>
                  </a:lnTo>
                  <a:lnTo>
                    <a:pt x="975" y="185"/>
                  </a:lnTo>
                  <a:lnTo>
                    <a:pt x="975" y="185"/>
                  </a:lnTo>
                  <a:lnTo>
                    <a:pt x="980" y="185"/>
                  </a:lnTo>
                  <a:lnTo>
                    <a:pt x="980" y="185"/>
                  </a:lnTo>
                  <a:lnTo>
                    <a:pt x="980" y="185"/>
                  </a:lnTo>
                  <a:lnTo>
                    <a:pt x="980" y="185"/>
                  </a:lnTo>
                  <a:lnTo>
                    <a:pt x="980" y="190"/>
                  </a:lnTo>
                  <a:lnTo>
                    <a:pt x="980" y="190"/>
                  </a:lnTo>
                  <a:lnTo>
                    <a:pt x="980" y="190"/>
                  </a:lnTo>
                  <a:lnTo>
                    <a:pt x="980" y="194"/>
                  </a:lnTo>
                  <a:lnTo>
                    <a:pt x="980" y="194"/>
                  </a:lnTo>
                  <a:lnTo>
                    <a:pt x="980" y="194"/>
                  </a:lnTo>
                  <a:lnTo>
                    <a:pt x="980" y="194"/>
                  </a:lnTo>
                  <a:lnTo>
                    <a:pt x="980" y="194"/>
                  </a:lnTo>
                  <a:lnTo>
                    <a:pt x="980" y="194"/>
                  </a:lnTo>
                  <a:lnTo>
                    <a:pt x="980" y="190"/>
                  </a:lnTo>
                  <a:lnTo>
                    <a:pt x="980" y="190"/>
                  </a:lnTo>
                  <a:lnTo>
                    <a:pt x="984" y="185"/>
                  </a:lnTo>
                  <a:lnTo>
                    <a:pt x="984" y="185"/>
                  </a:lnTo>
                  <a:lnTo>
                    <a:pt x="989" y="185"/>
                  </a:lnTo>
                  <a:lnTo>
                    <a:pt x="989" y="185"/>
                  </a:lnTo>
                  <a:lnTo>
                    <a:pt x="989" y="185"/>
                  </a:lnTo>
                  <a:lnTo>
                    <a:pt x="989" y="185"/>
                  </a:lnTo>
                  <a:lnTo>
                    <a:pt x="993" y="190"/>
                  </a:lnTo>
                  <a:lnTo>
                    <a:pt x="993" y="190"/>
                  </a:lnTo>
                  <a:lnTo>
                    <a:pt x="998" y="190"/>
                  </a:lnTo>
                  <a:lnTo>
                    <a:pt x="993" y="190"/>
                  </a:lnTo>
                  <a:lnTo>
                    <a:pt x="993" y="185"/>
                  </a:lnTo>
                  <a:lnTo>
                    <a:pt x="989" y="185"/>
                  </a:lnTo>
                  <a:lnTo>
                    <a:pt x="989" y="185"/>
                  </a:lnTo>
                  <a:lnTo>
                    <a:pt x="989" y="185"/>
                  </a:lnTo>
                  <a:lnTo>
                    <a:pt x="993" y="185"/>
                  </a:lnTo>
                  <a:lnTo>
                    <a:pt x="993" y="181"/>
                  </a:lnTo>
                  <a:lnTo>
                    <a:pt x="993" y="181"/>
                  </a:lnTo>
                  <a:lnTo>
                    <a:pt x="993" y="181"/>
                  </a:lnTo>
                  <a:lnTo>
                    <a:pt x="998" y="181"/>
                  </a:lnTo>
                  <a:lnTo>
                    <a:pt x="1002" y="181"/>
                  </a:lnTo>
                  <a:lnTo>
                    <a:pt x="1002" y="181"/>
                  </a:lnTo>
                  <a:lnTo>
                    <a:pt x="1007" y="181"/>
                  </a:lnTo>
                  <a:lnTo>
                    <a:pt x="1012" y="181"/>
                  </a:lnTo>
                  <a:lnTo>
                    <a:pt x="1012" y="181"/>
                  </a:lnTo>
                  <a:lnTo>
                    <a:pt x="1016" y="181"/>
                  </a:lnTo>
                  <a:lnTo>
                    <a:pt x="1016" y="185"/>
                  </a:lnTo>
                  <a:lnTo>
                    <a:pt x="1016" y="185"/>
                  </a:lnTo>
                  <a:lnTo>
                    <a:pt x="1016" y="185"/>
                  </a:lnTo>
                  <a:lnTo>
                    <a:pt x="1021" y="185"/>
                  </a:lnTo>
                  <a:lnTo>
                    <a:pt x="1021" y="185"/>
                  </a:lnTo>
                  <a:lnTo>
                    <a:pt x="1025" y="185"/>
                  </a:lnTo>
                  <a:lnTo>
                    <a:pt x="1025" y="185"/>
                  </a:lnTo>
                  <a:lnTo>
                    <a:pt x="1025" y="190"/>
                  </a:lnTo>
                  <a:lnTo>
                    <a:pt x="1025" y="190"/>
                  </a:lnTo>
                  <a:lnTo>
                    <a:pt x="1025" y="190"/>
                  </a:lnTo>
                  <a:lnTo>
                    <a:pt x="1021" y="190"/>
                  </a:lnTo>
                  <a:lnTo>
                    <a:pt x="1016" y="194"/>
                  </a:lnTo>
                  <a:lnTo>
                    <a:pt x="1012" y="194"/>
                  </a:lnTo>
                  <a:lnTo>
                    <a:pt x="1012" y="194"/>
                  </a:lnTo>
                  <a:lnTo>
                    <a:pt x="1007" y="199"/>
                  </a:lnTo>
                  <a:lnTo>
                    <a:pt x="1007" y="199"/>
                  </a:lnTo>
                  <a:lnTo>
                    <a:pt x="1002" y="199"/>
                  </a:lnTo>
                  <a:lnTo>
                    <a:pt x="1002" y="199"/>
                  </a:lnTo>
                  <a:lnTo>
                    <a:pt x="1007" y="199"/>
                  </a:lnTo>
                  <a:lnTo>
                    <a:pt x="1007" y="199"/>
                  </a:lnTo>
                  <a:lnTo>
                    <a:pt x="1012" y="194"/>
                  </a:lnTo>
                  <a:lnTo>
                    <a:pt x="1016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5" y="194"/>
                  </a:lnTo>
                  <a:lnTo>
                    <a:pt x="1025" y="194"/>
                  </a:lnTo>
                  <a:lnTo>
                    <a:pt x="1025" y="194"/>
                  </a:lnTo>
                  <a:lnTo>
                    <a:pt x="1025" y="194"/>
                  </a:lnTo>
                  <a:lnTo>
                    <a:pt x="1025" y="194"/>
                  </a:lnTo>
                  <a:lnTo>
                    <a:pt x="1025" y="194"/>
                  </a:lnTo>
                  <a:lnTo>
                    <a:pt x="1025" y="194"/>
                  </a:lnTo>
                  <a:lnTo>
                    <a:pt x="1025" y="199"/>
                  </a:lnTo>
                  <a:lnTo>
                    <a:pt x="1025" y="199"/>
                  </a:lnTo>
                  <a:lnTo>
                    <a:pt x="1021" y="199"/>
                  </a:lnTo>
                  <a:lnTo>
                    <a:pt x="1016" y="199"/>
                  </a:lnTo>
                  <a:lnTo>
                    <a:pt x="1016" y="199"/>
                  </a:lnTo>
                  <a:lnTo>
                    <a:pt x="1012" y="199"/>
                  </a:lnTo>
                  <a:lnTo>
                    <a:pt x="1012" y="199"/>
                  </a:lnTo>
                  <a:lnTo>
                    <a:pt x="1012" y="199"/>
                  </a:lnTo>
                  <a:lnTo>
                    <a:pt x="1016" y="199"/>
                  </a:lnTo>
                  <a:lnTo>
                    <a:pt x="1016" y="204"/>
                  </a:lnTo>
                  <a:lnTo>
                    <a:pt x="1012" y="204"/>
                  </a:lnTo>
                  <a:lnTo>
                    <a:pt x="1012" y="204"/>
                  </a:lnTo>
                  <a:lnTo>
                    <a:pt x="1012" y="204"/>
                  </a:lnTo>
                  <a:lnTo>
                    <a:pt x="1012" y="204"/>
                  </a:lnTo>
                  <a:lnTo>
                    <a:pt x="1007" y="208"/>
                  </a:lnTo>
                  <a:lnTo>
                    <a:pt x="1007" y="208"/>
                  </a:lnTo>
                  <a:lnTo>
                    <a:pt x="1007" y="208"/>
                  </a:lnTo>
                  <a:lnTo>
                    <a:pt x="1012" y="208"/>
                  </a:lnTo>
                  <a:lnTo>
                    <a:pt x="1012" y="204"/>
                  </a:lnTo>
                  <a:lnTo>
                    <a:pt x="1016" y="204"/>
                  </a:lnTo>
                  <a:lnTo>
                    <a:pt x="1021" y="204"/>
                  </a:lnTo>
                  <a:lnTo>
                    <a:pt x="1021" y="199"/>
                  </a:lnTo>
                  <a:lnTo>
                    <a:pt x="1021" y="199"/>
                  </a:lnTo>
                  <a:lnTo>
                    <a:pt x="1025" y="199"/>
                  </a:lnTo>
                  <a:lnTo>
                    <a:pt x="1025" y="199"/>
                  </a:lnTo>
                  <a:lnTo>
                    <a:pt x="1030" y="199"/>
                  </a:lnTo>
                  <a:lnTo>
                    <a:pt x="1030" y="199"/>
                  </a:lnTo>
                  <a:lnTo>
                    <a:pt x="1030" y="199"/>
                  </a:lnTo>
                  <a:lnTo>
                    <a:pt x="1025" y="204"/>
                  </a:lnTo>
                  <a:lnTo>
                    <a:pt x="1016" y="208"/>
                  </a:lnTo>
                  <a:lnTo>
                    <a:pt x="1021" y="204"/>
                  </a:lnTo>
                  <a:lnTo>
                    <a:pt x="1021" y="204"/>
                  </a:lnTo>
                  <a:lnTo>
                    <a:pt x="1025" y="204"/>
                  </a:lnTo>
                  <a:lnTo>
                    <a:pt x="1025" y="204"/>
                  </a:lnTo>
                  <a:lnTo>
                    <a:pt x="1025" y="204"/>
                  </a:lnTo>
                  <a:lnTo>
                    <a:pt x="1025" y="204"/>
                  </a:lnTo>
                  <a:lnTo>
                    <a:pt x="1025" y="208"/>
                  </a:lnTo>
                  <a:lnTo>
                    <a:pt x="1025" y="208"/>
                  </a:lnTo>
                  <a:lnTo>
                    <a:pt x="1025" y="208"/>
                  </a:lnTo>
                  <a:lnTo>
                    <a:pt x="1025" y="208"/>
                  </a:lnTo>
                  <a:lnTo>
                    <a:pt x="1030" y="204"/>
                  </a:lnTo>
                  <a:lnTo>
                    <a:pt x="1030" y="204"/>
                  </a:lnTo>
                  <a:lnTo>
                    <a:pt x="1030" y="204"/>
                  </a:lnTo>
                  <a:lnTo>
                    <a:pt x="1034" y="204"/>
                  </a:lnTo>
                  <a:lnTo>
                    <a:pt x="1039" y="204"/>
                  </a:lnTo>
                  <a:lnTo>
                    <a:pt x="1039" y="204"/>
                  </a:lnTo>
                  <a:lnTo>
                    <a:pt x="1039" y="204"/>
                  </a:lnTo>
                  <a:lnTo>
                    <a:pt x="1039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8" y="204"/>
                  </a:lnTo>
                  <a:lnTo>
                    <a:pt x="1048" y="208"/>
                  </a:lnTo>
                  <a:lnTo>
                    <a:pt x="1048" y="208"/>
                  </a:lnTo>
                  <a:lnTo>
                    <a:pt x="1048" y="208"/>
                  </a:lnTo>
                  <a:lnTo>
                    <a:pt x="1048" y="208"/>
                  </a:lnTo>
                  <a:lnTo>
                    <a:pt x="1048" y="208"/>
                  </a:lnTo>
                  <a:lnTo>
                    <a:pt x="1048" y="213"/>
                  </a:lnTo>
                  <a:lnTo>
                    <a:pt x="1043" y="213"/>
                  </a:lnTo>
                  <a:lnTo>
                    <a:pt x="1043" y="213"/>
                  </a:lnTo>
                  <a:lnTo>
                    <a:pt x="1039" y="213"/>
                  </a:lnTo>
                  <a:lnTo>
                    <a:pt x="1039" y="213"/>
                  </a:lnTo>
                  <a:lnTo>
                    <a:pt x="1039" y="213"/>
                  </a:lnTo>
                  <a:lnTo>
                    <a:pt x="1034" y="213"/>
                  </a:lnTo>
                  <a:lnTo>
                    <a:pt x="1030" y="217"/>
                  </a:lnTo>
                  <a:lnTo>
                    <a:pt x="1030" y="217"/>
                  </a:lnTo>
                  <a:lnTo>
                    <a:pt x="1025" y="217"/>
                  </a:lnTo>
                  <a:lnTo>
                    <a:pt x="1025" y="217"/>
                  </a:lnTo>
                  <a:lnTo>
                    <a:pt x="1030" y="217"/>
                  </a:lnTo>
                  <a:lnTo>
                    <a:pt x="1030" y="217"/>
                  </a:lnTo>
                  <a:lnTo>
                    <a:pt x="1034" y="217"/>
                  </a:lnTo>
                  <a:lnTo>
                    <a:pt x="1034" y="213"/>
                  </a:lnTo>
                  <a:lnTo>
                    <a:pt x="1039" y="213"/>
                  </a:lnTo>
                  <a:lnTo>
                    <a:pt x="1039" y="217"/>
                  </a:lnTo>
                  <a:lnTo>
                    <a:pt x="1043" y="217"/>
                  </a:lnTo>
                  <a:lnTo>
                    <a:pt x="1048" y="213"/>
                  </a:lnTo>
                  <a:lnTo>
                    <a:pt x="1048" y="213"/>
                  </a:lnTo>
                  <a:lnTo>
                    <a:pt x="1048" y="213"/>
                  </a:lnTo>
                  <a:lnTo>
                    <a:pt x="1048" y="213"/>
                  </a:lnTo>
                  <a:lnTo>
                    <a:pt x="1048" y="213"/>
                  </a:lnTo>
                  <a:lnTo>
                    <a:pt x="1048" y="217"/>
                  </a:lnTo>
                  <a:lnTo>
                    <a:pt x="1048" y="217"/>
                  </a:lnTo>
                  <a:lnTo>
                    <a:pt x="1048" y="217"/>
                  </a:lnTo>
                  <a:lnTo>
                    <a:pt x="1043" y="222"/>
                  </a:lnTo>
                  <a:lnTo>
                    <a:pt x="1039" y="222"/>
                  </a:lnTo>
                  <a:lnTo>
                    <a:pt x="1039" y="222"/>
                  </a:lnTo>
                  <a:lnTo>
                    <a:pt x="1034" y="222"/>
                  </a:lnTo>
                  <a:lnTo>
                    <a:pt x="1034" y="222"/>
                  </a:lnTo>
                  <a:lnTo>
                    <a:pt x="1030" y="222"/>
                  </a:lnTo>
                  <a:lnTo>
                    <a:pt x="1030" y="226"/>
                  </a:lnTo>
                  <a:lnTo>
                    <a:pt x="1030" y="226"/>
                  </a:lnTo>
                  <a:lnTo>
                    <a:pt x="1025" y="226"/>
                  </a:lnTo>
                  <a:lnTo>
                    <a:pt x="1030" y="226"/>
                  </a:lnTo>
                  <a:lnTo>
                    <a:pt x="1030" y="226"/>
                  </a:lnTo>
                  <a:lnTo>
                    <a:pt x="1030" y="226"/>
                  </a:lnTo>
                  <a:lnTo>
                    <a:pt x="1030" y="226"/>
                  </a:lnTo>
                  <a:lnTo>
                    <a:pt x="1034" y="222"/>
                  </a:lnTo>
                  <a:lnTo>
                    <a:pt x="1034" y="222"/>
                  </a:lnTo>
                  <a:lnTo>
                    <a:pt x="1034" y="222"/>
                  </a:lnTo>
                  <a:lnTo>
                    <a:pt x="1034" y="222"/>
                  </a:lnTo>
                  <a:lnTo>
                    <a:pt x="1034" y="226"/>
                  </a:lnTo>
                  <a:lnTo>
                    <a:pt x="1034" y="226"/>
                  </a:lnTo>
                  <a:lnTo>
                    <a:pt x="1025" y="231"/>
                  </a:lnTo>
                  <a:lnTo>
                    <a:pt x="1025" y="231"/>
                  </a:lnTo>
                  <a:lnTo>
                    <a:pt x="1030" y="231"/>
                  </a:lnTo>
                  <a:lnTo>
                    <a:pt x="1039" y="226"/>
                  </a:lnTo>
                  <a:lnTo>
                    <a:pt x="1039" y="222"/>
                  </a:lnTo>
                  <a:lnTo>
                    <a:pt x="1043" y="222"/>
                  </a:lnTo>
                  <a:lnTo>
                    <a:pt x="1048" y="222"/>
                  </a:lnTo>
                  <a:lnTo>
                    <a:pt x="1048" y="222"/>
                  </a:lnTo>
                  <a:lnTo>
                    <a:pt x="1052" y="217"/>
                  </a:lnTo>
                  <a:lnTo>
                    <a:pt x="1052" y="217"/>
                  </a:lnTo>
                  <a:lnTo>
                    <a:pt x="1057" y="217"/>
                  </a:lnTo>
                  <a:lnTo>
                    <a:pt x="1057" y="222"/>
                  </a:lnTo>
                  <a:lnTo>
                    <a:pt x="1057" y="222"/>
                  </a:lnTo>
                  <a:lnTo>
                    <a:pt x="1061" y="222"/>
                  </a:lnTo>
                  <a:lnTo>
                    <a:pt x="1061" y="222"/>
                  </a:lnTo>
                  <a:lnTo>
                    <a:pt x="1061" y="222"/>
                  </a:lnTo>
                  <a:lnTo>
                    <a:pt x="1061" y="222"/>
                  </a:lnTo>
                  <a:lnTo>
                    <a:pt x="1061" y="222"/>
                  </a:lnTo>
                  <a:lnTo>
                    <a:pt x="1066" y="226"/>
                  </a:lnTo>
                  <a:lnTo>
                    <a:pt x="1066" y="226"/>
                  </a:lnTo>
                  <a:lnTo>
                    <a:pt x="1066" y="226"/>
                  </a:lnTo>
                  <a:lnTo>
                    <a:pt x="1066" y="226"/>
                  </a:lnTo>
                  <a:lnTo>
                    <a:pt x="1066" y="226"/>
                  </a:lnTo>
                  <a:lnTo>
                    <a:pt x="1066" y="226"/>
                  </a:lnTo>
                  <a:lnTo>
                    <a:pt x="1061" y="226"/>
                  </a:lnTo>
                  <a:lnTo>
                    <a:pt x="1061" y="226"/>
                  </a:lnTo>
                  <a:lnTo>
                    <a:pt x="1061" y="226"/>
                  </a:lnTo>
                  <a:lnTo>
                    <a:pt x="1057" y="231"/>
                  </a:lnTo>
                  <a:lnTo>
                    <a:pt x="1057" y="231"/>
                  </a:lnTo>
                  <a:lnTo>
                    <a:pt x="1057" y="231"/>
                  </a:lnTo>
                  <a:lnTo>
                    <a:pt x="1052" y="231"/>
                  </a:lnTo>
                  <a:lnTo>
                    <a:pt x="1052" y="231"/>
                  </a:lnTo>
                  <a:lnTo>
                    <a:pt x="1048" y="231"/>
                  </a:lnTo>
                  <a:lnTo>
                    <a:pt x="1043" y="231"/>
                  </a:lnTo>
                  <a:lnTo>
                    <a:pt x="1039" y="235"/>
                  </a:lnTo>
                  <a:lnTo>
                    <a:pt x="1043" y="235"/>
                  </a:lnTo>
                  <a:lnTo>
                    <a:pt x="1043" y="235"/>
                  </a:lnTo>
                  <a:lnTo>
                    <a:pt x="1048" y="231"/>
                  </a:lnTo>
                  <a:lnTo>
                    <a:pt x="1048" y="231"/>
                  </a:lnTo>
                  <a:lnTo>
                    <a:pt x="1052" y="231"/>
                  </a:lnTo>
                  <a:lnTo>
                    <a:pt x="1057" y="231"/>
                  </a:lnTo>
                  <a:lnTo>
                    <a:pt x="1057" y="231"/>
                  </a:lnTo>
                  <a:lnTo>
                    <a:pt x="1057" y="231"/>
                  </a:lnTo>
                  <a:lnTo>
                    <a:pt x="1057" y="231"/>
                  </a:lnTo>
                  <a:lnTo>
                    <a:pt x="1057" y="231"/>
                  </a:lnTo>
                  <a:lnTo>
                    <a:pt x="1057" y="235"/>
                  </a:lnTo>
                  <a:lnTo>
                    <a:pt x="1057" y="235"/>
                  </a:lnTo>
                  <a:lnTo>
                    <a:pt x="1052" y="235"/>
                  </a:lnTo>
                  <a:lnTo>
                    <a:pt x="1052" y="235"/>
                  </a:lnTo>
                  <a:lnTo>
                    <a:pt x="1052" y="235"/>
                  </a:lnTo>
                  <a:lnTo>
                    <a:pt x="1057" y="235"/>
                  </a:lnTo>
                  <a:lnTo>
                    <a:pt x="1057" y="235"/>
                  </a:lnTo>
                  <a:lnTo>
                    <a:pt x="1057" y="235"/>
                  </a:lnTo>
                  <a:lnTo>
                    <a:pt x="1061" y="235"/>
                  </a:lnTo>
                  <a:lnTo>
                    <a:pt x="1061" y="235"/>
                  </a:lnTo>
                  <a:lnTo>
                    <a:pt x="1061" y="235"/>
                  </a:lnTo>
                  <a:lnTo>
                    <a:pt x="1061" y="235"/>
                  </a:lnTo>
                  <a:lnTo>
                    <a:pt x="1061" y="231"/>
                  </a:lnTo>
                  <a:lnTo>
                    <a:pt x="1061" y="231"/>
                  </a:lnTo>
                  <a:lnTo>
                    <a:pt x="1061" y="231"/>
                  </a:lnTo>
                  <a:lnTo>
                    <a:pt x="1066" y="231"/>
                  </a:lnTo>
                  <a:lnTo>
                    <a:pt x="1066" y="231"/>
                  </a:lnTo>
                  <a:lnTo>
                    <a:pt x="1066" y="231"/>
                  </a:lnTo>
                  <a:lnTo>
                    <a:pt x="1070" y="231"/>
                  </a:lnTo>
                  <a:lnTo>
                    <a:pt x="1070" y="231"/>
                  </a:lnTo>
                  <a:lnTo>
                    <a:pt x="1070" y="235"/>
                  </a:lnTo>
                  <a:lnTo>
                    <a:pt x="1070" y="235"/>
                  </a:lnTo>
                  <a:lnTo>
                    <a:pt x="1070" y="240"/>
                  </a:lnTo>
                  <a:lnTo>
                    <a:pt x="1070" y="240"/>
                  </a:lnTo>
                  <a:lnTo>
                    <a:pt x="1066" y="240"/>
                  </a:lnTo>
                  <a:lnTo>
                    <a:pt x="1066" y="240"/>
                  </a:lnTo>
                  <a:lnTo>
                    <a:pt x="1066" y="240"/>
                  </a:lnTo>
                  <a:lnTo>
                    <a:pt x="1066" y="240"/>
                  </a:lnTo>
                  <a:lnTo>
                    <a:pt x="1061" y="240"/>
                  </a:lnTo>
                  <a:lnTo>
                    <a:pt x="1061" y="240"/>
                  </a:lnTo>
                  <a:lnTo>
                    <a:pt x="1057" y="240"/>
                  </a:lnTo>
                  <a:lnTo>
                    <a:pt x="1057" y="240"/>
                  </a:lnTo>
                  <a:lnTo>
                    <a:pt x="1057" y="240"/>
                  </a:lnTo>
                  <a:lnTo>
                    <a:pt x="1057" y="240"/>
                  </a:lnTo>
                  <a:lnTo>
                    <a:pt x="1052" y="240"/>
                  </a:lnTo>
                  <a:lnTo>
                    <a:pt x="1052" y="240"/>
                  </a:lnTo>
                  <a:lnTo>
                    <a:pt x="1048" y="240"/>
                  </a:lnTo>
                  <a:lnTo>
                    <a:pt x="1043" y="244"/>
                  </a:lnTo>
                  <a:lnTo>
                    <a:pt x="1043" y="244"/>
                  </a:lnTo>
                  <a:lnTo>
                    <a:pt x="1043" y="244"/>
                  </a:lnTo>
                  <a:lnTo>
                    <a:pt x="1043" y="244"/>
                  </a:lnTo>
                  <a:lnTo>
                    <a:pt x="1048" y="244"/>
                  </a:lnTo>
                  <a:lnTo>
                    <a:pt x="1052" y="244"/>
                  </a:lnTo>
                  <a:lnTo>
                    <a:pt x="1052" y="244"/>
                  </a:lnTo>
                  <a:lnTo>
                    <a:pt x="1057" y="244"/>
                  </a:lnTo>
                  <a:lnTo>
                    <a:pt x="1057" y="244"/>
                  </a:lnTo>
                  <a:lnTo>
                    <a:pt x="1057" y="244"/>
                  </a:lnTo>
                  <a:lnTo>
                    <a:pt x="1061" y="244"/>
                  </a:lnTo>
                  <a:lnTo>
                    <a:pt x="1061" y="244"/>
                  </a:lnTo>
                  <a:lnTo>
                    <a:pt x="1066" y="249"/>
                  </a:lnTo>
                  <a:lnTo>
                    <a:pt x="1066" y="249"/>
                  </a:lnTo>
                  <a:lnTo>
                    <a:pt x="1066" y="249"/>
                  </a:lnTo>
                  <a:lnTo>
                    <a:pt x="1066" y="249"/>
                  </a:lnTo>
                  <a:lnTo>
                    <a:pt x="1066" y="249"/>
                  </a:lnTo>
                  <a:lnTo>
                    <a:pt x="1066" y="253"/>
                  </a:lnTo>
                  <a:lnTo>
                    <a:pt x="1066" y="253"/>
                  </a:lnTo>
                  <a:lnTo>
                    <a:pt x="1066" y="253"/>
                  </a:lnTo>
                  <a:lnTo>
                    <a:pt x="1061" y="253"/>
                  </a:lnTo>
                  <a:lnTo>
                    <a:pt x="1057" y="249"/>
                  </a:lnTo>
                  <a:lnTo>
                    <a:pt x="1057" y="253"/>
                  </a:lnTo>
                  <a:lnTo>
                    <a:pt x="1057" y="249"/>
                  </a:lnTo>
                  <a:lnTo>
                    <a:pt x="1052" y="249"/>
                  </a:lnTo>
                  <a:lnTo>
                    <a:pt x="1052" y="249"/>
                  </a:lnTo>
                  <a:lnTo>
                    <a:pt x="1048" y="249"/>
                  </a:lnTo>
                  <a:lnTo>
                    <a:pt x="1048" y="249"/>
                  </a:lnTo>
                  <a:lnTo>
                    <a:pt x="1043" y="249"/>
                  </a:lnTo>
                  <a:lnTo>
                    <a:pt x="1039" y="253"/>
                  </a:lnTo>
                  <a:lnTo>
                    <a:pt x="1039" y="253"/>
                  </a:lnTo>
                  <a:lnTo>
                    <a:pt x="1048" y="249"/>
                  </a:lnTo>
                  <a:lnTo>
                    <a:pt x="1048" y="249"/>
                  </a:lnTo>
                  <a:lnTo>
                    <a:pt x="1048" y="253"/>
                  </a:lnTo>
                  <a:lnTo>
                    <a:pt x="1052" y="253"/>
                  </a:lnTo>
                  <a:lnTo>
                    <a:pt x="1052" y="253"/>
                  </a:lnTo>
                  <a:lnTo>
                    <a:pt x="1048" y="253"/>
                  </a:lnTo>
                  <a:lnTo>
                    <a:pt x="1048" y="258"/>
                  </a:lnTo>
                  <a:lnTo>
                    <a:pt x="1048" y="258"/>
                  </a:lnTo>
                  <a:lnTo>
                    <a:pt x="1043" y="258"/>
                  </a:lnTo>
                  <a:lnTo>
                    <a:pt x="1043" y="258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34" y="253"/>
                  </a:lnTo>
                  <a:lnTo>
                    <a:pt x="1030" y="253"/>
                  </a:lnTo>
                  <a:lnTo>
                    <a:pt x="1030" y="253"/>
                  </a:lnTo>
                  <a:lnTo>
                    <a:pt x="1030" y="253"/>
                  </a:lnTo>
                  <a:lnTo>
                    <a:pt x="1034" y="258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43" y="258"/>
                  </a:lnTo>
                  <a:lnTo>
                    <a:pt x="1043" y="258"/>
                  </a:lnTo>
                  <a:lnTo>
                    <a:pt x="1039" y="262"/>
                  </a:lnTo>
                  <a:lnTo>
                    <a:pt x="1043" y="262"/>
                  </a:lnTo>
                  <a:lnTo>
                    <a:pt x="1043" y="262"/>
                  </a:lnTo>
                  <a:lnTo>
                    <a:pt x="1043" y="262"/>
                  </a:lnTo>
                  <a:lnTo>
                    <a:pt x="1043" y="262"/>
                  </a:lnTo>
                  <a:lnTo>
                    <a:pt x="1043" y="262"/>
                  </a:lnTo>
                  <a:lnTo>
                    <a:pt x="1048" y="262"/>
                  </a:lnTo>
                  <a:lnTo>
                    <a:pt x="1048" y="262"/>
                  </a:lnTo>
                  <a:lnTo>
                    <a:pt x="1048" y="262"/>
                  </a:lnTo>
                  <a:lnTo>
                    <a:pt x="1048" y="262"/>
                  </a:lnTo>
                  <a:lnTo>
                    <a:pt x="1052" y="262"/>
                  </a:lnTo>
                  <a:lnTo>
                    <a:pt x="1052" y="262"/>
                  </a:lnTo>
                  <a:lnTo>
                    <a:pt x="1052" y="262"/>
                  </a:lnTo>
                  <a:lnTo>
                    <a:pt x="1057" y="267"/>
                  </a:lnTo>
                  <a:lnTo>
                    <a:pt x="1052" y="267"/>
                  </a:lnTo>
                  <a:lnTo>
                    <a:pt x="1052" y="267"/>
                  </a:lnTo>
                  <a:lnTo>
                    <a:pt x="1048" y="267"/>
                  </a:lnTo>
                  <a:lnTo>
                    <a:pt x="1048" y="267"/>
                  </a:lnTo>
                  <a:lnTo>
                    <a:pt x="1052" y="267"/>
                  </a:lnTo>
                  <a:lnTo>
                    <a:pt x="1048" y="271"/>
                  </a:lnTo>
                  <a:lnTo>
                    <a:pt x="1048" y="271"/>
                  </a:lnTo>
                  <a:lnTo>
                    <a:pt x="1048" y="271"/>
                  </a:lnTo>
                  <a:lnTo>
                    <a:pt x="1048" y="271"/>
                  </a:lnTo>
                  <a:lnTo>
                    <a:pt x="1048" y="271"/>
                  </a:lnTo>
                  <a:lnTo>
                    <a:pt x="1052" y="271"/>
                  </a:lnTo>
                  <a:lnTo>
                    <a:pt x="1048" y="271"/>
                  </a:lnTo>
                  <a:lnTo>
                    <a:pt x="1048" y="271"/>
                  </a:lnTo>
                  <a:lnTo>
                    <a:pt x="1052" y="271"/>
                  </a:lnTo>
                  <a:lnTo>
                    <a:pt x="1052" y="271"/>
                  </a:lnTo>
                  <a:lnTo>
                    <a:pt x="1052" y="267"/>
                  </a:lnTo>
                  <a:lnTo>
                    <a:pt x="1057" y="267"/>
                  </a:lnTo>
                  <a:lnTo>
                    <a:pt x="1057" y="271"/>
                  </a:lnTo>
                  <a:lnTo>
                    <a:pt x="1052" y="271"/>
                  </a:lnTo>
                  <a:lnTo>
                    <a:pt x="1052" y="276"/>
                  </a:lnTo>
                  <a:lnTo>
                    <a:pt x="1048" y="276"/>
                  </a:lnTo>
                  <a:lnTo>
                    <a:pt x="1048" y="276"/>
                  </a:lnTo>
                  <a:lnTo>
                    <a:pt x="1048" y="276"/>
                  </a:lnTo>
                  <a:lnTo>
                    <a:pt x="1048" y="276"/>
                  </a:lnTo>
                  <a:lnTo>
                    <a:pt x="1052" y="276"/>
                  </a:lnTo>
                  <a:lnTo>
                    <a:pt x="1052" y="276"/>
                  </a:lnTo>
                  <a:lnTo>
                    <a:pt x="1057" y="271"/>
                  </a:lnTo>
                  <a:lnTo>
                    <a:pt x="1057" y="271"/>
                  </a:lnTo>
                  <a:lnTo>
                    <a:pt x="1057" y="271"/>
                  </a:lnTo>
                  <a:lnTo>
                    <a:pt x="1057" y="276"/>
                  </a:lnTo>
                  <a:lnTo>
                    <a:pt x="1057" y="276"/>
                  </a:lnTo>
                  <a:lnTo>
                    <a:pt x="1057" y="276"/>
                  </a:lnTo>
                  <a:lnTo>
                    <a:pt x="1061" y="276"/>
                  </a:lnTo>
                  <a:lnTo>
                    <a:pt x="1061" y="276"/>
                  </a:lnTo>
                  <a:lnTo>
                    <a:pt x="1061" y="276"/>
                  </a:lnTo>
                  <a:lnTo>
                    <a:pt x="1061" y="276"/>
                  </a:lnTo>
                  <a:lnTo>
                    <a:pt x="1057" y="276"/>
                  </a:lnTo>
                  <a:lnTo>
                    <a:pt x="1057" y="276"/>
                  </a:lnTo>
                  <a:lnTo>
                    <a:pt x="1057" y="280"/>
                  </a:lnTo>
                  <a:lnTo>
                    <a:pt x="1061" y="280"/>
                  </a:lnTo>
                  <a:lnTo>
                    <a:pt x="1061" y="280"/>
                  </a:lnTo>
                  <a:lnTo>
                    <a:pt x="1061" y="276"/>
                  </a:lnTo>
                  <a:lnTo>
                    <a:pt x="1061" y="276"/>
                  </a:lnTo>
                  <a:lnTo>
                    <a:pt x="1066" y="276"/>
                  </a:lnTo>
                  <a:lnTo>
                    <a:pt x="1066" y="271"/>
                  </a:lnTo>
                  <a:lnTo>
                    <a:pt x="1070" y="271"/>
                  </a:lnTo>
                  <a:lnTo>
                    <a:pt x="1070" y="271"/>
                  </a:lnTo>
                  <a:lnTo>
                    <a:pt x="1070" y="276"/>
                  </a:lnTo>
                  <a:lnTo>
                    <a:pt x="1070" y="276"/>
                  </a:lnTo>
                  <a:lnTo>
                    <a:pt x="1066" y="276"/>
                  </a:lnTo>
                  <a:lnTo>
                    <a:pt x="1066" y="276"/>
                  </a:lnTo>
                  <a:lnTo>
                    <a:pt x="1066" y="276"/>
                  </a:lnTo>
                  <a:lnTo>
                    <a:pt x="1066" y="276"/>
                  </a:lnTo>
                  <a:lnTo>
                    <a:pt x="1066" y="276"/>
                  </a:lnTo>
                  <a:lnTo>
                    <a:pt x="1070" y="276"/>
                  </a:lnTo>
                  <a:lnTo>
                    <a:pt x="1070" y="276"/>
                  </a:lnTo>
                  <a:lnTo>
                    <a:pt x="1070" y="280"/>
                  </a:lnTo>
                  <a:lnTo>
                    <a:pt x="1070" y="280"/>
                  </a:lnTo>
                  <a:lnTo>
                    <a:pt x="1075" y="280"/>
                  </a:lnTo>
                  <a:lnTo>
                    <a:pt x="1075" y="285"/>
                  </a:lnTo>
                  <a:lnTo>
                    <a:pt x="1070" y="285"/>
                  </a:lnTo>
                  <a:lnTo>
                    <a:pt x="1070" y="285"/>
                  </a:lnTo>
                  <a:lnTo>
                    <a:pt x="1066" y="285"/>
                  </a:lnTo>
                  <a:lnTo>
                    <a:pt x="1066" y="285"/>
                  </a:lnTo>
                  <a:lnTo>
                    <a:pt x="1066" y="285"/>
                  </a:lnTo>
                  <a:lnTo>
                    <a:pt x="1061" y="285"/>
                  </a:lnTo>
                  <a:lnTo>
                    <a:pt x="1061" y="285"/>
                  </a:lnTo>
                  <a:lnTo>
                    <a:pt x="1066" y="289"/>
                  </a:lnTo>
                  <a:lnTo>
                    <a:pt x="1066" y="289"/>
                  </a:lnTo>
                  <a:lnTo>
                    <a:pt x="1066" y="289"/>
                  </a:lnTo>
                  <a:lnTo>
                    <a:pt x="1070" y="289"/>
                  </a:lnTo>
                  <a:lnTo>
                    <a:pt x="1070" y="289"/>
                  </a:lnTo>
                  <a:lnTo>
                    <a:pt x="1070" y="289"/>
                  </a:lnTo>
                  <a:lnTo>
                    <a:pt x="1075" y="285"/>
                  </a:lnTo>
                  <a:lnTo>
                    <a:pt x="1075" y="285"/>
                  </a:lnTo>
                  <a:lnTo>
                    <a:pt x="1075" y="285"/>
                  </a:lnTo>
                  <a:lnTo>
                    <a:pt x="1079" y="289"/>
                  </a:lnTo>
                  <a:lnTo>
                    <a:pt x="1079" y="289"/>
                  </a:lnTo>
                  <a:lnTo>
                    <a:pt x="1079" y="289"/>
                  </a:lnTo>
                  <a:lnTo>
                    <a:pt x="1075" y="289"/>
                  </a:lnTo>
                  <a:lnTo>
                    <a:pt x="1075" y="294"/>
                  </a:lnTo>
                  <a:lnTo>
                    <a:pt x="1075" y="294"/>
                  </a:lnTo>
                  <a:lnTo>
                    <a:pt x="1075" y="294"/>
                  </a:lnTo>
                  <a:lnTo>
                    <a:pt x="1066" y="298"/>
                  </a:lnTo>
                  <a:lnTo>
                    <a:pt x="1066" y="298"/>
                  </a:lnTo>
                  <a:lnTo>
                    <a:pt x="1070" y="294"/>
                  </a:lnTo>
                  <a:lnTo>
                    <a:pt x="1075" y="294"/>
                  </a:lnTo>
                  <a:lnTo>
                    <a:pt x="1079" y="294"/>
                  </a:lnTo>
                  <a:lnTo>
                    <a:pt x="1079" y="294"/>
                  </a:lnTo>
                  <a:lnTo>
                    <a:pt x="1079" y="294"/>
                  </a:lnTo>
                  <a:lnTo>
                    <a:pt x="1079" y="294"/>
                  </a:lnTo>
                  <a:lnTo>
                    <a:pt x="1079" y="294"/>
                  </a:lnTo>
                  <a:lnTo>
                    <a:pt x="1084" y="294"/>
                  </a:lnTo>
                  <a:lnTo>
                    <a:pt x="1088" y="294"/>
                  </a:lnTo>
                  <a:lnTo>
                    <a:pt x="1088" y="294"/>
                  </a:lnTo>
                  <a:lnTo>
                    <a:pt x="1088" y="294"/>
                  </a:lnTo>
                  <a:lnTo>
                    <a:pt x="1093" y="298"/>
                  </a:lnTo>
                  <a:lnTo>
                    <a:pt x="1093" y="298"/>
                  </a:lnTo>
                  <a:lnTo>
                    <a:pt x="1093" y="303"/>
                  </a:lnTo>
                  <a:lnTo>
                    <a:pt x="1093" y="303"/>
                  </a:lnTo>
                  <a:lnTo>
                    <a:pt x="1088" y="303"/>
                  </a:lnTo>
                  <a:lnTo>
                    <a:pt x="1088" y="303"/>
                  </a:lnTo>
                  <a:lnTo>
                    <a:pt x="1088" y="303"/>
                  </a:lnTo>
                  <a:lnTo>
                    <a:pt x="1084" y="298"/>
                  </a:lnTo>
                  <a:lnTo>
                    <a:pt x="1084" y="298"/>
                  </a:lnTo>
                  <a:lnTo>
                    <a:pt x="1084" y="303"/>
                  </a:lnTo>
                  <a:lnTo>
                    <a:pt x="1084" y="303"/>
                  </a:lnTo>
                  <a:lnTo>
                    <a:pt x="1088" y="303"/>
                  </a:lnTo>
                  <a:lnTo>
                    <a:pt x="1088" y="308"/>
                  </a:lnTo>
                  <a:lnTo>
                    <a:pt x="1084" y="308"/>
                  </a:lnTo>
                  <a:lnTo>
                    <a:pt x="1084" y="308"/>
                  </a:lnTo>
                  <a:lnTo>
                    <a:pt x="1079" y="308"/>
                  </a:lnTo>
                  <a:lnTo>
                    <a:pt x="1079" y="308"/>
                  </a:lnTo>
                  <a:lnTo>
                    <a:pt x="1079" y="308"/>
                  </a:lnTo>
                  <a:lnTo>
                    <a:pt x="1079" y="303"/>
                  </a:lnTo>
                  <a:lnTo>
                    <a:pt x="1075" y="303"/>
                  </a:lnTo>
                  <a:lnTo>
                    <a:pt x="1075" y="303"/>
                  </a:lnTo>
                  <a:lnTo>
                    <a:pt x="1075" y="308"/>
                  </a:lnTo>
                  <a:lnTo>
                    <a:pt x="1075" y="308"/>
                  </a:lnTo>
                  <a:lnTo>
                    <a:pt x="1075" y="308"/>
                  </a:lnTo>
                  <a:lnTo>
                    <a:pt x="1075" y="308"/>
                  </a:lnTo>
                  <a:lnTo>
                    <a:pt x="1075" y="312"/>
                  </a:lnTo>
                  <a:lnTo>
                    <a:pt x="1075" y="312"/>
                  </a:lnTo>
                  <a:lnTo>
                    <a:pt x="1075" y="312"/>
                  </a:lnTo>
                  <a:lnTo>
                    <a:pt x="1075" y="312"/>
                  </a:lnTo>
                  <a:lnTo>
                    <a:pt x="1075" y="312"/>
                  </a:lnTo>
                  <a:lnTo>
                    <a:pt x="1070" y="312"/>
                  </a:lnTo>
                  <a:lnTo>
                    <a:pt x="1070" y="312"/>
                  </a:lnTo>
                  <a:lnTo>
                    <a:pt x="1070" y="312"/>
                  </a:lnTo>
                  <a:lnTo>
                    <a:pt x="1070" y="312"/>
                  </a:lnTo>
                  <a:lnTo>
                    <a:pt x="1070" y="312"/>
                  </a:lnTo>
                  <a:lnTo>
                    <a:pt x="1070" y="312"/>
                  </a:lnTo>
                  <a:lnTo>
                    <a:pt x="1070" y="317"/>
                  </a:lnTo>
                  <a:lnTo>
                    <a:pt x="1070" y="317"/>
                  </a:lnTo>
                  <a:lnTo>
                    <a:pt x="1070" y="317"/>
                  </a:lnTo>
                  <a:lnTo>
                    <a:pt x="1066" y="317"/>
                  </a:lnTo>
                  <a:lnTo>
                    <a:pt x="1066" y="321"/>
                  </a:lnTo>
                  <a:lnTo>
                    <a:pt x="1061" y="321"/>
                  </a:lnTo>
                  <a:lnTo>
                    <a:pt x="1061" y="317"/>
                  </a:lnTo>
                  <a:lnTo>
                    <a:pt x="1061" y="321"/>
                  </a:lnTo>
                  <a:lnTo>
                    <a:pt x="1057" y="317"/>
                  </a:lnTo>
                  <a:lnTo>
                    <a:pt x="1057" y="317"/>
                  </a:lnTo>
                  <a:lnTo>
                    <a:pt x="1057" y="317"/>
                  </a:lnTo>
                  <a:lnTo>
                    <a:pt x="1057" y="317"/>
                  </a:lnTo>
                  <a:lnTo>
                    <a:pt x="1057" y="317"/>
                  </a:lnTo>
                  <a:lnTo>
                    <a:pt x="1057" y="317"/>
                  </a:lnTo>
                  <a:lnTo>
                    <a:pt x="1052" y="317"/>
                  </a:lnTo>
                  <a:lnTo>
                    <a:pt x="1052" y="317"/>
                  </a:lnTo>
                  <a:lnTo>
                    <a:pt x="1052" y="317"/>
                  </a:lnTo>
                  <a:lnTo>
                    <a:pt x="1057" y="321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48" y="330"/>
                  </a:lnTo>
                  <a:lnTo>
                    <a:pt x="1048" y="330"/>
                  </a:lnTo>
                  <a:lnTo>
                    <a:pt x="1043" y="330"/>
                  </a:lnTo>
                  <a:lnTo>
                    <a:pt x="1043" y="330"/>
                  </a:lnTo>
                  <a:lnTo>
                    <a:pt x="1043" y="330"/>
                  </a:lnTo>
                  <a:lnTo>
                    <a:pt x="1043" y="330"/>
                  </a:lnTo>
                  <a:lnTo>
                    <a:pt x="1043" y="330"/>
                  </a:lnTo>
                  <a:lnTo>
                    <a:pt x="1043" y="326"/>
                  </a:lnTo>
                  <a:lnTo>
                    <a:pt x="1039" y="326"/>
                  </a:lnTo>
                  <a:lnTo>
                    <a:pt x="1039" y="330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3" y="321"/>
                  </a:lnTo>
                  <a:lnTo>
                    <a:pt x="1043" y="321"/>
                  </a:lnTo>
                  <a:lnTo>
                    <a:pt x="1039" y="321"/>
                  </a:lnTo>
                  <a:lnTo>
                    <a:pt x="1039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4" y="321"/>
                  </a:lnTo>
                  <a:lnTo>
                    <a:pt x="1034" y="321"/>
                  </a:lnTo>
                  <a:lnTo>
                    <a:pt x="1034" y="317"/>
                  </a:lnTo>
                  <a:lnTo>
                    <a:pt x="1034" y="317"/>
                  </a:lnTo>
                  <a:lnTo>
                    <a:pt x="1034" y="317"/>
                  </a:lnTo>
                  <a:lnTo>
                    <a:pt x="1034" y="317"/>
                  </a:lnTo>
                  <a:lnTo>
                    <a:pt x="1034" y="317"/>
                  </a:lnTo>
                  <a:lnTo>
                    <a:pt x="1034" y="317"/>
                  </a:lnTo>
                  <a:lnTo>
                    <a:pt x="1034" y="312"/>
                  </a:lnTo>
                  <a:lnTo>
                    <a:pt x="1034" y="312"/>
                  </a:lnTo>
                  <a:lnTo>
                    <a:pt x="1039" y="312"/>
                  </a:lnTo>
                  <a:lnTo>
                    <a:pt x="1039" y="312"/>
                  </a:lnTo>
                  <a:lnTo>
                    <a:pt x="1043" y="312"/>
                  </a:lnTo>
                  <a:lnTo>
                    <a:pt x="1043" y="308"/>
                  </a:lnTo>
                  <a:lnTo>
                    <a:pt x="1048" y="308"/>
                  </a:lnTo>
                  <a:lnTo>
                    <a:pt x="1048" y="308"/>
                  </a:lnTo>
                  <a:lnTo>
                    <a:pt x="1052" y="308"/>
                  </a:lnTo>
                  <a:lnTo>
                    <a:pt x="1052" y="303"/>
                  </a:lnTo>
                  <a:lnTo>
                    <a:pt x="1048" y="308"/>
                  </a:lnTo>
                  <a:lnTo>
                    <a:pt x="1048" y="308"/>
                  </a:lnTo>
                  <a:lnTo>
                    <a:pt x="1043" y="308"/>
                  </a:lnTo>
                  <a:lnTo>
                    <a:pt x="1043" y="308"/>
                  </a:lnTo>
                  <a:lnTo>
                    <a:pt x="1039" y="312"/>
                  </a:lnTo>
                  <a:lnTo>
                    <a:pt x="1034" y="312"/>
                  </a:lnTo>
                  <a:lnTo>
                    <a:pt x="1034" y="312"/>
                  </a:lnTo>
                  <a:lnTo>
                    <a:pt x="1030" y="312"/>
                  </a:lnTo>
                  <a:lnTo>
                    <a:pt x="1030" y="308"/>
                  </a:lnTo>
                  <a:lnTo>
                    <a:pt x="1034" y="308"/>
                  </a:lnTo>
                  <a:lnTo>
                    <a:pt x="1034" y="308"/>
                  </a:lnTo>
                  <a:lnTo>
                    <a:pt x="1034" y="308"/>
                  </a:lnTo>
                  <a:lnTo>
                    <a:pt x="1034" y="308"/>
                  </a:lnTo>
                  <a:lnTo>
                    <a:pt x="1034" y="308"/>
                  </a:lnTo>
                  <a:lnTo>
                    <a:pt x="1030" y="308"/>
                  </a:lnTo>
                  <a:lnTo>
                    <a:pt x="1030" y="308"/>
                  </a:lnTo>
                  <a:lnTo>
                    <a:pt x="1030" y="308"/>
                  </a:lnTo>
                  <a:lnTo>
                    <a:pt x="1030" y="308"/>
                  </a:lnTo>
                  <a:lnTo>
                    <a:pt x="1030" y="303"/>
                  </a:lnTo>
                  <a:lnTo>
                    <a:pt x="1030" y="303"/>
                  </a:lnTo>
                  <a:lnTo>
                    <a:pt x="1025" y="303"/>
                  </a:lnTo>
                  <a:lnTo>
                    <a:pt x="1025" y="298"/>
                  </a:lnTo>
                  <a:lnTo>
                    <a:pt x="1030" y="298"/>
                  </a:lnTo>
                  <a:lnTo>
                    <a:pt x="1025" y="298"/>
                  </a:lnTo>
                  <a:lnTo>
                    <a:pt x="1025" y="298"/>
                  </a:lnTo>
                  <a:lnTo>
                    <a:pt x="1025" y="298"/>
                  </a:lnTo>
                  <a:lnTo>
                    <a:pt x="1025" y="298"/>
                  </a:lnTo>
                  <a:lnTo>
                    <a:pt x="1025" y="298"/>
                  </a:lnTo>
                  <a:lnTo>
                    <a:pt x="1025" y="298"/>
                  </a:lnTo>
                  <a:lnTo>
                    <a:pt x="1021" y="298"/>
                  </a:lnTo>
                  <a:lnTo>
                    <a:pt x="1021" y="298"/>
                  </a:lnTo>
                  <a:lnTo>
                    <a:pt x="1021" y="298"/>
                  </a:lnTo>
                  <a:lnTo>
                    <a:pt x="1021" y="303"/>
                  </a:lnTo>
                  <a:lnTo>
                    <a:pt x="1021" y="303"/>
                  </a:lnTo>
                  <a:lnTo>
                    <a:pt x="1021" y="303"/>
                  </a:lnTo>
                  <a:lnTo>
                    <a:pt x="1016" y="303"/>
                  </a:lnTo>
                  <a:lnTo>
                    <a:pt x="1016" y="303"/>
                  </a:lnTo>
                  <a:lnTo>
                    <a:pt x="1016" y="303"/>
                  </a:lnTo>
                  <a:lnTo>
                    <a:pt x="1016" y="298"/>
                  </a:lnTo>
                  <a:lnTo>
                    <a:pt x="1016" y="298"/>
                  </a:lnTo>
                  <a:lnTo>
                    <a:pt x="1012" y="298"/>
                  </a:lnTo>
                  <a:lnTo>
                    <a:pt x="1012" y="303"/>
                  </a:lnTo>
                  <a:lnTo>
                    <a:pt x="1012" y="303"/>
                  </a:lnTo>
                  <a:lnTo>
                    <a:pt x="1012" y="308"/>
                  </a:lnTo>
                  <a:lnTo>
                    <a:pt x="1016" y="308"/>
                  </a:lnTo>
                  <a:lnTo>
                    <a:pt x="1016" y="308"/>
                  </a:lnTo>
                  <a:lnTo>
                    <a:pt x="1012" y="312"/>
                  </a:lnTo>
                  <a:lnTo>
                    <a:pt x="1012" y="312"/>
                  </a:lnTo>
                  <a:lnTo>
                    <a:pt x="1012" y="312"/>
                  </a:lnTo>
                  <a:lnTo>
                    <a:pt x="1012" y="312"/>
                  </a:lnTo>
                  <a:lnTo>
                    <a:pt x="1007" y="308"/>
                  </a:lnTo>
                  <a:lnTo>
                    <a:pt x="1007" y="308"/>
                  </a:lnTo>
                  <a:lnTo>
                    <a:pt x="1007" y="308"/>
                  </a:lnTo>
                  <a:lnTo>
                    <a:pt x="1002" y="303"/>
                  </a:lnTo>
                  <a:lnTo>
                    <a:pt x="1002" y="303"/>
                  </a:lnTo>
                  <a:lnTo>
                    <a:pt x="998" y="303"/>
                  </a:lnTo>
                  <a:lnTo>
                    <a:pt x="998" y="303"/>
                  </a:lnTo>
                  <a:lnTo>
                    <a:pt x="1002" y="303"/>
                  </a:lnTo>
                  <a:lnTo>
                    <a:pt x="1002" y="303"/>
                  </a:lnTo>
                  <a:lnTo>
                    <a:pt x="1002" y="308"/>
                  </a:lnTo>
                  <a:lnTo>
                    <a:pt x="1002" y="308"/>
                  </a:lnTo>
                  <a:lnTo>
                    <a:pt x="1002" y="308"/>
                  </a:lnTo>
                  <a:lnTo>
                    <a:pt x="1002" y="308"/>
                  </a:lnTo>
                  <a:lnTo>
                    <a:pt x="1002" y="312"/>
                  </a:lnTo>
                  <a:lnTo>
                    <a:pt x="1002" y="312"/>
                  </a:lnTo>
                  <a:lnTo>
                    <a:pt x="1002" y="312"/>
                  </a:lnTo>
                  <a:lnTo>
                    <a:pt x="1002" y="312"/>
                  </a:lnTo>
                  <a:lnTo>
                    <a:pt x="1002" y="312"/>
                  </a:lnTo>
                  <a:lnTo>
                    <a:pt x="1002" y="317"/>
                  </a:lnTo>
                  <a:lnTo>
                    <a:pt x="1002" y="317"/>
                  </a:lnTo>
                  <a:lnTo>
                    <a:pt x="1002" y="317"/>
                  </a:lnTo>
                  <a:lnTo>
                    <a:pt x="1002" y="317"/>
                  </a:lnTo>
                  <a:lnTo>
                    <a:pt x="1002" y="317"/>
                  </a:lnTo>
                  <a:lnTo>
                    <a:pt x="1007" y="317"/>
                  </a:lnTo>
                  <a:lnTo>
                    <a:pt x="1007" y="317"/>
                  </a:lnTo>
                  <a:lnTo>
                    <a:pt x="1007" y="317"/>
                  </a:lnTo>
                  <a:lnTo>
                    <a:pt x="1007" y="317"/>
                  </a:lnTo>
                  <a:lnTo>
                    <a:pt x="1007" y="317"/>
                  </a:lnTo>
                  <a:lnTo>
                    <a:pt x="1007" y="317"/>
                  </a:lnTo>
                  <a:lnTo>
                    <a:pt x="1007" y="317"/>
                  </a:lnTo>
                  <a:lnTo>
                    <a:pt x="1007" y="321"/>
                  </a:lnTo>
                  <a:lnTo>
                    <a:pt x="1007" y="321"/>
                  </a:lnTo>
                  <a:lnTo>
                    <a:pt x="1007" y="321"/>
                  </a:lnTo>
                  <a:lnTo>
                    <a:pt x="1007" y="321"/>
                  </a:lnTo>
                  <a:lnTo>
                    <a:pt x="1007" y="321"/>
                  </a:lnTo>
                  <a:lnTo>
                    <a:pt x="1007" y="321"/>
                  </a:lnTo>
                  <a:lnTo>
                    <a:pt x="1007" y="321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26"/>
                  </a:lnTo>
                  <a:lnTo>
                    <a:pt x="1007" y="330"/>
                  </a:lnTo>
                  <a:lnTo>
                    <a:pt x="1007" y="330"/>
                  </a:lnTo>
                  <a:lnTo>
                    <a:pt x="1007" y="330"/>
                  </a:lnTo>
                  <a:lnTo>
                    <a:pt x="1007" y="330"/>
                  </a:lnTo>
                  <a:lnTo>
                    <a:pt x="1007" y="330"/>
                  </a:lnTo>
                  <a:lnTo>
                    <a:pt x="1012" y="330"/>
                  </a:lnTo>
                  <a:lnTo>
                    <a:pt x="1012" y="330"/>
                  </a:lnTo>
                  <a:lnTo>
                    <a:pt x="1012" y="330"/>
                  </a:lnTo>
                  <a:lnTo>
                    <a:pt x="1012" y="330"/>
                  </a:lnTo>
                  <a:lnTo>
                    <a:pt x="1012" y="330"/>
                  </a:lnTo>
                  <a:lnTo>
                    <a:pt x="1012" y="335"/>
                  </a:lnTo>
                  <a:lnTo>
                    <a:pt x="1012" y="335"/>
                  </a:lnTo>
                  <a:lnTo>
                    <a:pt x="1012" y="335"/>
                  </a:lnTo>
                  <a:lnTo>
                    <a:pt x="1012" y="330"/>
                  </a:lnTo>
                  <a:lnTo>
                    <a:pt x="1012" y="330"/>
                  </a:lnTo>
                  <a:lnTo>
                    <a:pt x="1016" y="330"/>
                  </a:lnTo>
                  <a:lnTo>
                    <a:pt x="1016" y="330"/>
                  </a:lnTo>
                  <a:lnTo>
                    <a:pt x="1016" y="335"/>
                  </a:lnTo>
                  <a:lnTo>
                    <a:pt x="1016" y="335"/>
                  </a:lnTo>
                  <a:lnTo>
                    <a:pt x="1016" y="335"/>
                  </a:lnTo>
                  <a:lnTo>
                    <a:pt x="1021" y="335"/>
                  </a:lnTo>
                  <a:lnTo>
                    <a:pt x="1021" y="335"/>
                  </a:lnTo>
                  <a:lnTo>
                    <a:pt x="1021" y="335"/>
                  </a:lnTo>
                  <a:lnTo>
                    <a:pt x="1016" y="339"/>
                  </a:lnTo>
                  <a:lnTo>
                    <a:pt x="1016" y="339"/>
                  </a:lnTo>
                  <a:lnTo>
                    <a:pt x="1016" y="339"/>
                  </a:lnTo>
                  <a:lnTo>
                    <a:pt x="1021" y="339"/>
                  </a:lnTo>
                  <a:lnTo>
                    <a:pt x="1021" y="339"/>
                  </a:lnTo>
                  <a:lnTo>
                    <a:pt x="1021" y="339"/>
                  </a:lnTo>
                  <a:lnTo>
                    <a:pt x="1016" y="344"/>
                  </a:lnTo>
                  <a:lnTo>
                    <a:pt x="1016" y="344"/>
                  </a:lnTo>
                  <a:lnTo>
                    <a:pt x="1012" y="339"/>
                  </a:lnTo>
                  <a:lnTo>
                    <a:pt x="1012" y="344"/>
                  </a:lnTo>
                  <a:lnTo>
                    <a:pt x="1012" y="344"/>
                  </a:lnTo>
                  <a:lnTo>
                    <a:pt x="1016" y="344"/>
                  </a:lnTo>
                  <a:lnTo>
                    <a:pt x="1016" y="344"/>
                  </a:lnTo>
                  <a:lnTo>
                    <a:pt x="1016" y="344"/>
                  </a:lnTo>
                  <a:lnTo>
                    <a:pt x="1016" y="344"/>
                  </a:lnTo>
                  <a:lnTo>
                    <a:pt x="1016" y="348"/>
                  </a:lnTo>
                  <a:lnTo>
                    <a:pt x="1012" y="348"/>
                  </a:lnTo>
                  <a:lnTo>
                    <a:pt x="1012" y="348"/>
                  </a:lnTo>
                  <a:lnTo>
                    <a:pt x="1016" y="348"/>
                  </a:lnTo>
                  <a:lnTo>
                    <a:pt x="1016" y="348"/>
                  </a:lnTo>
                  <a:lnTo>
                    <a:pt x="1016" y="348"/>
                  </a:lnTo>
                  <a:lnTo>
                    <a:pt x="1021" y="348"/>
                  </a:lnTo>
                  <a:lnTo>
                    <a:pt x="1021" y="348"/>
                  </a:lnTo>
                  <a:lnTo>
                    <a:pt x="1021" y="348"/>
                  </a:lnTo>
                  <a:lnTo>
                    <a:pt x="1016" y="348"/>
                  </a:lnTo>
                  <a:lnTo>
                    <a:pt x="1016" y="348"/>
                  </a:lnTo>
                  <a:lnTo>
                    <a:pt x="1021" y="348"/>
                  </a:lnTo>
                  <a:lnTo>
                    <a:pt x="1021" y="348"/>
                  </a:lnTo>
                  <a:lnTo>
                    <a:pt x="1021" y="353"/>
                  </a:lnTo>
                  <a:lnTo>
                    <a:pt x="1021" y="353"/>
                  </a:lnTo>
                  <a:lnTo>
                    <a:pt x="1016" y="353"/>
                  </a:lnTo>
                  <a:lnTo>
                    <a:pt x="1016" y="353"/>
                  </a:lnTo>
                  <a:lnTo>
                    <a:pt x="1016" y="357"/>
                  </a:lnTo>
                  <a:lnTo>
                    <a:pt x="1016" y="357"/>
                  </a:lnTo>
                  <a:lnTo>
                    <a:pt x="1012" y="362"/>
                  </a:lnTo>
                  <a:lnTo>
                    <a:pt x="1012" y="362"/>
                  </a:lnTo>
                  <a:lnTo>
                    <a:pt x="1012" y="362"/>
                  </a:lnTo>
                  <a:lnTo>
                    <a:pt x="1012" y="362"/>
                  </a:lnTo>
                  <a:lnTo>
                    <a:pt x="1012" y="362"/>
                  </a:lnTo>
                  <a:lnTo>
                    <a:pt x="1012" y="357"/>
                  </a:lnTo>
                  <a:lnTo>
                    <a:pt x="1012" y="357"/>
                  </a:lnTo>
                  <a:lnTo>
                    <a:pt x="1012" y="353"/>
                  </a:lnTo>
                  <a:lnTo>
                    <a:pt x="1012" y="353"/>
                  </a:lnTo>
                  <a:lnTo>
                    <a:pt x="1012" y="353"/>
                  </a:lnTo>
                  <a:lnTo>
                    <a:pt x="1012" y="353"/>
                  </a:lnTo>
                  <a:lnTo>
                    <a:pt x="1007" y="353"/>
                  </a:lnTo>
                  <a:lnTo>
                    <a:pt x="1007" y="357"/>
                  </a:lnTo>
                  <a:lnTo>
                    <a:pt x="1007" y="362"/>
                  </a:lnTo>
                  <a:lnTo>
                    <a:pt x="1007" y="362"/>
                  </a:lnTo>
                  <a:lnTo>
                    <a:pt x="1007" y="362"/>
                  </a:lnTo>
                  <a:lnTo>
                    <a:pt x="1007" y="362"/>
                  </a:lnTo>
                  <a:lnTo>
                    <a:pt x="1007" y="362"/>
                  </a:lnTo>
                  <a:lnTo>
                    <a:pt x="1007" y="362"/>
                  </a:lnTo>
                  <a:lnTo>
                    <a:pt x="1007" y="366"/>
                  </a:lnTo>
                  <a:lnTo>
                    <a:pt x="1007" y="366"/>
                  </a:lnTo>
                  <a:lnTo>
                    <a:pt x="1007" y="366"/>
                  </a:lnTo>
                  <a:lnTo>
                    <a:pt x="1007" y="366"/>
                  </a:lnTo>
                  <a:lnTo>
                    <a:pt x="1007" y="366"/>
                  </a:lnTo>
                  <a:lnTo>
                    <a:pt x="1002" y="366"/>
                  </a:lnTo>
                  <a:lnTo>
                    <a:pt x="1002" y="366"/>
                  </a:lnTo>
                  <a:lnTo>
                    <a:pt x="1002" y="366"/>
                  </a:lnTo>
                  <a:lnTo>
                    <a:pt x="1002" y="366"/>
                  </a:lnTo>
                  <a:lnTo>
                    <a:pt x="998" y="366"/>
                  </a:lnTo>
                  <a:lnTo>
                    <a:pt x="998" y="371"/>
                  </a:lnTo>
                  <a:lnTo>
                    <a:pt x="998" y="371"/>
                  </a:lnTo>
                  <a:lnTo>
                    <a:pt x="998" y="371"/>
                  </a:lnTo>
                  <a:lnTo>
                    <a:pt x="998" y="371"/>
                  </a:lnTo>
                  <a:lnTo>
                    <a:pt x="998" y="371"/>
                  </a:lnTo>
                  <a:lnTo>
                    <a:pt x="993" y="371"/>
                  </a:lnTo>
                  <a:lnTo>
                    <a:pt x="993" y="366"/>
                  </a:lnTo>
                  <a:lnTo>
                    <a:pt x="993" y="366"/>
                  </a:lnTo>
                  <a:lnTo>
                    <a:pt x="993" y="366"/>
                  </a:lnTo>
                  <a:lnTo>
                    <a:pt x="993" y="366"/>
                  </a:lnTo>
                  <a:lnTo>
                    <a:pt x="993" y="366"/>
                  </a:lnTo>
                  <a:lnTo>
                    <a:pt x="989" y="366"/>
                  </a:lnTo>
                  <a:lnTo>
                    <a:pt x="989" y="366"/>
                  </a:lnTo>
                  <a:lnTo>
                    <a:pt x="989" y="366"/>
                  </a:lnTo>
                  <a:lnTo>
                    <a:pt x="989" y="362"/>
                  </a:lnTo>
                  <a:lnTo>
                    <a:pt x="989" y="362"/>
                  </a:lnTo>
                  <a:lnTo>
                    <a:pt x="989" y="362"/>
                  </a:lnTo>
                  <a:lnTo>
                    <a:pt x="989" y="366"/>
                  </a:lnTo>
                  <a:lnTo>
                    <a:pt x="989" y="366"/>
                  </a:lnTo>
                  <a:lnTo>
                    <a:pt x="989" y="366"/>
                  </a:lnTo>
                  <a:lnTo>
                    <a:pt x="984" y="366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4" y="362"/>
                  </a:lnTo>
                  <a:lnTo>
                    <a:pt x="980" y="362"/>
                  </a:lnTo>
                  <a:lnTo>
                    <a:pt x="980" y="362"/>
                  </a:lnTo>
                  <a:lnTo>
                    <a:pt x="980" y="357"/>
                  </a:lnTo>
                  <a:lnTo>
                    <a:pt x="980" y="357"/>
                  </a:lnTo>
                  <a:lnTo>
                    <a:pt x="980" y="357"/>
                  </a:lnTo>
                  <a:lnTo>
                    <a:pt x="980" y="357"/>
                  </a:lnTo>
                  <a:lnTo>
                    <a:pt x="980" y="357"/>
                  </a:lnTo>
                  <a:lnTo>
                    <a:pt x="980" y="353"/>
                  </a:lnTo>
                  <a:lnTo>
                    <a:pt x="975" y="353"/>
                  </a:lnTo>
                  <a:lnTo>
                    <a:pt x="975" y="353"/>
                  </a:lnTo>
                  <a:lnTo>
                    <a:pt x="975" y="353"/>
                  </a:lnTo>
                  <a:lnTo>
                    <a:pt x="975" y="357"/>
                  </a:lnTo>
                  <a:lnTo>
                    <a:pt x="975" y="357"/>
                  </a:lnTo>
                  <a:lnTo>
                    <a:pt x="975" y="357"/>
                  </a:lnTo>
                  <a:lnTo>
                    <a:pt x="975" y="357"/>
                  </a:lnTo>
                  <a:lnTo>
                    <a:pt x="971" y="353"/>
                  </a:lnTo>
                  <a:lnTo>
                    <a:pt x="971" y="348"/>
                  </a:lnTo>
                  <a:lnTo>
                    <a:pt x="966" y="348"/>
                  </a:lnTo>
                  <a:lnTo>
                    <a:pt x="966" y="348"/>
                  </a:lnTo>
                  <a:lnTo>
                    <a:pt x="966" y="348"/>
                  </a:lnTo>
                  <a:lnTo>
                    <a:pt x="966" y="353"/>
                  </a:lnTo>
                  <a:lnTo>
                    <a:pt x="966" y="353"/>
                  </a:lnTo>
                  <a:lnTo>
                    <a:pt x="966" y="357"/>
                  </a:lnTo>
                  <a:lnTo>
                    <a:pt x="966" y="357"/>
                  </a:lnTo>
                  <a:lnTo>
                    <a:pt x="966" y="362"/>
                  </a:lnTo>
                  <a:lnTo>
                    <a:pt x="966" y="362"/>
                  </a:lnTo>
                  <a:lnTo>
                    <a:pt x="966" y="362"/>
                  </a:lnTo>
                  <a:lnTo>
                    <a:pt x="971" y="362"/>
                  </a:lnTo>
                  <a:lnTo>
                    <a:pt x="971" y="362"/>
                  </a:lnTo>
                  <a:lnTo>
                    <a:pt x="971" y="362"/>
                  </a:lnTo>
                  <a:lnTo>
                    <a:pt x="971" y="362"/>
                  </a:lnTo>
                  <a:lnTo>
                    <a:pt x="971" y="362"/>
                  </a:lnTo>
                  <a:lnTo>
                    <a:pt x="971" y="366"/>
                  </a:lnTo>
                  <a:lnTo>
                    <a:pt x="971" y="366"/>
                  </a:lnTo>
                  <a:lnTo>
                    <a:pt x="975" y="366"/>
                  </a:lnTo>
                  <a:lnTo>
                    <a:pt x="975" y="366"/>
                  </a:lnTo>
                  <a:lnTo>
                    <a:pt x="975" y="371"/>
                  </a:lnTo>
                  <a:lnTo>
                    <a:pt x="975" y="371"/>
                  </a:lnTo>
                  <a:lnTo>
                    <a:pt x="975" y="371"/>
                  </a:lnTo>
                  <a:lnTo>
                    <a:pt x="975" y="371"/>
                  </a:lnTo>
                  <a:lnTo>
                    <a:pt x="980" y="375"/>
                  </a:lnTo>
                  <a:lnTo>
                    <a:pt x="980" y="375"/>
                  </a:lnTo>
                  <a:lnTo>
                    <a:pt x="980" y="375"/>
                  </a:lnTo>
                  <a:lnTo>
                    <a:pt x="980" y="380"/>
                  </a:lnTo>
                  <a:lnTo>
                    <a:pt x="980" y="380"/>
                  </a:lnTo>
                  <a:lnTo>
                    <a:pt x="980" y="380"/>
                  </a:lnTo>
                  <a:lnTo>
                    <a:pt x="980" y="380"/>
                  </a:lnTo>
                  <a:lnTo>
                    <a:pt x="980" y="380"/>
                  </a:lnTo>
                  <a:lnTo>
                    <a:pt x="980" y="380"/>
                  </a:lnTo>
                  <a:lnTo>
                    <a:pt x="980" y="380"/>
                  </a:lnTo>
                  <a:lnTo>
                    <a:pt x="975" y="384"/>
                  </a:lnTo>
                  <a:lnTo>
                    <a:pt x="975" y="384"/>
                  </a:lnTo>
                  <a:lnTo>
                    <a:pt x="975" y="384"/>
                  </a:lnTo>
                  <a:lnTo>
                    <a:pt x="975" y="384"/>
                  </a:lnTo>
                  <a:lnTo>
                    <a:pt x="975" y="384"/>
                  </a:lnTo>
                  <a:lnTo>
                    <a:pt x="971" y="384"/>
                  </a:lnTo>
                  <a:lnTo>
                    <a:pt x="971" y="384"/>
                  </a:lnTo>
                  <a:lnTo>
                    <a:pt x="971" y="384"/>
                  </a:lnTo>
                  <a:lnTo>
                    <a:pt x="966" y="384"/>
                  </a:lnTo>
                  <a:lnTo>
                    <a:pt x="966" y="380"/>
                  </a:lnTo>
                  <a:lnTo>
                    <a:pt x="962" y="380"/>
                  </a:lnTo>
                  <a:lnTo>
                    <a:pt x="962" y="380"/>
                  </a:lnTo>
                  <a:lnTo>
                    <a:pt x="962" y="380"/>
                  </a:lnTo>
                  <a:lnTo>
                    <a:pt x="953" y="380"/>
                  </a:lnTo>
                  <a:lnTo>
                    <a:pt x="948" y="375"/>
                  </a:lnTo>
                  <a:lnTo>
                    <a:pt x="948" y="375"/>
                  </a:lnTo>
                  <a:lnTo>
                    <a:pt x="948" y="375"/>
                  </a:lnTo>
                  <a:lnTo>
                    <a:pt x="944" y="375"/>
                  </a:lnTo>
                  <a:lnTo>
                    <a:pt x="944" y="375"/>
                  </a:lnTo>
                  <a:lnTo>
                    <a:pt x="944" y="371"/>
                  </a:lnTo>
                  <a:lnTo>
                    <a:pt x="944" y="366"/>
                  </a:lnTo>
                  <a:lnTo>
                    <a:pt x="944" y="366"/>
                  </a:lnTo>
                  <a:lnTo>
                    <a:pt x="939" y="366"/>
                  </a:lnTo>
                  <a:lnTo>
                    <a:pt x="939" y="366"/>
                  </a:lnTo>
                  <a:lnTo>
                    <a:pt x="939" y="366"/>
                  </a:lnTo>
                  <a:lnTo>
                    <a:pt x="935" y="366"/>
                  </a:lnTo>
                  <a:lnTo>
                    <a:pt x="935" y="366"/>
                  </a:lnTo>
                  <a:lnTo>
                    <a:pt x="935" y="366"/>
                  </a:lnTo>
                  <a:lnTo>
                    <a:pt x="930" y="362"/>
                  </a:lnTo>
                  <a:lnTo>
                    <a:pt x="930" y="362"/>
                  </a:lnTo>
                  <a:lnTo>
                    <a:pt x="930" y="362"/>
                  </a:lnTo>
                  <a:lnTo>
                    <a:pt x="930" y="362"/>
                  </a:lnTo>
                  <a:lnTo>
                    <a:pt x="930" y="362"/>
                  </a:lnTo>
                  <a:lnTo>
                    <a:pt x="930" y="362"/>
                  </a:lnTo>
                  <a:lnTo>
                    <a:pt x="926" y="362"/>
                  </a:lnTo>
                  <a:lnTo>
                    <a:pt x="926" y="362"/>
                  </a:lnTo>
                  <a:lnTo>
                    <a:pt x="926" y="357"/>
                  </a:lnTo>
                  <a:lnTo>
                    <a:pt x="926" y="357"/>
                  </a:lnTo>
                  <a:lnTo>
                    <a:pt x="926" y="353"/>
                  </a:lnTo>
                  <a:lnTo>
                    <a:pt x="921" y="353"/>
                  </a:lnTo>
                  <a:lnTo>
                    <a:pt x="926" y="353"/>
                  </a:lnTo>
                  <a:lnTo>
                    <a:pt x="926" y="353"/>
                  </a:lnTo>
                  <a:lnTo>
                    <a:pt x="926" y="353"/>
                  </a:lnTo>
                  <a:lnTo>
                    <a:pt x="930" y="353"/>
                  </a:lnTo>
                  <a:lnTo>
                    <a:pt x="930" y="353"/>
                  </a:lnTo>
                  <a:lnTo>
                    <a:pt x="930" y="353"/>
                  </a:lnTo>
                  <a:lnTo>
                    <a:pt x="935" y="353"/>
                  </a:lnTo>
                  <a:lnTo>
                    <a:pt x="930" y="353"/>
                  </a:lnTo>
                  <a:lnTo>
                    <a:pt x="930" y="348"/>
                  </a:lnTo>
                  <a:lnTo>
                    <a:pt x="930" y="348"/>
                  </a:lnTo>
                  <a:lnTo>
                    <a:pt x="930" y="348"/>
                  </a:lnTo>
                  <a:lnTo>
                    <a:pt x="930" y="348"/>
                  </a:lnTo>
                  <a:lnTo>
                    <a:pt x="930" y="348"/>
                  </a:lnTo>
                  <a:lnTo>
                    <a:pt x="926" y="348"/>
                  </a:lnTo>
                  <a:lnTo>
                    <a:pt x="926" y="348"/>
                  </a:lnTo>
                  <a:lnTo>
                    <a:pt x="926" y="348"/>
                  </a:lnTo>
                  <a:lnTo>
                    <a:pt x="926" y="344"/>
                  </a:lnTo>
                  <a:lnTo>
                    <a:pt x="926" y="344"/>
                  </a:lnTo>
                  <a:lnTo>
                    <a:pt x="926" y="344"/>
                  </a:lnTo>
                  <a:lnTo>
                    <a:pt x="926" y="344"/>
                  </a:lnTo>
                  <a:lnTo>
                    <a:pt x="926" y="344"/>
                  </a:lnTo>
                  <a:lnTo>
                    <a:pt x="921" y="344"/>
                  </a:lnTo>
                  <a:lnTo>
                    <a:pt x="921" y="344"/>
                  </a:lnTo>
                  <a:lnTo>
                    <a:pt x="921" y="344"/>
                  </a:lnTo>
                  <a:lnTo>
                    <a:pt x="921" y="344"/>
                  </a:lnTo>
                  <a:lnTo>
                    <a:pt x="921" y="344"/>
                  </a:lnTo>
                  <a:lnTo>
                    <a:pt x="921" y="339"/>
                  </a:lnTo>
                  <a:lnTo>
                    <a:pt x="921" y="339"/>
                  </a:lnTo>
                  <a:lnTo>
                    <a:pt x="921" y="335"/>
                  </a:lnTo>
                  <a:lnTo>
                    <a:pt x="921" y="335"/>
                  </a:lnTo>
                  <a:lnTo>
                    <a:pt x="921" y="335"/>
                  </a:lnTo>
                  <a:lnTo>
                    <a:pt x="921" y="335"/>
                  </a:lnTo>
                  <a:lnTo>
                    <a:pt x="921" y="335"/>
                  </a:lnTo>
                  <a:lnTo>
                    <a:pt x="926" y="330"/>
                  </a:lnTo>
                  <a:lnTo>
                    <a:pt x="926" y="330"/>
                  </a:lnTo>
                  <a:lnTo>
                    <a:pt x="921" y="330"/>
                  </a:lnTo>
                  <a:lnTo>
                    <a:pt x="921" y="330"/>
                  </a:lnTo>
                  <a:lnTo>
                    <a:pt x="917" y="330"/>
                  </a:lnTo>
                  <a:lnTo>
                    <a:pt x="917" y="330"/>
                  </a:lnTo>
                  <a:lnTo>
                    <a:pt x="917" y="330"/>
                  </a:lnTo>
                  <a:lnTo>
                    <a:pt x="917" y="330"/>
                  </a:lnTo>
                  <a:lnTo>
                    <a:pt x="912" y="335"/>
                  </a:lnTo>
                  <a:lnTo>
                    <a:pt x="912" y="335"/>
                  </a:lnTo>
                  <a:lnTo>
                    <a:pt x="912" y="335"/>
                  </a:lnTo>
                  <a:lnTo>
                    <a:pt x="912" y="335"/>
                  </a:lnTo>
                  <a:lnTo>
                    <a:pt x="912" y="335"/>
                  </a:lnTo>
                  <a:lnTo>
                    <a:pt x="912" y="330"/>
                  </a:lnTo>
                  <a:lnTo>
                    <a:pt x="912" y="330"/>
                  </a:lnTo>
                  <a:lnTo>
                    <a:pt x="912" y="330"/>
                  </a:lnTo>
                  <a:lnTo>
                    <a:pt x="912" y="330"/>
                  </a:lnTo>
                  <a:lnTo>
                    <a:pt x="912" y="330"/>
                  </a:lnTo>
                  <a:lnTo>
                    <a:pt x="912" y="330"/>
                  </a:lnTo>
                  <a:lnTo>
                    <a:pt x="912" y="326"/>
                  </a:lnTo>
                  <a:lnTo>
                    <a:pt x="912" y="326"/>
                  </a:lnTo>
                  <a:lnTo>
                    <a:pt x="912" y="326"/>
                  </a:lnTo>
                  <a:lnTo>
                    <a:pt x="912" y="326"/>
                  </a:lnTo>
                  <a:lnTo>
                    <a:pt x="912" y="326"/>
                  </a:lnTo>
                  <a:lnTo>
                    <a:pt x="908" y="326"/>
                  </a:lnTo>
                  <a:lnTo>
                    <a:pt x="908" y="326"/>
                  </a:lnTo>
                  <a:lnTo>
                    <a:pt x="908" y="326"/>
                  </a:lnTo>
                  <a:lnTo>
                    <a:pt x="908" y="326"/>
                  </a:lnTo>
                  <a:lnTo>
                    <a:pt x="908" y="326"/>
                  </a:lnTo>
                  <a:lnTo>
                    <a:pt x="908" y="330"/>
                  </a:lnTo>
                  <a:lnTo>
                    <a:pt x="908" y="330"/>
                  </a:lnTo>
                  <a:lnTo>
                    <a:pt x="908" y="330"/>
                  </a:lnTo>
                  <a:lnTo>
                    <a:pt x="903" y="330"/>
                  </a:lnTo>
                  <a:lnTo>
                    <a:pt x="903" y="330"/>
                  </a:lnTo>
                  <a:lnTo>
                    <a:pt x="899" y="330"/>
                  </a:lnTo>
                  <a:lnTo>
                    <a:pt x="899" y="330"/>
                  </a:lnTo>
                  <a:lnTo>
                    <a:pt x="899" y="330"/>
                  </a:lnTo>
                  <a:lnTo>
                    <a:pt x="894" y="330"/>
                  </a:lnTo>
                  <a:lnTo>
                    <a:pt x="890" y="330"/>
                  </a:lnTo>
                  <a:lnTo>
                    <a:pt x="890" y="335"/>
                  </a:lnTo>
                  <a:lnTo>
                    <a:pt x="890" y="330"/>
                  </a:lnTo>
                  <a:lnTo>
                    <a:pt x="885" y="330"/>
                  </a:lnTo>
                  <a:lnTo>
                    <a:pt x="885" y="335"/>
                  </a:lnTo>
                  <a:lnTo>
                    <a:pt x="880" y="335"/>
                  </a:lnTo>
                  <a:lnTo>
                    <a:pt x="880" y="335"/>
                  </a:lnTo>
                  <a:lnTo>
                    <a:pt x="880" y="335"/>
                  </a:lnTo>
                  <a:lnTo>
                    <a:pt x="876" y="335"/>
                  </a:lnTo>
                  <a:lnTo>
                    <a:pt x="876" y="335"/>
                  </a:lnTo>
                  <a:lnTo>
                    <a:pt x="876" y="335"/>
                  </a:lnTo>
                  <a:lnTo>
                    <a:pt x="871" y="335"/>
                  </a:lnTo>
                  <a:lnTo>
                    <a:pt x="871" y="335"/>
                  </a:lnTo>
                  <a:lnTo>
                    <a:pt x="871" y="335"/>
                  </a:lnTo>
                  <a:lnTo>
                    <a:pt x="871" y="330"/>
                  </a:lnTo>
                  <a:lnTo>
                    <a:pt x="871" y="330"/>
                  </a:lnTo>
                  <a:lnTo>
                    <a:pt x="867" y="330"/>
                  </a:lnTo>
                  <a:lnTo>
                    <a:pt x="867" y="330"/>
                  </a:lnTo>
                  <a:lnTo>
                    <a:pt x="867" y="330"/>
                  </a:lnTo>
                  <a:lnTo>
                    <a:pt x="867" y="330"/>
                  </a:lnTo>
                  <a:lnTo>
                    <a:pt x="867" y="326"/>
                  </a:lnTo>
                  <a:lnTo>
                    <a:pt x="867" y="326"/>
                  </a:lnTo>
                  <a:lnTo>
                    <a:pt x="867" y="326"/>
                  </a:lnTo>
                  <a:lnTo>
                    <a:pt x="867" y="326"/>
                  </a:lnTo>
                  <a:lnTo>
                    <a:pt x="871" y="321"/>
                  </a:lnTo>
                  <a:lnTo>
                    <a:pt x="871" y="321"/>
                  </a:lnTo>
                  <a:lnTo>
                    <a:pt x="871" y="321"/>
                  </a:lnTo>
                  <a:lnTo>
                    <a:pt x="876" y="321"/>
                  </a:lnTo>
                  <a:lnTo>
                    <a:pt x="876" y="317"/>
                  </a:lnTo>
                  <a:lnTo>
                    <a:pt x="885" y="317"/>
                  </a:lnTo>
                  <a:lnTo>
                    <a:pt x="885" y="317"/>
                  </a:lnTo>
                  <a:lnTo>
                    <a:pt x="885" y="317"/>
                  </a:lnTo>
                  <a:lnTo>
                    <a:pt x="885" y="312"/>
                  </a:lnTo>
                  <a:lnTo>
                    <a:pt x="885" y="312"/>
                  </a:lnTo>
                  <a:lnTo>
                    <a:pt x="885" y="312"/>
                  </a:lnTo>
                  <a:lnTo>
                    <a:pt x="890" y="312"/>
                  </a:lnTo>
                  <a:lnTo>
                    <a:pt x="890" y="312"/>
                  </a:lnTo>
                  <a:lnTo>
                    <a:pt x="890" y="312"/>
                  </a:lnTo>
                  <a:lnTo>
                    <a:pt x="890" y="312"/>
                  </a:lnTo>
                  <a:lnTo>
                    <a:pt x="894" y="312"/>
                  </a:lnTo>
                  <a:lnTo>
                    <a:pt x="894" y="312"/>
                  </a:lnTo>
                  <a:lnTo>
                    <a:pt x="899" y="312"/>
                  </a:lnTo>
                  <a:lnTo>
                    <a:pt x="903" y="317"/>
                  </a:lnTo>
                  <a:lnTo>
                    <a:pt x="903" y="317"/>
                  </a:lnTo>
                  <a:lnTo>
                    <a:pt x="903" y="317"/>
                  </a:lnTo>
                  <a:lnTo>
                    <a:pt x="903" y="321"/>
                  </a:lnTo>
                  <a:lnTo>
                    <a:pt x="903" y="321"/>
                  </a:lnTo>
                  <a:lnTo>
                    <a:pt x="903" y="321"/>
                  </a:lnTo>
                  <a:lnTo>
                    <a:pt x="903" y="321"/>
                  </a:lnTo>
                  <a:lnTo>
                    <a:pt x="903" y="321"/>
                  </a:lnTo>
                  <a:lnTo>
                    <a:pt x="903" y="326"/>
                  </a:lnTo>
                  <a:lnTo>
                    <a:pt x="903" y="326"/>
                  </a:lnTo>
                  <a:lnTo>
                    <a:pt x="903" y="326"/>
                  </a:lnTo>
                  <a:lnTo>
                    <a:pt x="903" y="321"/>
                  </a:lnTo>
                  <a:lnTo>
                    <a:pt x="903" y="321"/>
                  </a:lnTo>
                  <a:lnTo>
                    <a:pt x="903" y="321"/>
                  </a:lnTo>
                  <a:lnTo>
                    <a:pt x="908" y="321"/>
                  </a:lnTo>
                  <a:lnTo>
                    <a:pt x="908" y="321"/>
                  </a:lnTo>
                  <a:lnTo>
                    <a:pt x="908" y="321"/>
                  </a:lnTo>
                  <a:lnTo>
                    <a:pt x="908" y="321"/>
                  </a:lnTo>
                  <a:lnTo>
                    <a:pt x="903" y="317"/>
                  </a:lnTo>
                  <a:lnTo>
                    <a:pt x="903" y="317"/>
                  </a:lnTo>
                  <a:lnTo>
                    <a:pt x="908" y="317"/>
                  </a:lnTo>
                  <a:lnTo>
                    <a:pt x="912" y="317"/>
                  </a:lnTo>
                  <a:lnTo>
                    <a:pt x="912" y="317"/>
                  </a:lnTo>
                  <a:lnTo>
                    <a:pt x="912" y="317"/>
                  </a:lnTo>
                  <a:lnTo>
                    <a:pt x="912" y="317"/>
                  </a:lnTo>
                  <a:lnTo>
                    <a:pt x="917" y="317"/>
                  </a:lnTo>
                  <a:lnTo>
                    <a:pt x="917" y="317"/>
                  </a:lnTo>
                  <a:lnTo>
                    <a:pt x="917" y="317"/>
                  </a:lnTo>
                  <a:lnTo>
                    <a:pt x="921" y="317"/>
                  </a:lnTo>
                  <a:lnTo>
                    <a:pt x="921" y="317"/>
                  </a:lnTo>
                  <a:lnTo>
                    <a:pt x="921" y="317"/>
                  </a:lnTo>
                  <a:lnTo>
                    <a:pt x="926" y="312"/>
                  </a:lnTo>
                  <a:lnTo>
                    <a:pt x="926" y="312"/>
                  </a:lnTo>
                  <a:lnTo>
                    <a:pt x="930" y="312"/>
                  </a:lnTo>
                  <a:lnTo>
                    <a:pt x="930" y="312"/>
                  </a:lnTo>
                  <a:lnTo>
                    <a:pt x="930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08"/>
                  </a:lnTo>
                  <a:lnTo>
                    <a:pt x="935" y="308"/>
                  </a:lnTo>
                  <a:lnTo>
                    <a:pt x="935" y="308"/>
                  </a:lnTo>
                  <a:lnTo>
                    <a:pt x="935" y="303"/>
                  </a:lnTo>
                  <a:lnTo>
                    <a:pt x="935" y="303"/>
                  </a:lnTo>
                  <a:lnTo>
                    <a:pt x="935" y="303"/>
                  </a:lnTo>
                  <a:lnTo>
                    <a:pt x="935" y="303"/>
                  </a:lnTo>
                  <a:lnTo>
                    <a:pt x="935" y="298"/>
                  </a:lnTo>
                  <a:lnTo>
                    <a:pt x="944" y="298"/>
                  </a:lnTo>
                  <a:lnTo>
                    <a:pt x="948" y="294"/>
                  </a:lnTo>
                  <a:lnTo>
                    <a:pt x="953" y="294"/>
                  </a:lnTo>
                  <a:lnTo>
                    <a:pt x="953" y="294"/>
                  </a:lnTo>
                  <a:lnTo>
                    <a:pt x="953" y="294"/>
                  </a:lnTo>
                  <a:lnTo>
                    <a:pt x="957" y="294"/>
                  </a:lnTo>
                  <a:lnTo>
                    <a:pt x="957" y="289"/>
                  </a:lnTo>
                  <a:lnTo>
                    <a:pt x="957" y="289"/>
                  </a:lnTo>
                  <a:lnTo>
                    <a:pt x="962" y="289"/>
                  </a:lnTo>
                  <a:lnTo>
                    <a:pt x="962" y="289"/>
                  </a:lnTo>
                  <a:lnTo>
                    <a:pt x="966" y="285"/>
                  </a:lnTo>
                  <a:lnTo>
                    <a:pt x="966" y="285"/>
                  </a:lnTo>
                  <a:lnTo>
                    <a:pt x="971" y="285"/>
                  </a:lnTo>
                  <a:lnTo>
                    <a:pt x="971" y="285"/>
                  </a:lnTo>
                  <a:lnTo>
                    <a:pt x="975" y="280"/>
                  </a:lnTo>
                  <a:lnTo>
                    <a:pt x="975" y="280"/>
                  </a:lnTo>
                  <a:lnTo>
                    <a:pt x="975" y="280"/>
                  </a:lnTo>
                  <a:lnTo>
                    <a:pt x="975" y="280"/>
                  </a:lnTo>
                  <a:lnTo>
                    <a:pt x="975" y="276"/>
                  </a:lnTo>
                  <a:lnTo>
                    <a:pt x="975" y="271"/>
                  </a:lnTo>
                  <a:lnTo>
                    <a:pt x="975" y="271"/>
                  </a:lnTo>
                  <a:lnTo>
                    <a:pt x="980" y="267"/>
                  </a:lnTo>
                  <a:lnTo>
                    <a:pt x="975" y="262"/>
                  </a:lnTo>
                  <a:lnTo>
                    <a:pt x="980" y="262"/>
                  </a:lnTo>
                  <a:lnTo>
                    <a:pt x="980" y="262"/>
                  </a:lnTo>
                  <a:lnTo>
                    <a:pt x="980" y="262"/>
                  </a:lnTo>
                  <a:lnTo>
                    <a:pt x="975" y="262"/>
                  </a:lnTo>
                  <a:lnTo>
                    <a:pt x="975" y="262"/>
                  </a:lnTo>
                  <a:lnTo>
                    <a:pt x="975" y="262"/>
                  </a:lnTo>
                  <a:lnTo>
                    <a:pt x="975" y="262"/>
                  </a:lnTo>
                  <a:lnTo>
                    <a:pt x="975" y="258"/>
                  </a:lnTo>
                  <a:lnTo>
                    <a:pt x="975" y="258"/>
                  </a:lnTo>
                  <a:lnTo>
                    <a:pt x="975" y="258"/>
                  </a:lnTo>
                  <a:lnTo>
                    <a:pt x="975" y="258"/>
                  </a:lnTo>
                  <a:lnTo>
                    <a:pt x="980" y="258"/>
                  </a:lnTo>
                  <a:lnTo>
                    <a:pt x="980" y="258"/>
                  </a:lnTo>
                  <a:lnTo>
                    <a:pt x="980" y="253"/>
                  </a:lnTo>
                  <a:lnTo>
                    <a:pt x="980" y="253"/>
                  </a:lnTo>
                  <a:lnTo>
                    <a:pt x="975" y="253"/>
                  </a:lnTo>
                  <a:lnTo>
                    <a:pt x="975" y="253"/>
                  </a:lnTo>
                  <a:lnTo>
                    <a:pt x="975" y="253"/>
                  </a:lnTo>
                  <a:lnTo>
                    <a:pt x="975" y="258"/>
                  </a:lnTo>
                  <a:lnTo>
                    <a:pt x="975" y="258"/>
                  </a:lnTo>
                  <a:lnTo>
                    <a:pt x="971" y="258"/>
                  </a:lnTo>
                  <a:lnTo>
                    <a:pt x="971" y="258"/>
                  </a:lnTo>
                  <a:lnTo>
                    <a:pt x="971" y="258"/>
                  </a:lnTo>
                  <a:lnTo>
                    <a:pt x="971" y="258"/>
                  </a:lnTo>
                  <a:lnTo>
                    <a:pt x="971" y="253"/>
                  </a:lnTo>
                  <a:lnTo>
                    <a:pt x="971" y="253"/>
                  </a:lnTo>
                  <a:lnTo>
                    <a:pt x="971" y="253"/>
                  </a:lnTo>
                  <a:lnTo>
                    <a:pt x="971" y="253"/>
                  </a:lnTo>
                  <a:lnTo>
                    <a:pt x="971" y="253"/>
                  </a:lnTo>
                  <a:lnTo>
                    <a:pt x="971" y="253"/>
                  </a:lnTo>
                  <a:lnTo>
                    <a:pt x="966" y="253"/>
                  </a:lnTo>
                  <a:lnTo>
                    <a:pt x="966" y="253"/>
                  </a:lnTo>
                  <a:lnTo>
                    <a:pt x="971" y="249"/>
                  </a:lnTo>
                  <a:lnTo>
                    <a:pt x="971" y="249"/>
                  </a:lnTo>
                  <a:lnTo>
                    <a:pt x="971" y="249"/>
                  </a:lnTo>
                  <a:lnTo>
                    <a:pt x="971" y="249"/>
                  </a:lnTo>
                  <a:lnTo>
                    <a:pt x="971" y="249"/>
                  </a:lnTo>
                  <a:lnTo>
                    <a:pt x="971" y="249"/>
                  </a:lnTo>
                  <a:lnTo>
                    <a:pt x="975" y="249"/>
                  </a:lnTo>
                  <a:lnTo>
                    <a:pt x="975" y="249"/>
                  </a:lnTo>
                  <a:lnTo>
                    <a:pt x="975" y="249"/>
                  </a:lnTo>
                  <a:lnTo>
                    <a:pt x="971" y="249"/>
                  </a:lnTo>
                  <a:lnTo>
                    <a:pt x="971" y="249"/>
                  </a:lnTo>
                  <a:lnTo>
                    <a:pt x="966" y="249"/>
                  </a:lnTo>
                  <a:lnTo>
                    <a:pt x="966" y="249"/>
                  </a:lnTo>
                  <a:lnTo>
                    <a:pt x="966" y="249"/>
                  </a:lnTo>
                  <a:lnTo>
                    <a:pt x="966" y="249"/>
                  </a:lnTo>
                  <a:lnTo>
                    <a:pt x="962" y="249"/>
                  </a:lnTo>
                  <a:lnTo>
                    <a:pt x="962" y="249"/>
                  </a:lnTo>
                  <a:lnTo>
                    <a:pt x="957" y="253"/>
                  </a:lnTo>
                  <a:lnTo>
                    <a:pt x="953" y="253"/>
                  </a:lnTo>
                  <a:lnTo>
                    <a:pt x="948" y="253"/>
                  </a:lnTo>
                  <a:lnTo>
                    <a:pt x="948" y="253"/>
                  </a:lnTo>
                  <a:lnTo>
                    <a:pt x="948" y="253"/>
                  </a:lnTo>
                  <a:lnTo>
                    <a:pt x="948" y="253"/>
                  </a:lnTo>
                  <a:lnTo>
                    <a:pt x="948" y="253"/>
                  </a:lnTo>
                  <a:lnTo>
                    <a:pt x="948" y="249"/>
                  </a:lnTo>
                  <a:lnTo>
                    <a:pt x="948" y="249"/>
                  </a:lnTo>
                  <a:lnTo>
                    <a:pt x="953" y="249"/>
                  </a:lnTo>
                  <a:lnTo>
                    <a:pt x="953" y="249"/>
                  </a:lnTo>
                  <a:lnTo>
                    <a:pt x="953" y="249"/>
                  </a:lnTo>
                  <a:lnTo>
                    <a:pt x="957" y="249"/>
                  </a:lnTo>
                  <a:lnTo>
                    <a:pt x="957" y="249"/>
                  </a:lnTo>
                  <a:lnTo>
                    <a:pt x="962" y="249"/>
                  </a:lnTo>
                  <a:lnTo>
                    <a:pt x="962" y="249"/>
                  </a:lnTo>
                  <a:lnTo>
                    <a:pt x="962" y="244"/>
                  </a:lnTo>
                  <a:lnTo>
                    <a:pt x="966" y="244"/>
                  </a:lnTo>
                  <a:lnTo>
                    <a:pt x="966" y="244"/>
                  </a:lnTo>
                  <a:lnTo>
                    <a:pt x="966" y="244"/>
                  </a:lnTo>
                  <a:lnTo>
                    <a:pt x="966" y="244"/>
                  </a:lnTo>
                  <a:lnTo>
                    <a:pt x="966" y="240"/>
                  </a:lnTo>
                  <a:lnTo>
                    <a:pt x="962" y="240"/>
                  </a:lnTo>
                  <a:lnTo>
                    <a:pt x="962" y="240"/>
                  </a:lnTo>
                  <a:lnTo>
                    <a:pt x="962" y="240"/>
                  </a:lnTo>
                  <a:lnTo>
                    <a:pt x="962" y="240"/>
                  </a:lnTo>
                  <a:lnTo>
                    <a:pt x="962" y="240"/>
                  </a:lnTo>
                  <a:lnTo>
                    <a:pt x="962" y="240"/>
                  </a:lnTo>
                  <a:lnTo>
                    <a:pt x="962" y="235"/>
                  </a:lnTo>
                  <a:lnTo>
                    <a:pt x="966" y="235"/>
                  </a:lnTo>
                  <a:lnTo>
                    <a:pt x="966" y="235"/>
                  </a:lnTo>
                  <a:lnTo>
                    <a:pt x="966" y="235"/>
                  </a:lnTo>
                  <a:lnTo>
                    <a:pt x="966" y="235"/>
                  </a:lnTo>
                  <a:lnTo>
                    <a:pt x="966" y="235"/>
                  </a:lnTo>
                  <a:lnTo>
                    <a:pt x="962" y="235"/>
                  </a:lnTo>
                  <a:lnTo>
                    <a:pt x="962" y="235"/>
                  </a:lnTo>
                  <a:lnTo>
                    <a:pt x="962" y="235"/>
                  </a:lnTo>
                  <a:lnTo>
                    <a:pt x="957" y="235"/>
                  </a:lnTo>
                  <a:lnTo>
                    <a:pt x="957" y="235"/>
                  </a:lnTo>
                  <a:lnTo>
                    <a:pt x="957" y="235"/>
                  </a:lnTo>
                  <a:lnTo>
                    <a:pt x="957" y="235"/>
                  </a:lnTo>
                  <a:lnTo>
                    <a:pt x="957" y="235"/>
                  </a:lnTo>
                  <a:lnTo>
                    <a:pt x="957" y="235"/>
                  </a:lnTo>
                  <a:lnTo>
                    <a:pt x="962" y="235"/>
                  </a:lnTo>
                  <a:lnTo>
                    <a:pt x="962" y="235"/>
                  </a:lnTo>
                  <a:lnTo>
                    <a:pt x="962" y="231"/>
                  </a:lnTo>
                  <a:lnTo>
                    <a:pt x="962" y="231"/>
                  </a:lnTo>
                  <a:lnTo>
                    <a:pt x="957" y="231"/>
                  </a:lnTo>
                  <a:lnTo>
                    <a:pt x="957" y="231"/>
                  </a:lnTo>
                  <a:lnTo>
                    <a:pt x="957" y="231"/>
                  </a:lnTo>
                  <a:lnTo>
                    <a:pt x="957" y="231"/>
                  </a:lnTo>
                  <a:lnTo>
                    <a:pt x="957" y="231"/>
                  </a:lnTo>
                  <a:lnTo>
                    <a:pt x="957" y="226"/>
                  </a:lnTo>
                  <a:lnTo>
                    <a:pt x="957" y="226"/>
                  </a:lnTo>
                  <a:lnTo>
                    <a:pt x="962" y="226"/>
                  </a:lnTo>
                  <a:lnTo>
                    <a:pt x="957" y="226"/>
                  </a:lnTo>
                  <a:lnTo>
                    <a:pt x="957" y="226"/>
                  </a:lnTo>
                  <a:lnTo>
                    <a:pt x="953" y="226"/>
                  </a:lnTo>
                  <a:lnTo>
                    <a:pt x="953" y="226"/>
                  </a:lnTo>
                  <a:lnTo>
                    <a:pt x="953" y="222"/>
                  </a:lnTo>
                  <a:lnTo>
                    <a:pt x="953" y="222"/>
                  </a:lnTo>
                  <a:lnTo>
                    <a:pt x="953" y="222"/>
                  </a:lnTo>
                  <a:lnTo>
                    <a:pt x="953" y="222"/>
                  </a:lnTo>
                  <a:lnTo>
                    <a:pt x="953" y="222"/>
                  </a:lnTo>
                  <a:lnTo>
                    <a:pt x="953" y="217"/>
                  </a:lnTo>
                  <a:lnTo>
                    <a:pt x="953" y="217"/>
                  </a:lnTo>
                  <a:lnTo>
                    <a:pt x="953" y="217"/>
                  </a:lnTo>
                  <a:lnTo>
                    <a:pt x="953" y="217"/>
                  </a:lnTo>
                  <a:lnTo>
                    <a:pt x="948" y="217"/>
                  </a:lnTo>
                  <a:lnTo>
                    <a:pt x="948" y="217"/>
                  </a:lnTo>
                  <a:lnTo>
                    <a:pt x="944" y="222"/>
                  </a:lnTo>
                  <a:lnTo>
                    <a:pt x="944" y="222"/>
                  </a:lnTo>
                  <a:lnTo>
                    <a:pt x="944" y="222"/>
                  </a:lnTo>
                  <a:lnTo>
                    <a:pt x="948" y="222"/>
                  </a:lnTo>
                  <a:lnTo>
                    <a:pt x="948" y="222"/>
                  </a:lnTo>
                  <a:lnTo>
                    <a:pt x="948" y="222"/>
                  </a:lnTo>
                  <a:lnTo>
                    <a:pt x="948" y="226"/>
                  </a:lnTo>
                  <a:lnTo>
                    <a:pt x="948" y="226"/>
                  </a:lnTo>
                  <a:lnTo>
                    <a:pt x="948" y="226"/>
                  </a:lnTo>
                  <a:lnTo>
                    <a:pt x="944" y="226"/>
                  </a:lnTo>
                  <a:lnTo>
                    <a:pt x="944" y="226"/>
                  </a:lnTo>
                  <a:lnTo>
                    <a:pt x="939" y="231"/>
                  </a:lnTo>
                  <a:lnTo>
                    <a:pt x="939" y="231"/>
                  </a:lnTo>
                  <a:lnTo>
                    <a:pt x="935" y="231"/>
                  </a:lnTo>
                  <a:lnTo>
                    <a:pt x="935" y="231"/>
                  </a:lnTo>
                  <a:lnTo>
                    <a:pt x="930" y="226"/>
                  </a:lnTo>
                  <a:lnTo>
                    <a:pt x="930" y="226"/>
                  </a:lnTo>
                  <a:lnTo>
                    <a:pt x="930" y="226"/>
                  </a:lnTo>
                  <a:lnTo>
                    <a:pt x="926" y="226"/>
                  </a:lnTo>
                  <a:lnTo>
                    <a:pt x="926" y="226"/>
                  </a:lnTo>
                  <a:lnTo>
                    <a:pt x="921" y="226"/>
                  </a:lnTo>
                  <a:lnTo>
                    <a:pt x="917" y="226"/>
                  </a:lnTo>
                  <a:lnTo>
                    <a:pt x="917" y="226"/>
                  </a:lnTo>
                  <a:lnTo>
                    <a:pt x="917" y="226"/>
                  </a:lnTo>
                  <a:lnTo>
                    <a:pt x="917" y="226"/>
                  </a:lnTo>
                  <a:lnTo>
                    <a:pt x="917" y="226"/>
                  </a:lnTo>
                  <a:lnTo>
                    <a:pt x="917" y="226"/>
                  </a:lnTo>
                  <a:lnTo>
                    <a:pt x="921" y="226"/>
                  </a:lnTo>
                  <a:lnTo>
                    <a:pt x="921" y="231"/>
                  </a:lnTo>
                  <a:lnTo>
                    <a:pt x="921" y="231"/>
                  </a:lnTo>
                  <a:lnTo>
                    <a:pt x="921" y="231"/>
                  </a:lnTo>
                  <a:lnTo>
                    <a:pt x="917" y="231"/>
                  </a:lnTo>
                  <a:lnTo>
                    <a:pt x="912" y="226"/>
                  </a:lnTo>
                  <a:lnTo>
                    <a:pt x="908" y="226"/>
                  </a:lnTo>
                  <a:lnTo>
                    <a:pt x="908" y="226"/>
                  </a:lnTo>
                  <a:lnTo>
                    <a:pt x="903" y="226"/>
                  </a:lnTo>
                  <a:lnTo>
                    <a:pt x="903" y="226"/>
                  </a:lnTo>
                  <a:lnTo>
                    <a:pt x="899" y="226"/>
                  </a:lnTo>
                  <a:lnTo>
                    <a:pt x="899" y="226"/>
                  </a:lnTo>
                  <a:lnTo>
                    <a:pt x="899" y="226"/>
                  </a:lnTo>
                  <a:lnTo>
                    <a:pt x="894" y="226"/>
                  </a:lnTo>
                  <a:lnTo>
                    <a:pt x="890" y="226"/>
                  </a:lnTo>
                  <a:lnTo>
                    <a:pt x="885" y="222"/>
                  </a:lnTo>
                  <a:lnTo>
                    <a:pt x="880" y="222"/>
                  </a:lnTo>
                  <a:lnTo>
                    <a:pt x="880" y="222"/>
                  </a:lnTo>
                  <a:lnTo>
                    <a:pt x="880" y="222"/>
                  </a:lnTo>
                  <a:lnTo>
                    <a:pt x="880" y="222"/>
                  </a:lnTo>
                  <a:lnTo>
                    <a:pt x="876" y="222"/>
                  </a:lnTo>
                  <a:lnTo>
                    <a:pt x="871" y="222"/>
                  </a:lnTo>
                  <a:lnTo>
                    <a:pt x="867" y="222"/>
                  </a:lnTo>
                  <a:lnTo>
                    <a:pt x="867" y="222"/>
                  </a:lnTo>
                  <a:lnTo>
                    <a:pt x="867" y="217"/>
                  </a:lnTo>
                  <a:lnTo>
                    <a:pt x="867" y="217"/>
                  </a:lnTo>
                  <a:lnTo>
                    <a:pt x="867" y="217"/>
                  </a:lnTo>
                  <a:lnTo>
                    <a:pt x="871" y="213"/>
                  </a:lnTo>
                  <a:lnTo>
                    <a:pt x="871" y="213"/>
                  </a:lnTo>
                  <a:lnTo>
                    <a:pt x="871" y="213"/>
                  </a:lnTo>
                  <a:lnTo>
                    <a:pt x="867" y="213"/>
                  </a:lnTo>
                  <a:lnTo>
                    <a:pt x="867" y="217"/>
                  </a:lnTo>
                  <a:lnTo>
                    <a:pt x="867" y="213"/>
                  </a:lnTo>
                  <a:lnTo>
                    <a:pt x="862" y="213"/>
                  </a:lnTo>
                  <a:lnTo>
                    <a:pt x="862" y="213"/>
                  </a:lnTo>
                  <a:lnTo>
                    <a:pt x="862" y="213"/>
                  </a:lnTo>
                  <a:lnTo>
                    <a:pt x="862" y="217"/>
                  </a:lnTo>
                  <a:lnTo>
                    <a:pt x="862" y="217"/>
                  </a:lnTo>
                  <a:lnTo>
                    <a:pt x="862" y="217"/>
                  </a:lnTo>
                  <a:lnTo>
                    <a:pt x="858" y="217"/>
                  </a:lnTo>
                  <a:lnTo>
                    <a:pt x="858" y="217"/>
                  </a:lnTo>
                  <a:lnTo>
                    <a:pt x="858" y="217"/>
                  </a:lnTo>
                  <a:lnTo>
                    <a:pt x="853" y="217"/>
                  </a:lnTo>
                  <a:lnTo>
                    <a:pt x="853" y="217"/>
                  </a:lnTo>
                  <a:lnTo>
                    <a:pt x="853" y="217"/>
                  </a:lnTo>
                  <a:lnTo>
                    <a:pt x="853" y="213"/>
                  </a:lnTo>
                  <a:lnTo>
                    <a:pt x="849" y="213"/>
                  </a:lnTo>
                  <a:lnTo>
                    <a:pt x="849" y="213"/>
                  </a:lnTo>
                  <a:lnTo>
                    <a:pt x="849" y="213"/>
                  </a:lnTo>
                  <a:lnTo>
                    <a:pt x="849" y="213"/>
                  </a:lnTo>
                  <a:lnTo>
                    <a:pt x="849" y="208"/>
                  </a:lnTo>
                  <a:lnTo>
                    <a:pt x="849" y="204"/>
                  </a:lnTo>
                  <a:lnTo>
                    <a:pt x="849" y="204"/>
                  </a:lnTo>
                  <a:lnTo>
                    <a:pt x="849" y="199"/>
                  </a:lnTo>
                  <a:lnTo>
                    <a:pt x="849" y="199"/>
                  </a:lnTo>
                  <a:lnTo>
                    <a:pt x="853" y="199"/>
                  </a:lnTo>
                  <a:lnTo>
                    <a:pt x="853" y="204"/>
                  </a:lnTo>
                  <a:lnTo>
                    <a:pt x="858" y="204"/>
                  </a:lnTo>
                  <a:lnTo>
                    <a:pt x="862" y="204"/>
                  </a:lnTo>
                  <a:lnTo>
                    <a:pt x="862" y="204"/>
                  </a:lnTo>
                  <a:lnTo>
                    <a:pt x="862" y="204"/>
                  </a:lnTo>
                  <a:lnTo>
                    <a:pt x="867" y="204"/>
                  </a:lnTo>
                  <a:lnTo>
                    <a:pt x="867" y="204"/>
                  </a:lnTo>
                  <a:lnTo>
                    <a:pt x="871" y="204"/>
                  </a:lnTo>
                  <a:lnTo>
                    <a:pt x="876" y="204"/>
                  </a:lnTo>
                  <a:lnTo>
                    <a:pt x="871" y="204"/>
                  </a:lnTo>
                  <a:lnTo>
                    <a:pt x="871" y="204"/>
                  </a:lnTo>
                  <a:lnTo>
                    <a:pt x="871" y="199"/>
                  </a:lnTo>
                  <a:lnTo>
                    <a:pt x="871" y="199"/>
                  </a:lnTo>
                  <a:lnTo>
                    <a:pt x="867" y="199"/>
                  </a:lnTo>
                  <a:lnTo>
                    <a:pt x="862" y="199"/>
                  </a:lnTo>
                  <a:lnTo>
                    <a:pt x="858" y="199"/>
                  </a:lnTo>
                  <a:lnTo>
                    <a:pt x="858" y="194"/>
                  </a:lnTo>
                  <a:lnTo>
                    <a:pt x="853" y="194"/>
                  </a:lnTo>
                  <a:lnTo>
                    <a:pt x="853" y="194"/>
                  </a:lnTo>
                  <a:lnTo>
                    <a:pt x="853" y="194"/>
                  </a:lnTo>
                  <a:lnTo>
                    <a:pt x="858" y="190"/>
                  </a:lnTo>
                  <a:lnTo>
                    <a:pt x="858" y="190"/>
                  </a:lnTo>
                  <a:lnTo>
                    <a:pt x="862" y="185"/>
                  </a:lnTo>
                  <a:lnTo>
                    <a:pt x="862" y="185"/>
                  </a:lnTo>
                  <a:lnTo>
                    <a:pt x="862" y="185"/>
                  </a:lnTo>
                  <a:lnTo>
                    <a:pt x="867" y="181"/>
                  </a:lnTo>
                  <a:lnTo>
                    <a:pt x="871" y="181"/>
                  </a:lnTo>
                  <a:lnTo>
                    <a:pt x="871" y="181"/>
                  </a:lnTo>
                  <a:lnTo>
                    <a:pt x="871" y="181"/>
                  </a:lnTo>
                  <a:lnTo>
                    <a:pt x="871" y="181"/>
                  </a:lnTo>
                  <a:lnTo>
                    <a:pt x="871" y="181"/>
                  </a:lnTo>
                  <a:lnTo>
                    <a:pt x="871" y="176"/>
                  </a:lnTo>
                  <a:lnTo>
                    <a:pt x="871" y="176"/>
                  </a:lnTo>
                  <a:lnTo>
                    <a:pt x="871" y="176"/>
                  </a:lnTo>
                  <a:lnTo>
                    <a:pt x="876" y="176"/>
                  </a:lnTo>
                  <a:lnTo>
                    <a:pt x="876" y="172"/>
                  </a:lnTo>
                  <a:lnTo>
                    <a:pt x="880" y="172"/>
                  </a:lnTo>
                  <a:lnTo>
                    <a:pt x="885" y="172"/>
                  </a:lnTo>
                  <a:lnTo>
                    <a:pt x="885" y="167"/>
                  </a:lnTo>
                  <a:lnTo>
                    <a:pt x="890" y="167"/>
                  </a:lnTo>
                  <a:lnTo>
                    <a:pt x="890" y="167"/>
                  </a:lnTo>
                  <a:lnTo>
                    <a:pt x="894" y="167"/>
                  </a:lnTo>
                  <a:lnTo>
                    <a:pt x="894" y="163"/>
                  </a:lnTo>
                  <a:lnTo>
                    <a:pt x="894" y="163"/>
                  </a:lnTo>
                  <a:lnTo>
                    <a:pt x="899" y="163"/>
                  </a:lnTo>
                  <a:lnTo>
                    <a:pt x="903" y="163"/>
                  </a:lnTo>
                  <a:lnTo>
                    <a:pt x="903" y="163"/>
                  </a:lnTo>
                  <a:lnTo>
                    <a:pt x="903" y="163"/>
                  </a:lnTo>
                  <a:lnTo>
                    <a:pt x="903" y="158"/>
                  </a:lnTo>
                  <a:lnTo>
                    <a:pt x="903" y="158"/>
                  </a:lnTo>
                  <a:lnTo>
                    <a:pt x="912" y="158"/>
                  </a:lnTo>
                  <a:lnTo>
                    <a:pt x="917" y="154"/>
                  </a:lnTo>
                  <a:lnTo>
                    <a:pt x="921" y="154"/>
                  </a:lnTo>
                  <a:lnTo>
                    <a:pt x="921" y="154"/>
                  </a:lnTo>
                  <a:lnTo>
                    <a:pt x="930" y="154"/>
                  </a:lnTo>
                  <a:lnTo>
                    <a:pt x="935" y="154"/>
                  </a:lnTo>
                  <a:lnTo>
                    <a:pt x="939" y="154"/>
                  </a:lnTo>
                  <a:lnTo>
                    <a:pt x="948" y="154"/>
                  </a:lnTo>
                  <a:lnTo>
                    <a:pt x="948" y="158"/>
                  </a:lnTo>
                  <a:lnTo>
                    <a:pt x="948" y="158"/>
                  </a:lnTo>
                  <a:lnTo>
                    <a:pt x="948" y="158"/>
                  </a:lnTo>
                  <a:lnTo>
                    <a:pt x="948" y="158"/>
                  </a:lnTo>
                  <a:lnTo>
                    <a:pt x="944" y="158"/>
                  </a:lnTo>
                  <a:lnTo>
                    <a:pt x="939" y="158"/>
                  </a:lnTo>
                  <a:lnTo>
                    <a:pt x="935" y="163"/>
                  </a:lnTo>
                  <a:lnTo>
                    <a:pt x="930" y="163"/>
                  </a:lnTo>
                  <a:lnTo>
                    <a:pt x="926" y="163"/>
                  </a:lnTo>
                  <a:lnTo>
                    <a:pt x="917" y="167"/>
                  </a:lnTo>
                  <a:lnTo>
                    <a:pt x="917" y="172"/>
                  </a:lnTo>
                  <a:lnTo>
                    <a:pt x="917" y="172"/>
                  </a:lnTo>
                  <a:lnTo>
                    <a:pt x="912" y="172"/>
                  </a:lnTo>
                  <a:lnTo>
                    <a:pt x="912" y="172"/>
                  </a:lnTo>
                  <a:lnTo>
                    <a:pt x="912" y="176"/>
                  </a:lnTo>
                  <a:lnTo>
                    <a:pt x="912" y="176"/>
                  </a:lnTo>
                  <a:lnTo>
                    <a:pt x="912" y="176"/>
                  </a:lnTo>
                  <a:lnTo>
                    <a:pt x="908" y="181"/>
                  </a:lnTo>
                  <a:lnTo>
                    <a:pt x="908" y="181"/>
                  </a:lnTo>
                  <a:lnTo>
                    <a:pt x="903" y="185"/>
                  </a:lnTo>
                  <a:lnTo>
                    <a:pt x="903" y="185"/>
                  </a:lnTo>
                  <a:lnTo>
                    <a:pt x="903" y="185"/>
                  </a:lnTo>
                  <a:lnTo>
                    <a:pt x="899" y="190"/>
                  </a:lnTo>
                  <a:lnTo>
                    <a:pt x="899" y="190"/>
                  </a:lnTo>
                  <a:lnTo>
                    <a:pt x="899" y="194"/>
                  </a:lnTo>
                  <a:lnTo>
                    <a:pt x="903" y="194"/>
                  </a:lnTo>
                  <a:lnTo>
                    <a:pt x="903" y="194"/>
                  </a:lnTo>
                  <a:lnTo>
                    <a:pt x="903" y="199"/>
                  </a:lnTo>
                  <a:lnTo>
                    <a:pt x="903" y="199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894" y="204"/>
                  </a:lnTo>
                  <a:lnTo>
                    <a:pt x="890" y="204"/>
                  </a:lnTo>
                  <a:lnTo>
                    <a:pt x="885" y="204"/>
                  </a:lnTo>
                  <a:lnTo>
                    <a:pt x="880" y="204"/>
                  </a:lnTo>
                  <a:lnTo>
                    <a:pt x="880" y="204"/>
                  </a:lnTo>
                  <a:moveTo>
                    <a:pt x="804" y="140"/>
                  </a:moveTo>
                  <a:lnTo>
                    <a:pt x="804" y="140"/>
                  </a:lnTo>
                  <a:lnTo>
                    <a:pt x="808" y="145"/>
                  </a:lnTo>
                  <a:lnTo>
                    <a:pt x="808" y="145"/>
                  </a:lnTo>
                  <a:lnTo>
                    <a:pt x="813" y="145"/>
                  </a:lnTo>
                  <a:lnTo>
                    <a:pt x="817" y="145"/>
                  </a:lnTo>
                  <a:lnTo>
                    <a:pt x="817" y="145"/>
                  </a:lnTo>
                  <a:lnTo>
                    <a:pt x="822" y="145"/>
                  </a:lnTo>
                  <a:lnTo>
                    <a:pt x="822" y="145"/>
                  </a:lnTo>
                  <a:lnTo>
                    <a:pt x="826" y="145"/>
                  </a:lnTo>
                  <a:lnTo>
                    <a:pt x="826" y="145"/>
                  </a:lnTo>
                  <a:lnTo>
                    <a:pt x="826" y="145"/>
                  </a:lnTo>
                  <a:lnTo>
                    <a:pt x="831" y="145"/>
                  </a:lnTo>
                  <a:lnTo>
                    <a:pt x="831" y="145"/>
                  </a:lnTo>
                  <a:lnTo>
                    <a:pt x="831" y="145"/>
                  </a:lnTo>
                  <a:lnTo>
                    <a:pt x="826" y="149"/>
                  </a:lnTo>
                  <a:lnTo>
                    <a:pt x="826" y="149"/>
                  </a:lnTo>
                  <a:lnTo>
                    <a:pt x="826" y="149"/>
                  </a:lnTo>
                  <a:lnTo>
                    <a:pt x="826" y="149"/>
                  </a:lnTo>
                  <a:lnTo>
                    <a:pt x="826" y="149"/>
                  </a:lnTo>
                  <a:lnTo>
                    <a:pt x="822" y="149"/>
                  </a:lnTo>
                  <a:lnTo>
                    <a:pt x="822" y="149"/>
                  </a:lnTo>
                  <a:lnTo>
                    <a:pt x="822" y="149"/>
                  </a:lnTo>
                  <a:lnTo>
                    <a:pt x="817" y="149"/>
                  </a:lnTo>
                  <a:lnTo>
                    <a:pt x="817" y="149"/>
                  </a:lnTo>
                  <a:lnTo>
                    <a:pt x="817" y="154"/>
                  </a:lnTo>
                  <a:lnTo>
                    <a:pt x="817" y="154"/>
                  </a:lnTo>
                  <a:lnTo>
                    <a:pt x="817" y="154"/>
                  </a:lnTo>
                  <a:lnTo>
                    <a:pt x="817" y="154"/>
                  </a:lnTo>
                  <a:lnTo>
                    <a:pt x="822" y="154"/>
                  </a:lnTo>
                  <a:lnTo>
                    <a:pt x="822" y="154"/>
                  </a:lnTo>
                  <a:lnTo>
                    <a:pt x="822" y="154"/>
                  </a:lnTo>
                  <a:lnTo>
                    <a:pt x="817" y="154"/>
                  </a:lnTo>
                  <a:lnTo>
                    <a:pt x="817" y="154"/>
                  </a:lnTo>
                  <a:lnTo>
                    <a:pt x="813" y="154"/>
                  </a:lnTo>
                  <a:lnTo>
                    <a:pt x="804" y="158"/>
                  </a:lnTo>
                  <a:lnTo>
                    <a:pt x="799" y="158"/>
                  </a:lnTo>
                  <a:lnTo>
                    <a:pt x="799" y="158"/>
                  </a:lnTo>
                  <a:lnTo>
                    <a:pt x="799" y="158"/>
                  </a:lnTo>
                  <a:lnTo>
                    <a:pt x="799" y="158"/>
                  </a:lnTo>
                  <a:lnTo>
                    <a:pt x="799" y="158"/>
                  </a:lnTo>
                  <a:lnTo>
                    <a:pt x="799" y="163"/>
                  </a:lnTo>
                  <a:lnTo>
                    <a:pt x="804" y="158"/>
                  </a:lnTo>
                  <a:lnTo>
                    <a:pt x="804" y="158"/>
                  </a:lnTo>
                  <a:lnTo>
                    <a:pt x="804" y="158"/>
                  </a:lnTo>
                  <a:lnTo>
                    <a:pt x="808" y="158"/>
                  </a:lnTo>
                  <a:lnTo>
                    <a:pt x="808" y="158"/>
                  </a:lnTo>
                  <a:lnTo>
                    <a:pt x="808" y="158"/>
                  </a:lnTo>
                  <a:lnTo>
                    <a:pt x="808" y="163"/>
                  </a:lnTo>
                  <a:lnTo>
                    <a:pt x="808" y="163"/>
                  </a:lnTo>
                  <a:lnTo>
                    <a:pt x="808" y="163"/>
                  </a:lnTo>
                  <a:lnTo>
                    <a:pt x="808" y="163"/>
                  </a:lnTo>
                  <a:lnTo>
                    <a:pt x="808" y="163"/>
                  </a:lnTo>
                  <a:lnTo>
                    <a:pt x="808" y="163"/>
                  </a:lnTo>
                  <a:lnTo>
                    <a:pt x="808" y="163"/>
                  </a:lnTo>
                  <a:lnTo>
                    <a:pt x="808" y="167"/>
                  </a:lnTo>
                  <a:lnTo>
                    <a:pt x="804" y="167"/>
                  </a:lnTo>
                  <a:lnTo>
                    <a:pt x="804" y="167"/>
                  </a:lnTo>
                  <a:lnTo>
                    <a:pt x="804" y="167"/>
                  </a:lnTo>
                  <a:lnTo>
                    <a:pt x="804" y="167"/>
                  </a:lnTo>
                  <a:lnTo>
                    <a:pt x="808" y="167"/>
                  </a:lnTo>
                  <a:lnTo>
                    <a:pt x="813" y="167"/>
                  </a:lnTo>
                  <a:lnTo>
                    <a:pt x="813" y="167"/>
                  </a:lnTo>
                  <a:lnTo>
                    <a:pt x="813" y="167"/>
                  </a:lnTo>
                  <a:lnTo>
                    <a:pt x="813" y="167"/>
                  </a:lnTo>
                  <a:lnTo>
                    <a:pt x="808" y="167"/>
                  </a:lnTo>
                  <a:lnTo>
                    <a:pt x="808" y="172"/>
                  </a:lnTo>
                  <a:lnTo>
                    <a:pt x="808" y="172"/>
                  </a:lnTo>
                  <a:lnTo>
                    <a:pt x="804" y="172"/>
                  </a:lnTo>
                  <a:lnTo>
                    <a:pt x="804" y="172"/>
                  </a:lnTo>
                  <a:lnTo>
                    <a:pt x="804" y="172"/>
                  </a:lnTo>
                  <a:lnTo>
                    <a:pt x="799" y="172"/>
                  </a:lnTo>
                  <a:lnTo>
                    <a:pt x="799" y="172"/>
                  </a:lnTo>
                  <a:lnTo>
                    <a:pt x="799" y="172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795" y="176"/>
                  </a:lnTo>
                  <a:lnTo>
                    <a:pt x="795" y="176"/>
                  </a:lnTo>
                  <a:lnTo>
                    <a:pt x="795" y="176"/>
                  </a:lnTo>
                  <a:lnTo>
                    <a:pt x="795" y="181"/>
                  </a:lnTo>
                  <a:lnTo>
                    <a:pt x="795" y="181"/>
                  </a:lnTo>
                  <a:lnTo>
                    <a:pt x="790" y="181"/>
                  </a:lnTo>
                  <a:lnTo>
                    <a:pt x="786" y="181"/>
                  </a:lnTo>
                  <a:lnTo>
                    <a:pt x="786" y="181"/>
                  </a:lnTo>
                  <a:lnTo>
                    <a:pt x="786" y="185"/>
                  </a:lnTo>
                  <a:lnTo>
                    <a:pt x="781" y="185"/>
                  </a:lnTo>
                  <a:lnTo>
                    <a:pt x="781" y="185"/>
                  </a:lnTo>
                  <a:lnTo>
                    <a:pt x="772" y="181"/>
                  </a:lnTo>
                  <a:lnTo>
                    <a:pt x="772" y="181"/>
                  </a:lnTo>
                  <a:lnTo>
                    <a:pt x="772" y="181"/>
                  </a:lnTo>
                  <a:lnTo>
                    <a:pt x="777" y="181"/>
                  </a:lnTo>
                  <a:lnTo>
                    <a:pt x="777" y="181"/>
                  </a:lnTo>
                  <a:lnTo>
                    <a:pt x="777" y="181"/>
                  </a:lnTo>
                  <a:lnTo>
                    <a:pt x="777" y="181"/>
                  </a:lnTo>
                  <a:lnTo>
                    <a:pt x="777" y="181"/>
                  </a:lnTo>
                  <a:lnTo>
                    <a:pt x="777" y="181"/>
                  </a:lnTo>
                  <a:lnTo>
                    <a:pt x="772" y="181"/>
                  </a:lnTo>
                  <a:lnTo>
                    <a:pt x="772" y="181"/>
                  </a:lnTo>
                  <a:lnTo>
                    <a:pt x="772" y="185"/>
                  </a:lnTo>
                  <a:lnTo>
                    <a:pt x="772" y="185"/>
                  </a:lnTo>
                  <a:lnTo>
                    <a:pt x="768" y="185"/>
                  </a:lnTo>
                  <a:lnTo>
                    <a:pt x="768" y="185"/>
                  </a:lnTo>
                  <a:lnTo>
                    <a:pt x="763" y="190"/>
                  </a:lnTo>
                  <a:lnTo>
                    <a:pt x="763" y="190"/>
                  </a:lnTo>
                  <a:lnTo>
                    <a:pt x="763" y="190"/>
                  </a:lnTo>
                  <a:lnTo>
                    <a:pt x="759" y="190"/>
                  </a:lnTo>
                  <a:lnTo>
                    <a:pt x="759" y="185"/>
                  </a:lnTo>
                  <a:lnTo>
                    <a:pt x="759" y="185"/>
                  </a:lnTo>
                  <a:lnTo>
                    <a:pt x="759" y="185"/>
                  </a:lnTo>
                  <a:lnTo>
                    <a:pt x="759" y="185"/>
                  </a:lnTo>
                  <a:lnTo>
                    <a:pt x="759" y="185"/>
                  </a:lnTo>
                  <a:lnTo>
                    <a:pt x="759" y="185"/>
                  </a:lnTo>
                  <a:lnTo>
                    <a:pt x="759" y="181"/>
                  </a:lnTo>
                  <a:lnTo>
                    <a:pt x="759" y="181"/>
                  </a:lnTo>
                  <a:lnTo>
                    <a:pt x="759" y="176"/>
                  </a:lnTo>
                  <a:lnTo>
                    <a:pt x="759" y="176"/>
                  </a:lnTo>
                  <a:lnTo>
                    <a:pt x="759" y="172"/>
                  </a:lnTo>
                  <a:lnTo>
                    <a:pt x="759" y="172"/>
                  </a:lnTo>
                  <a:lnTo>
                    <a:pt x="759" y="172"/>
                  </a:lnTo>
                  <a:lnTo>
                    <a:pt x="759" y="172"/>
                  </a:lnTo>
                  <a:lnTo>
                    <a:pt x="759" y="172"/>
                  </a:lnTo>
                  <a:lnTo>
                    <a:pt x="759" y="172"/>
                  </a:lnTo>
                  <a:lnTo>
                    <a:pt x="759" y="167"/>
                  </a:lnTo>
                  <a:lnTo>
                    <a:pt x="759" y="167"/>
                  </a:lnTo>
                  <a:lnTo>
                    <a:pt x="754" y="167"/>
                  </a:lnTo>
                  <a:lnTo>
                    <a:pt x="754" y="167"/>
                  </a:lnTo>
                  <a:lnTo>
                    <a:pt x="754" y="167"/>
                  </a:lnTo>
                  <a:lnTo>
                    <a:pt x="754" y="167"/>
                  </a:lnTo>
                  <a:lnTo>
                    <a:pt x="754" y="167"/>
                  </a:lnTo>
                  <a:lnTo>
                    <a:pt x="754" y="167"/>
                  </a:lnTo>
                  <a:lnTo>
                    <a:pt x="754" y="167"/>
                  </a:lnTo>
                  <a:lnTo>
                    <a:pt x="754" y="167"/>
                  </a:lnTo>
                  <a:lnTo>
                    <a:pt x="749" y="163"/>
                  </a:lnTo>
                  <a:lnTo>
                    <a:pt x="749" y="163"/>
                  </a:lnTo>
                  <a:lnTo>
                    <a:pt x="754" y="158"/>
                  </a:lnTo>
                  <a:lnTo>
                    <a:pt x="754" y="158"/>
                  </a:lnTo>
                  <a:lnTo>
                    <a:pt x="754" y="158"/>
                  </a:lnTo>
                  <a:lnTo>
                    <a:pt x="754" y="158"/>
                  </a:lnTo>
                  <a:lnTo>
                    <a:pt x="759" y="158"/>
                  </a:lnTo>
                  <a:lnTo>
                    <a:pt x="759" y="154"/>
                  </a:lnTo>
                  <a:lnTo>
                    <a:pt x="763" y="154"/>
                  </a:lnTo>
                  <a:lnTo>
                    <a:pt x="763" y="154"/>
                  </a:lnTo>
                  <a:lnTo>
                    <a:pt x="768" y="154"/>
                  </a:lnTo>
                  <a:lnTo>
                    <a:pt x="768" y="154"/>
                  </a:lnTo>
                  <a:lnTo>
                    <a:pt x="768" y="158"/>
                  </a:lnTo>
                  <a:lnTo>
                    <a:pt x="768" y="158"/>
                  </a:lnTo>
                  <a:lnTo>
                    <a:pt x="768" y="158"/>
                  </a:lnTo>
                  <a:lnTo>
                    <a:pt x="768" y="158"/>
                  </a:lnTo>
                  <a:lnTo>
                    <a:pt x="768" y="158"/>
                  </a:lnTo>
                  <a:lnTo>
                    <a:pt x="768" y="158"/>
                  </a:lnTo>
                  <a:lnTo>
                    <a:pt x="763" y="163"/>
                  </a:lnTo>
                  <a:lnTo>
                    <a:pt x="763" y="163"/>
                  </a:lnTo>
                  <a:lnTo>
                    <a:pt x="768" y="163"/>
                  </a:lnTo>
                  <a:lnTo>
                    <a:pt x="768" y="163"/>
                  </a:lnTo>
                  <a:lnTo>
                    <a:pt x="772" y="163"/>
                  </a:lnTo>
                  <a:lnTo>
                    <a:pt x="777" y="163"/>
                  </a:lnTo>
                  <a:lnTo>
                    <a:pt x="777" y="163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6" y="158"/>
                  </a:lnTo>
                  <a:lnTo>
                    <a:pt x="786" y="154"/>
                  </a:lnTo>
                  <a:lnTo>
                    <a:pt x="781" y="154"/>
                  </a:lnTo>
                  <a:lnTo>
                    <a:pt x="781" y="154"/>
                  </a:lnTo>
                  <a:lnTo>
                    <a:pt x="781" y="154"/>
                  </a:lnTo>
                  <a:lnTo>
                    <a:pt x="781" y="154"/>
                  </a:lnTo>
                  <a:lnTo>
                    <a:pt x="781" y="154"/>
                  </a:lnTo>
                  <a:lnTo>
                    <a:pt x="786" y="154"/>
                  </a:lnTo>
                  <a:lnTo>
                    <a:pt x="786" y="154"/>
                  </a:lnTo>
                  <a:lnTo>
                    <a:pt x="786" y="154"/>
                  </a:lnTo>
                  <a:lnTo>
                    <a:pt x="786" y="154"/>
                  </a:lnTo>
                  <a:lnTo>
                    <a:pt x="786" y="154"/>
                  </a:lnTo>
                  <a:lnTo>
                    <a:pt x="790" y="154"/>
                  </a:lnTo>
                  <a:lnTo>
                    <a:pt x="790" y="154"/>
                  </a:lnTo>
                  <a:lnTo>
                    <a:pt x="790" y="154"/>
                  </a:lnTo>
                  <a:lnTo>
                    <a:pt x="790" y="154"/>
                  </a:lnTo>
                  <a:lnTo>
                    <a:pt x="790" y="154"/>
                  </a:lnTo>
                  <a:lnTo>
                    <a:pt x="786" y="154"/>
                  </a:lnTo>
                  <a:lnTo>
                    <a:pt x="786" y="154"/>
                  </a:lnTo>
                  <a:lnTo>
                    <a:pt x="781" y="154"/>
                  </a:lnTo>
                  <a:lnTo>
                    <a:pt x="781" y="154"/>
                  </a:lnTo>
                  <a:lnTo>
                    <a:pt x="781" y="149"/>
                  </a:lnTo>
                  <a:lnTo>
                    <a:pt x="781" y="149"/>
                  </a:lnTo>
                  <a:lnTo>
                    <a:pt x="781" y="149"/>
                  </a:lnTo>
                  <a:lnTo>
                    <a:pt x="781" y="149"/>
                  </a:lnTo>
                  <a:lnTo>
                    <a:pt x="781" y="149"/>
                  </a:lnTo>
                  <a:lnTo>
                    <a:pt x="781" y="149"/>
                  </a:lnTo>
                  <a:lnTo>
                    <a:pt x="786" y="149"/>
                  </a:lnTo>
                  <a:lnTo>
                    <a:pt x="786" y="149"/>
                  </a:lnTo>
                  <a:lnTo>
                    <a:pt x="786" y="149"/>
                  </a:lnTo>
                  <a:lnTo>
                    <a:pt x="790" y="149"/>
                  </a:lnTo>
                  <a:lnTo>
                    <a:pt x="790" y="149"/>
                  </a:lnTo>
                  <a:lnTo>
                    <a:pt x="790" y="149"/>
                  </a:lnTo>
                  <a:lnTo>
                    <a:pt x="790" y="149"/>
                  </a:lnTo>
                  <a:lnTo>
                    <a:pt x="790" y="149"/>
                  </a:lnTo>
                  <a:lnTo>
                    <a:pt x="790" y="149"/>
                  </a:lnTo>
                  <a:lnTo>
                    <a:pt x="790" y="149"/>
                  </a:lnTo>
                  <a:lnTo>
                    <a:pt x="790" y="145"/>
                  </a:lnTo>
                  <a:lnTo>
                    <a:pt x="790" y="145"/>
                  </a:lnTo>
                  <a:lnTo>
                    <a:pt x="790" y="145"/>
                  </a:lnTo>
                  <a:lnTo>
                    <a:pt x="790" y="145"/>
                  </a:lnTo>
                  <a:lnTo>
                    <a:pt x="790" y="145"/>
                  </a:lnTo>
                  <a:lnTo>
                    <a:pt x="795" y="145"/>
                  </a:lnTo>
                  <a:lnTo>
                    <a:pt x="799" y="145"/>
                  </a:lnTo>
                  <a:lnTo>
                    <a:pt x="799" y="145"/>
                  </a:lnTo>
                  <a:lnTo>
                    <a:pt x="799" y="145"/>
                  </a:lnTo>
                  <a:lnTo>
                    <a:pt x="804" y="145"/>
                  </a:lnTo>
                  <a:lnTo>
                    <a:pt x="804" y="145"/>
                  </a:lnTo>
                  <a:lnTo>
                    <a:pt x="804" y="145"/>
                  </a:lnTo>
                  <a:lnTo>
                    <a:pt x="799" y="145"/>
                  </a:lnTo>
                  <a:lnTo>
                    <a:pt x="799" y="145"/>
                  </a:lnTo>
                  <a:lnTo>
                    <a:pt x="799" y="145"/>
                  </a:lnTo>
                  <a:lnTo>
                    <a:pt x="804" y="140"/>
                  </a:lnTo>
                  <a:lnTo>
                    <a:pt x="804" y="140"/>
                  </a:lnTo>
                  <a:moveTo>
                    <a:pt x="876" y="145"/>
                  </a:moveTo>
                  <a:lnTo>
                    <a:pt x="876" y="145"/>
                  </a:lnTo>
                  <a:lnTo>
                    <a:pt x="876" y="145"/>
                  </a:lnTo>
                  <a:lnTo>
                    <a:pt x="880" y="145"/>
                  </a:lnTo>
                  <a:lnTo>
                    <a:pt x="880" y="145"/>
                  </a:lnTo>
                  <a:lnTo>
                    <a:pt x="880" y="149"/>
                  </a:lnTo>
                  <a:lnTo>
                    <a:pt x="880" y="149"/>
                  </a:lnTo>
                  <a:lnTo>
                    <a:pt x="885" y="149"/>
                  </a:lnTo>
                  <a:lnTo>
                    <a:pt x="890" y="149"/>
                  </a:lnTo>
                  <a:lnTo>
                    <a:pt x="894" y="149"/>
                  </a:lnTo>
                  <a:lnTo>
                    <a:pt x="894" y="149"/>
                  </a:lnTo>
                  <a:lnTo>
                    <a:pt x="899" y="149"/>
                  </a:lnTo>
                  <a:lnTo>
                    <a:pt x="899" y="149"/>
                  </a:lnTo>
                  <a:lnTo>
                    <a:pt x="894" y="154"/>
                  </a:lnTo>
                  <a:lnTo>
                    <a:pt x="894" y="154"/>
                  </a:lnTo>
                  <a:lnTo>
                    <a:pt x="890" y="154"/>
                  </a:lnTo>
                  <a:lnTo>
                    <a:pt x="885" y="154"/>
                  </a:lnTo>
                  <a:lnTo>
                    <a:pt x="885" y="158"/>
                  </a:lnTo>
                  <a:lnTo>
                    <a:pt x="885" y="158"/>
                  </a:lnTo>
                  <a:lnTo>
                    <a:pt x="880" y="158"/>
                  </a:lnTo>
                  <a:lnTo>
                    <a:pt x="880" y="158"/>
                  </a:lnTo>
                  <a:lnTo>
                    <a:pt x="876" y="158"/>
                  </a:lnTo>
                  <a:lnTo>
                    <a:pt x="876" y="158"/>
                  </a:lnTo>
                  <a:lnTo>
                    <a:pt x="871" y="163"/>
                  </a:lnTo>
                  <a:lnTo>
                    <a:pt x="871" y="163"/>
                  </a:lnTo>
                  <a:lnTo>
                    <a:pt x="871" y="163"/>
                  </a:lnTo>
                  <a:lnTo>
                    <a:pt x="871" y="163"/>
                  </a:lnTo>
                  <a:lnTo>
                    <a:pt x="867" y="163"/>
                  </a:lnTo>
                  <a:lnTo>
                    <a:pt x="862" y="167"/>
                  </a:lnTo>
                  <a:lnTo>
                    <a:pt x="862" y="167"/>
                  </a:lnTo>
                  <a:lnTo>
                    <a:pt x="858" y="167"/>
                  </a:lnTo>
                  <a:lnTo>
                    <a:pt x="853" y="167"/>
                  </a:lnTo>
                  <a:lnTo>
                    <a:pt x="853" y="167"/>
                  </a:lnTo>
                  <a:lnTo>
                    <a:pt x="844" y="167"/>
                  </a:lnTo>
                  <a:lnTo>
                    <a:pt x="844" y="167"/>
                  </a:lnTo>
                  <a:lnTo>
                    <a:pt x="835" y="167"/>
                  </a:lnTo>
                  <a:lnTo>
                    <a:pt x="835" y="167"/>
                  </a:lnTo>
                  <a:lnTo>
                    <a:pt x="840" y="167"/>
                  </a:lnTo>
                  <a:lnTo>
                    <a:pt x="840" y="167"/>
                  </a:lnTo>
                  <a:lnTo>
                    <a:pt x="840" y="172"/>
                  </a:lnTo>
                  <a:lnTo>
                    <a:pt x="840" y="172"/>
                  </a:lnTo>
                  <a:lnTo>
                    <a:pt x="840" y="172"/>
                  </a:lnTo>
                  <a:lnTo>
                    <a:pt x="835" y="172"/>
                  </a:lnTo>
                  <a:lnTo>
                    <a:pt x="835" y="172"/>
                  </a:lnTo>
                  <a:lnTo>
                    <a:pt x="831" y="176"/>
                  </a:lnTo>
                  <a:lnTo>
                    <a:pt x="826" y="176"/>
                  </a:lnTo>
                  <a:lnTo>
                    <a:pt x="822" y="181"/>
                  </a:lnTo>
                  <a:lnTo>
                    <a:pt x="822" y="181"/>
                  </a:lnTo>
                  <a:lnTo>
                    <a:pt x="817" y="181"/>
                  </a:lnTo>
                  <a:lnTo>
                    <a:pt x="817" y="181"/>
                  </a:lnTo>
                  <a:lnTo>
                    <a:pt x="813" y="181"/>
                  </a:lnTo>
                  <a:lnTo>
                    <a:pt x="813" y="181"/>
                  </a:lnTo>
                  <a:lnTo>
                    <a:pt x="813" y="176"/>
                  </a:lnTo>
                  <a:lnTo>
                    <a:pt x="817" y="172"/>
                  </a:lnTo>
                  <a:lnTo>
                    <a:pt x="822" y="172"/>
                  </a:lnTo>
                  <a:lnTo>
                    <a:pt x="822" y="167"/>
                  </a:lnTo>
                  <a:lnTo>
                    <a:pt x="822" y="163"/>
                  </a:lnTo>
                  <a:lnTo>
                    <a:pt x="826" y="163"/>
                  </a:lnTo>
                  <a:lnTo>
                    <a:pt x="826" y="163"/>
                  </a:lnTo>
                  <a:lnTo>
                    <a:pt x="826" y="163"/>
                  </a:lnTo>
                  <a:lnTo>
                    <a:pt x="831" y="158"/>
                  </a:lnTo>
                  <a:lnTo>
                    <a:pt x="831" y="158"/>
                  </a:lnTo>
                  <a:lnTo>
                    <a:pt x="835" y="158"/>
                  </a:lnTo>
                  <a:lnTo>
                    <a:pt x="840" y="154"/>
                  </a:lnTo>
                  <a:lnTo>
                    <a:pt x="840" y="149"/>
                  </a:lnTo>
                  <a:lnTo>
                    <a:pt x="840" y="149"/>
                  </a:lnTo>
                  <a:lnTo>
                    <a:pt x="840" y="149"/>
                  </a:lnTo>
                  <a:lnTo>
                    <a:pt x="844" y="149"/>
                  </a:lnTo>
                  <a:lnTo>
                    <a:pt x="844" y="149"/>
                  </a:lnTo>
                  <a:lnTo>
                    <a:pt x="844" y="149"/>
                  </a:lnTo>
                  <a:lnTo>
                    <a:pt x="849" y="149"/>
                  </a:lnTo>
                  <a:lnTo>
                    <a:pt x="849" y="149"/>
                  </a:lnTo>
                  <a:lnTo>
                    <a:pt x="849" y="149"/>
                  </a:lnTo>
                  <a:lnTo>
                    <a:pt x="849" y="149"/>
                  </a:lnTo>
                  <a:lnTo>
                    <a:pt x="849" y="149"/>
                  </a:lnTo>
                  <a:lnTo>
                    <a:pt x="849" y="149"/>
                  </a:lnTo>
                  <a:lnTo>
                    <a:pt x="849" y="149"/>
                  </a:lnTo>
                  <a:lnTo>
                    <a:pt x="849" y="145"/>
                  </a:lnTo>
                  <a:lnTo>
                    <a:pt x="849" y="145"/>
                  </a:lnTo>
                  <a:lnTo>
                    <a:pt x="853" y="145"/>
                  </a:lnTo>
                  <a:lnTo>
                    <a:pt x="853" y="145"/>
                  </a:lnTo>
                  <a:lnTo>
                    <a:pt x="853" y="145"/>
                  </a:lnTo>
                  <a:lnTo>
                    <a:pt x="853" y="145"/>
                  </a:lnTo>
                  <a:lnTo>
                    <a:pt x="853" y="145"/>
                  </a:lnTo>
                  <a:lnTo>
                    <a:pt x="858" y="145"/>
                  </a:lnTo>
                  <a:lnTo>
                    <a:pt x="862" y="145"/>
                  </a:lnTo>
                  <a:lnTo>
                    <a:pt x="867" y="145"/>
                  </a:lnTo>
                  <a:lnTo>
                    <a:pt x="867" y="145"/>
                  </a:lnTo>
                  <a:lnTo>
                    <a:pt x="871" y="145"/>
                  </a:lnTo>
                  <a:lnTo>
                    <a:pt x="871" y="145"/>
                  </a:lnTo>
                  <a:lnTo>
                    <a:pt x="876" y="145"/>
                  </a:lnTo>
                  <a:moveTo>
                    <a:pt x="623" y="122"/>
                  </a:moveTo>
                  <a:lnTo>
                    <a:pt x="623" y="122"/>
                  </a:lnTo>
                  <a:lnTo>
                    <a:pt x="623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28" y="122"/>
                  </a:lnTo>
                  <a:lnTo>
                    <a:pt x="632" y="122"/>
                  </a:lnTo>
                  <a:lnTo>
                    <a:pt x="637" y="122"/>
                  </a:lnTo>
                  <a:lnTo>
                    <a:pt x="637" y="122"/>
                  </a:lnTo>
                  <a:lnTo>
                    <a:pt x="641" y="122"/>
                  </a:lnTo>
                  <a:lnTo>
                    <a:pt x="641" y="122"/>
                  </a:lnTo>
                  <a:lnTo>
                    <a:pt x="646" y="122"/>
                  </a:lnTo>
                  <a:lnTo>
                    <a:pt x="646" y="122"/>
                  </a:lnTo>
                  <a:lnTo>
                    <a:pt x="646" y="122"/>
                  </a:lnTo>
                  <a:lnTo>
                    <a:pt x="646" y="127"/>
                  </a:lnTo>
                  <a:lnTo>
                    <a:pt x="650" y="127"/>
                  </a:lnTo>
                  <a:lnTo>
                    <a:pt x="650" y="131"/>
                  </a:lnTo>
                  <a:lnTo>
                    <a:pt x="650" y="131"/>
                  </a:lnTo>
                  <a:lnTo>
                    <a:pt x="650" y="136"/>
                  </a:lnTo>
                  <a:lnTo>
                    <a:pt x="650" y="136"/>
                  </a:lnTo>
                  <a:lnTo>
                    <a:pt x="650" y="136"/>
                  </a:lnTo>
                  <a:lnTo>
                    <a:pt x="646" y="136"/>
                  </a:lnTo>
                  <a:lnTo>
                    <a:pt x="646" y="136"/>
                  </a:lnTo>
                  <a:lnTo>
                    <a:pt x="646" y="136"/>
                  </a:lnTo>
                  <a:lnTo>
                    <a:pt x="646" y="136"/>
                  </a:lnTo>
                  <a:lnTo>
                    <a:pt x="637" y="140"/>
                  </a:lnTo>
                  <a:lnTo>
                    <a:pt x="637" y="140"/>
                  </a:lnTo>
                  <a:lnTo>
                    <a:pt x="632" y="140"/>
                  </a:lnTo>
                  <a:lnTo>
                    <a:pt x="623" y="140"/>
                  </a:lnTo>
                  <a:lnTo>
                    <a:pt x="618" y="140"/>
                  </a:lnTo>
                  <a:lnTo>
                    <a:pt x="609" y="145"/>
                  </a:lnTo>
                  <a:lnTo>
                    <a:pt x="596" y="145"/>
                  </a:lnTo>
                  <a:lnTo>
                    <a:pt x="591" y="145"/>
                  </a:lnTo>
                  <a:lnTo>
                    <a:pt x="591" y="149"/>
                  </a:lnTo>
                  <a:lnTo>
                    <a:pt x="582" y="149"/>
                  </a:lnTo>
                  <a:lnTo>
                    <a:pt x="578" y="154"/>
                  </a:lnTo>
                  <a:lnTo>
                    <a:pt x="573" y="154"/>
                  </a:lnTo>
                  <a:lnTo>
                    <a:pt x="573" y="154"/>
                  </a:lnTo>
                  <a:lnTo>
                    <a:pt x="569" y="154"/>
                  </a:lnTo>
                  <a:lnTo>
                    <a:pt x="569" y="154"/>
                  </a:lnTo>
                  <a:lnTo>
                    <a:pt x="564" y="158"/>
                  </a:lnTo>
                  <a:lnTo>
                    <a:pt x="560" y="158"/>
                  </a:lnTo>
                  <a:lnTo>
                    <a:pt x="555" y="163"/>
                  </a:lnTo>
                  <a:lnTo>
                    <a:pt x="551" y="163"/>
                  </a:lnTo>
                  <a:lnTo>
                    <a:pt x="551" y="163"/>
                  </a:lnTo>
                  <a:lnTo>
                    <a:pt x="551" y="163"/>
                  </a:lnTo>
                  <a:lnTo>
                    <a:pt x="546" y="163"/>
                  </a:lnTo>
                  <a:lnTo>
                    <a:pt x="542" y="163"/>
                  </a:lnTo>
                  <a:lnTo>
                    <a:pt x="537" y="163"/>
                  </a:lnTo>
                  <a:lnTo>
                    <a:pt x="537" y="163"/>
                  </a:lnTo>
                  <a:lnTo>
                    <a:pt x="537" y="163"/>
                  </a:lnTo>
                  <a:lnTo>
                    <a:pt x="537" y="163"/>
                  </a:lnTo>
                  <a:lnTo>
                    <a:pt x="537" y="163"/>
                  </a:lnTo>
                  <a:lnTo>
                    <a:pt x="528" y="167"/>
                  </a:lnTo>
                  <a:lnTo>
                    <a:pt x="524" y="167"/>
                  </a:lnTo>
                  <a:lnTo>
                    <a:pt x="519" y="167"/>
                  </a:lnTo>
                  <a:lnTo>
                    <a:pt x="519" y="167"/>
                  </a:lnTo>
                  <a:lnTo>
                    <a:pt x="515" y="167"/>
                  </a:lnTo>
                  <a:lnTo>
                    <a:pt x="515" y="167"/>
                  </a:lnTo>
                  <a:lnTo>
                    <a:pt x="515" y="167"/>
                  </a:lnTo>
                  <a:lnTo>
                    <a:pt x="515" y="167"/>
                  </a:lnTo>
                  <a:lnTo>
                    <a:pt x="515" y="167"/>
                  </a:lnTo>
                  <a:lnTo>
                    <a:pt x="519" y="163"/>
                  </a:lnTo>
                  <a:lnTo>
                    <a:pt x="519" y="163"/>
                  </a:lnTo>
                  <a:lnTo>
                    <a:pt x="519" y="158"/>
                  </a:lnTo>
                  <a:lnTo>
                    <a:pt x="519" y="158"/>
                  </a:lnTo>
                  <a:lnTo>
                    <a:pt x="519" y="158"/>
                  </a:lnTo>
                  <a:lnTo>
                    <a:pt x="519" y="154"/>
                  </a:lnTo>
                  <a:lnTo>
                    <a:pt x="515" y="154"/>
                  </a:lnTo>
                  <a:lnTo>
                    <a:pt x="515" y="154"/>
                  </a:lnTo>
                  <a:lnTo>
                    <a:pt x="515" y="149"/>
                  </a:lnTo>
                  <a:lnTo>
                    <a:pt x="510" y="149"/>
                  </a:lnTo>
                  <a:lnTo>
                    <a:pt x="510" y="149"/>
                  </a:lnTo>
                  <a:lnTo>
                    <a:pt x="510" y="149"/>
                  </a:lnTo>
                  <a:lnTo>
                    <a:pt x="515" y="149"/>
                  </a:lnTo>
                  <a:lnTo>
                    <a:pt x="515" y="149"/>
                  </a:lnTo>
                  <a:lnTo>
                    <a:pt x="515" y="149"/>
                  </a:lnTo>
                  <a:lnTo>
                    <a:pt x="515" y="149"/>
                  </a:lnTo>
                  <a:lnTo>
                    <a:pt x="515" y="149"/>
                  </a:lnTo>
                  <a:lnTo>
                    <a:pt x="519" y="149"/>
                  </a:lnTo>
                  <a:lnTo>
                    <a:pt x="519" y="149"/>
                  </a:lnTo>
                  <a:lnTo>
                    <a:pt x="519" y="145"/>
                  </a:lnTo>
                  <a:lnTo>
                    <a:pt x="519" y="145"/>
                  </a:lnTo>
                  <a:lnTo>
                    <a:pt x="519" y="145"/>
                  </a:lnTo>
                  <a:lnTo>
                    <a:pt x="519" y="145"/>
                  </a:lnTo>
                  <a:lnTo>
                    <a:pt x="524" y="145"/>
                  </a:lnTo>
                  <a:lnTo>
                    <a:pt x="524" y="145"/>
                  </a:lnTo>
                  <a:lnTo>
                    <a:pt x="528" y="145"/>
                  </a:lnTo>
                  <a:lnTo>
                    <a:pt x="528" y="145"/>
                  </a:lnTo>
                  <a:lnTo>
                    <a:pt x="533" y="140"/>
                  </a:lnTo>
                  <a:lnTo>
                    <a:pt x="533" y="140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42" y="140"/>
                  </a:lnTo>
                  <a:lnTo>
                    <a:pt x="542" y="136"/>
                  </a:lnTo>
                  <a:lnTo>
                    <a:pt x="542" y="136"/>
                  </a:lnTo>
                  <a:lnTo>
                    <a:pt x="542" y="136"/>
                  </a:lnTo>
                  <a:lnTo>
                    <a:pt x="546" y="136"/>
                  </a:lnTo>
                  <a:lnTo>
                    <a:pt x="546" y="136"/>
                  </a:lnTo>
                  <a:lnTo>
                    <a:pt x="551" y="136"/>
                  </a:lnTo>
                  <a:lnTo>
                    <a:pt x="551" y="136"/>
                  </a:lnTo>
                  <a:lnTo>
                    <a:pt x="551" y="136"/>
                  </a:lnTo>
                  <a:lnTo>
                    <a:pt x="551" y="136"/>
                  </a:lnTo>
                  <a:lnTo>
                    <a:pt x="551" y="136"/>
                  </a:lnTo>
                  <a:lnTo>
                    <a:pt x="551" y="136"/>
                  </a:lnTo>
                  <a:lnTo>
                    <a:pt x="551" y="136"/>
                  </a:lnTo>
                  <a:lnTo>
                    <a:pt x="551" y="131"/>
                  </a:lnTo>
                  <a:lnTo>
                    <a:pt x="555" y="131"/>
                  </a:lnTo>
                  <a:lnTo>
                    <a:pt x="555" y="131"/>
                  </a:lnTo>
                  <a:lnTo>
                    <a:pt x="560" y="127"/>
                  </a:lnTo>
                  <a:lnTo>
                    <a:pt x="569" y="127"/>
                  </a:lnTo>
                  <a:lnTo>
                    <a:pt x="573" y="127"/>
                  </a:lnTo>
                  <a:lnTo>
                    <a:pt x="578" y="122"/>
                  </a:lnTo>
                  <a:lnTo>
                    <a:pt x="578" y="122"/>
                  </a:lnTo>
                  <a:lnTo>
                    <a:pt x="578" y="122"/>
                  </a:lnTo>
                  <a:lnTo>
                    <a:pt x="578" y="122"/>
                  </a:lnTo>
                  <a:lnTo>
                    <a:pt x="578" y="122"/>
                  </a:lnTo>
                  <a:lnTo>
                    <a:pt x="578" y="122"/>
                  </a:lnTo>
                  <a:lnTo>
                    <a:pt x="582" y="113"/>
                  </a:lnTo>
                  <a:lnTo>
                    <a:pt x="582" y="113"/>
                  </a:lnTo>
                  <a:lnTo>
                    <a:pt x="582" y="113"/>
                  </a:lnTo>
                  <a:lnTo>
                    <a:pt x="582" y="113"/>
                  </a:lnTo>
                  <a:lnTo>
                    <a:pt x="582" y="113"/>
                  </a:lnTo>
                  <a:lnTo>
                    <a:pt x="596" y="113"/>
                  </a:lnTo>
                  <a:lnTo>
                    <a:pt x="605" y="113"/>
                  </a:lnTo>
                  <a:lnTo>
                    <a:pt x="614" y="113"/>
                  </a:lnTo>
                  <a:lnTo>
                    <a:pt x="618" y="113"/>
                  </a:lnTo>
                  <a:lnTo>
                    <a:pt x="618" y="113"/>
                  </a:lnTo>
                  <a:lnTo>
                    <a:pt x="618" y="113"/>
                  </a:lnTo>
                  <a:lnTo>
                    <a:pt x="618" y="118"/>
                  </a:lnTo>
                  <a:lnTo>
                    <a:pt x="623" y="118"/>
                  </a:lnTo>
                  <a:lnTo>
                    <a:pt x="623" y="118"/>
                  </a:lnTo>
                  <a:lnTo>
                    <a:pt x="628" y="122"/>
                  </a:lnTo>
                  <a:lnTo>
                    <a:pt x="623" y="122"/>
                  </a:lnTo>
                  <a:lnTo>
                    <a:pt x="623" y="122"/>
                  </a:lnTo>
                  <a:lnTo>
                    <a:pt x="623" y="122"/>
                  </a:lnTo>
                  <a:moveTo>
                    <a:pt x="790" y="122"/>
                  </a:moveTo>
                  <a:lnTo>
                    <a:pt x="790" y="122"/>
                  </a:lnTo>
                  <a:lnTo>
                    <a:pt x="786" y="122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90" y="113"/>
                  </a:lnTo>
                  <a:lnTo>
                    <a:pt x="790" y="113"/>
                  </a:lnTo>
                  <a:lnTo>
                    <a:pt x="795" y="113"/>
                  </a:lnTo>
                  <a:lnTo>
                    <a:pt x="795" y="113"/>
                  </a:lnTo>
                  <a:lnTo>
                    <a:pt x="799" y="113"/>
                  </a:lnTo>
                  <a:lnTo>
                    <a:pt x="799" y="113"/>
                  </a:lnTo>
                  <a:lnTo>
                    <a:pt x="799" y="113"/>
                  </a:lnTo>
                  <a:lnTo>
                    <a:pt x="799" y="113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0" y="122"/>
                  </a:lnTo>
                  <a:moveTo>
                    <a:pt x="890" y="127"/>
                  </a:moveTo>
                  <a:lnTo>
                    <a:pt x="890" y="127"/>
                  </a:lnTo>
                  <a:lnTo>
                    <a:pt x="890" y="131"/>
                  </a:lnTo>
                  <a:lnTo>
                    <a:pt x="890" y="131"/>
                  </a:lnTo>
                  <a:lnTo>
                    <a:pt x="885" y="131"/>
                  </a:lnTo>
                  <a:lnTo>
                    <a:pt x="885" y="131"/>
                  </a:lnTo>
                  <a:lnTo>
                    <a:pt x="885" y="131"/>
                  </a:lnTo>
                  <a:lnTo>
                    <a:pt x="885" y="131"/>
                  </a:lnTo>
                  <a:lnTo>
                    <a:pt x="885" y="136"/>
                  </a:lnTo>
                  <a:lnTo>
                    <a:pt x="880" y="136"/>
                  </a:lnTo>
                  <a:lnTo>
                    <a:pt x="880" y="136"/>
                  </a:lnTo>
                  <a:lnTo>
                    <a:pt x="880" y="136"/>
                  </a:lnTo>
                  <a:lnTo>
                    <a:pt x="876" y="136"/>
                  </a:lnTo>
                  <a:lnTo>
                    <a:pt x="876" y="136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1"/>
                  </a:lnTo>
                  <a:lnTo>
                    <a:pt x="867" y="131"/>
                  </a:lnTo>
                  <a:lnTo>
                    <a:pt x="867" y="131"/>
                  </a:lnTo>
                  <a:lnTo>
                    <a:pt x="862" y="131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62" y="127"/>
                  </a:lnTo>
                  <a:lnTo>
                    <a:pt x="867" y="122"/>
                  </a:lnTo>
                  <a:lnTo>
                    <a:pt x="867" y="122"/>
                  </a:lnTo>
                  <a:lnTo>
                    <a:pt x="867" y="122"/>
                  </a:lnTo>
                  <a:lnTo>
                    <a:pt x="871" y="122"/>
                  </a:lnTo>
                  <a:lnTo>
                    <a:pt x="871" y="122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80" y="118"/>
                  </a:lnTo>
                  <a:lnTo>
                    <a:pt x="890" y="118"/>
                  </a:lnTo>
                  <a:lnTo>
                    <a:pt x="890" y="118"/>
                  </a:lnTo>
                  <a:lnTo>
                    <a:pt x="894" y="118"/>
                  </a:lnTo>
                  <a:lnTo>
                    <a:pt x="894" y="118"/>
                  </a:lnTo>
                  <a:lnTo>
                    <a:pt x="894" y="118"/>
                  </a:lnTo>
                  <a:lnTo>
                    <a:pt x="894" y="122"/>
                  </a:lnTo>
                  <a:lnTo>
                    <a:pt x="894" y="122"/>
                  </a:lnTo>
                  <a:lnTo>
                    <a:pt x="894" y="122"/>
                  </a:lnTo>
                  <a:lnTo>
                    <a:pt x="894" y="127"/>
                  </a:lnTo>
                  <a:lnTo>
                    <a:pt x="894" y="127"/>
                  </a:lnTo>
                  <a:lnTo>
                    <a:pt x="890" y="127"/>
                  </a:lnTo>
                  <a:lnTo>
                    <a:pt x="890" y="127"/>
                  </a:lnTo>
                  <a:lnTo>
                    <a:pt x="890" y="127"/>
                  </a:lnTo>
                  <a:moveTo>
                    <a:pt x="673" y="100"/>
                  </a:moveTo>
                  <a:lnTo>
                    <a:pt x="673" y="100"/>
                  </a:lnTo>
                  <a:lnTo>
                    <a:pt x="668" y="100"/>
                  </a:lnTo>
                  <a:lnTo>
                    <a:pt x="668" y="100"/>
                  </a:lnTo>
                  <a:lnTo>
                    <a:pt x="664" y="100"/>
                  </a:lnTo>
                  <a:lnTo>
                    <a:pt x="664" y="100"/>
                  </a:lnTo>
                  <a:lnTo>
                    <a:pt x="664" y="100"/>
                  </a:lnTo>
                  <a:lnTo>
                    <a:pt x="664" y="100"/>
                  </a:lnTo>
                  <a:lnTo>
                    <a:pt x="668" y="95"/>
                  </a:lnTo>
                  <a:lnTo>
                    <a:pt x="668" y="95"/>
                  </a:lnTo>
                  <a:lnTo>
                    <a:pt x="673" y="95"/>
                  </a:lnTo>
                  <a:lnTo>
                    <a:pt x="677" y="95"/>
                  </a:lnTo>
                  <a:lnTo>
                    <a:pt x="682" y="95"/>
                  </a:lnTo>
                  <a:lnTo>
                    <a:pt x="686" y="95"/>
                  </a:lnTo>
                  <a:lnTo>
                    <a:pt x="691" y="90"/>
                  </a:lnTo>
                  <a:lnTo>
                    <a:pt x="691" y="90"/>
                  </a:lnTo>
                  <a:lnTo>
                    <a:pt x="691" y="90"/>
                  </a:lnTo>
                  <a:lnTo>
                    <a:pt x="695" y="90"/>
                  </a:lnTo>
                  <a:lnTo>
                    <a:pt x="691" y="90"/>
                  </a:lnTo>
                  <a:lnTo>
                    <a:pt x="691" y="95"/>
                  </a:lnTo>
                  <a:lnTo>
                    <a:pt x="686" y="95"/>
                  </a:lnTo>
                  <a:lnTo>
                    <a:pt x="682" y="95"/>
                  </a:lnTo>
                  <a:lnTo>
                    <a:pt x="673" y="100"/>
                  </a:lnTo>
                  <a:lnTo>
                    <a:pt x="673" y="100"/>
                  </a:lnTo>
                  <a:moveTo>
                    <a:pt x="831" y="104"/>
                  </a:moveTo>
                  <a:lnTo>
                    <a:pt x="831" y="104"/>
                  </a:lnTo>
                  <a:lnTo>
                    <a:pt x="831" y="109"/>
                  </a:lnTo>
                  <a:lnTo>
                    <a:pt x="831" y="109"/>
                  </a:lnTo>
                  <a:lnTo>
                    <a:pt x="831" y="109"/>
                  </a:lnTo>
                  <a:lnTo>
                    <a:pt x="826" y="109"/>
                  </a:lnTo>
                  <a:lnTo>
                    <a:pt x="826" y="109"/>
                  </a:lnTo>
                  <a:lnTo>
                    <a:pt x="822" y="109"/>
                  </a:lnTo>
                  <a:lnTo>
                    <a:pt x="822" y="109"/>
                  </a:lnTo>
                  <a:lnTo>
                    <a:pt x="817" y="109"/>
                  </a:lnTo>
                  <a:lnTo>
                    <a:pt x="813" y="109"/>
                  </a:lnTo>
                  <a:lnTo>
                    <a:pt x="817" y="109"/>
                  </a:lnTo>
                  <a:lnTo>
                    <a:pt x="822" y="104"/>
                  </a:lnTo>
                  <a:lnTo>
                    <a:pt x="822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7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0"/>
                  </a:lnTo>
                  <a:lnTo>
                    <a:pt x="817" y="100"/>
                  </a:lnTo>
                  <a:lnTo>
                    <a:pt x="822" y="100"/>
                  </a:lnTo>
                  <a:lnTo>
                    <a:pt x="831" y="100"/>
                  </a:lnTo>
                  <a:lnTo>
                    <a:pt x="831" y="100"/>
                  </a:lnTo>
                  <a:lnTo>
                    <a:pt x="831" y="100"/>
                  </a:lnTo>
                  <a:lnTo>
                    <a:pt x="831" y="104"/>
                  </a:lnTo>
                  <a:lnTo>
                    <a:pt x="831" y="104"/>
                  </a:lnTo>
                  <a:lnTo>
                    <a:pt x="831" y="104"/>
                  </a:lnTo>
                  <a:lnTo>
                    <a:pt x="831" y="104"/>
                  </a:lnTo>
                  <a:moveTo>
                    <a:pt x="826" y="95"/>
                  </a:moveTo>
                  <a:lnTo>
                    <a:pt x="826" y="95"/>
                  </a:lnTo>
                  <a:lnTo>
                    <a:pt x="826" y="95"/>
                  </a:lnTo>
                  <a:lnTo>
                    <a:pt x="831" y="95"/>
                  </a:lnTo>
                  <a:lnTo>
                    <a:pt x="831" y="95"/>
                  </a:lnTo>
                  <a:lnTo>
                    <a:pt x="831" y="95"/>
                  </a:lnTo>
                  <a:lnTo>
                    <a:pt x="831" y="95"/>
                  </a:lnTo>
                  <a:lnTo>
                    <a:pt x="831" y="95"/>
                  </a:lnTo>
                  <a:lnTo>
                    <a:pt x="831" y="100"/>
                  </a:lnTo>
                  <a:lnTo>
                    <a:pt x="831" y="100"/>
                  </a:lnTo>
                  <a:lnTo>
                    <a:pt x="831" y="100"/>
                  </a:lnTo>
                  <a:lnTo>
                    <a:pt x="831" y="100"/>
                  </a:lnTo>
                  <a:lnTo>
                    <a:pt x="826" y="100"/>
                  </a:lnTo>
                  <a:lnTo>
                    <a:pt x="826" y="100"/>
                  </a:lnTo>
                  <a:lnTo>
                    <a:pt x="817" y="100"/>
                  </a:lnTo>
                  <a:lnTo>
                    <a:pt x="817" y="100"/>
                  </a:lnTo>
                  <a:lnTo>
                    <a:pt x="817" y="100"/>
                  </a:lnTo>
                  <a:lnTo>
                    <a:pt x="822" y="95"/>
                  </a:lnTo>
                  <a:lnTo>
                    <a:pt x="822" y="95"/>
                  </a:lnTo>
                  <a:lnTo>
                    <a:pt x="822" y="95"/>
                  </a:lnTo>
                  <a:lnTo>
                    <a:pt x="822" y="95"/>
                  </a:lnTo>
                  <a:lnTo>
                    <a:pt x="822" y="95"/>
                  </a:lnTo>
                  <a:lnTo>
                    <a:pt x="826" y="95"/>
                  </a:lnTo>
                  <a:lnTo>
                    <a:pt x="826" y="95"/>
                  </a:lnTo>
                  <a:lnTo>
                    <a:pt x="831" y="95"/>
                  </a:lnTo>
                  <a:lnTo>
                    <a:pt x="826" y="95"/>
                  </a:lnTo>
                  <a:lnTo>
                    <a:pt x="826" y="95"/>
                  </a:lnTo>
                  <a:lnTo>
                    <a:pt x="826" y="95"/>
                  </a:lnTo>
                  <a:moveTo>
                    <a:pt x="880" y="100"/>
                  </a:moveTo>
                  <a:lnTo>
                    <a:pt x="880" y="100"/>
                  </a:lnTo>
                  <a:lnTo>
                    <a:pt x="880" y="100"/>
                  </a:lnTo>
                  <a:lnTo>
                    <a:pt x="880" y="104"/>
                  </a:lnTo>
                  <a:lnTo>
                    <a:pt x="880" y="104"/>
                  </a:lnTo>
                  <a:lnTo>
                    <a:pt x="880" y="104"/>
                  </a:lnTo>
                  <a:lnTo>
                    <a:pt x="876" y="104"/>
                  </a:lnTo>
                  <a:lnTo>
                    <a:pt x="876" y="104"/>
                  </a:lnTo>
                  <a:lnTo>
                    <a:pt x="876" y="104"/>
                  </a:lnTo>
                  <a:lnTo>
                    <a:pt x="876" y="109"/>
                  </a:lnTo>
                  <a:lnTo>
                    <a:pt x="876" y="109"/>
                  </a:lnTo>
                  <a:lnTo>
                    <a:pt x="871" y="109"/>
                  </a:lnTo>
                  <a:lnTo>
                    <a:pt x="871" y="109"/>
                  </a:lnTo>
                  <a:lnTo>
                    <a:pt x="871" y="109"/>
                  </a:lnTo>
                  <a:lnTo>
                    <a:pt x="871" y="113"/>
                  </a:lnTo>
                  <a:lnTo>
                    <a:pt x="867" y="113"/>
                  </a:lnTo>
                  <a:lnTo>
                    <a:pt x="867" y="113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67" y="113"/>
                  </a:lnTo>
                  <a:lnTo>
                    <a:pt x="867" y="113"/>
                  </a:lnTo>
                  <a:lnTo>
                    <a:pt x="862" y="118"/>
                  </a:lnTo>
                  <a:lnTo>
                    <a:pt x="862" y="118"/>
                  </a:lnTo>
                  <a:lnTo>
                    <a:pt x="862" y="118"/>
                  </a:lnTo>
                  <a:lnTo>
                    <a:pt x="862" y="118"/>
                  </a:lnTo>
                  <a:lnTo>
                    <a:pt x="862" y="118"/>
                  </a:lnTo>
                  <a:lnTo>
                    <a:pt x="858" y="118"/>
                  </a:lnTo>
                  <a:lnTo>
                    <a:pt x="853" y="122"/>
                  </a:lnTo>
                  <a:lnTo>
                    <a:pt x="853" y="122"/>
                  </a:lnTo>
                  <a:lnTo>
                    <a:pt x="853" y="122"/>
                  </a:lnTo>
                  <a:lnTo>
                    <a:pt x="853" y="122"/>
                  </a:lnTo>
                  <a:lnTo>
                    <a:pt x="849" y="122"/>
                  </a:lnTo>
                  <a:lnTo>
                    <a:pt x="849" y="122"/>
                  </a:lnTo>
                  <a:lnTo>
                    <a:pt x="849" y="122"/>
                  </a:lnTo>
                  <a:lnTo>
                    <a:pt x="849" y="122"/>
                  </a:lnTo>
                  <a:lnTo>
                    <a:pt x="849" y="122"/>
                  </a:lnTo>
                  <a:lnTo>
                    <a:pt x="849" y="122"/>
                  </a:lnTo>
                  <a:lnTo>
                    <a:pt x="849" y="122"/>
                  </a:lnTo>
                  <a:lnTo>
                    <a:pt x="849" y="122"/>
                  </a:lnTo>
                  <a:lnTo>
                    <a:pt x="849" y="127"/>
                  </a:lnTo>
                  <a:lnTo>
                    <a:pt x="849" y="127"/>
                  </a:lnTo>
                  <a:lnTo>
                    <a:pt x="844" y="127"/>
                  </a:lnTo>
                  <a:lnTo>
                    <a:pt x="844" y="127"/>
                  </a:lnTo>
                  <a:lnTo>
                    <a:pt x="840" y="127"/>
                  </a:lnTo>
                  <a:lnTo>
                    <a:pt x="840" y="127"/>
                  </a:lnTo>
                  <a:lnTo>
                    <a:pt x="840" y="127"/>
                  </a:lnTo>
                  <a:lnTo>
                    <a:pt x="835" y="127"/>
                  </a:lnTo>
                  <a:lnTo>
                    <a:pt x="835" y="127"/>
                  </a:lnTo>
                  <a:lnTo>
                    <a:pt x="835" y="122"/>
                  </a:lnTo>
                  <a:lnTo>
                    <a:pt x="835" y="122"/>
                  </a:lnTo>
                  <a:lnTo>
                    <a:pt x="835" y="122"/>
                  </a:lnTo>
                  <a:lnTo>
                    <a:pt x="831" y="127"/>
                  </a:lnTo>
                  <a:lnTo>
                    <a:pt x="826" y="122"/>
                  </a:lnTo>
                  <a:lnTo>
                    <a:pt x="826" y="122"/>
                  </a:lnTo>
                  <a:lnTo>
                    <a:pt x="826" y="122"/>
                  </a:lnTo>
                  <a:lnTo>
                    <a:pt x="826" y="122"/>
                  </a:lnTo>
                  <a:lnTo>
                    <a:pt x="826" y="122"/>
                  </a:lnTo>
                  <a:lnTo>
                    <a:pt x="826" y="122"/>
                  </a:lnTo>
                  <a:lnTo>
                    <a:pt x="831" y="122"/>
                  </a:lnTo>
                  <a:lnTo>
                    <a:pt x="831" y="118"/>
                  </a:lnTo>
                  <a:lnTo>
                    <a:pt x="831" y="118"/>
                  </a:lnTo>
                  <a:lnTo>
                    <a:pt x="831" y="118"/>
                  </a:lnTo>
                  <a:lnTo>
                    <a:pt x="826" y="118"/>
                  </a:lnTo>
                  <a:lnTo>
                    <a:pt x="831" y="118"/>
                  </a:lnTo>
                  <a:lnTo>
                    <a:pt x="831" y="118"/>
                  </a:lnTo>
                  <a:lnTo>
                    <a:pt x="835" y="118"/>
                  </a:lnTo>
                  <a:lnTo>
                    <a:pt x="840" y="113"/>
                  </a:lnTo>
                  <a:lnTo>
                    <a:pt x="844" y="113"/>
                  </a:lnTo>
                  <a:lnTo>
                    <a:pt x="844" y="113"/>
                  </a:lnTo>
                  <a:lnTo>
                    <a:pt x="844" y="113"/>
                  </a:lnTo>
                  <a:lnTo>
                    <a:pt x="849" y="113"/>
                  </a:lnTo>
                  <a:lnTo>
                    <a:pt x="849" y="113"/>
                  </a:lnTo>
                  <a:lnTo>
                    <a:pt x="844" y="113"/>
                  </a:lnTo>
                  <a:lnTo>
                    <a:pt x="835" y="113"/>
                  </a:lnTo>
                  <a:lnTo>
                    <a:pt x="831" y="113"/>
                  </a:lnTo>
                  <a:lnTo>
                    <a:pt x="826" y="113"/>
                  </a:lnTo>
                  <a:lnTo>
                    <a:pt x="817" y="113"/>
                  </a:lnTo>
                  <a:lnTo>
                    <a:pt x="813" y="113"/>
                  </a:lnTo>
                  <a:lnTo>
                    <a:pt x="813" y="113"/>
                  </a:lnTo>
                  <a:lnTo>
                    <a:pt x="817" y="113"/>
                  </a:lnTo>
                  <a:lnTo>
                    <a:pt x="817" y="113"/>
                  </a:lnTo>
                  <a:lnTo>
                    <a:pt x="822" y="109"/>
                  </a:lnTo>
                  <a:lnTo>
                    <a:pt x="826" y="109"/>
                  </a:lnTo>
                  <a:lnTo>
                    <a:pt x="826" y="109"/>
                  </a:lnTo>
                  <a:lnTo>
                    <a:pt x="826" y="109"/>
                  </a:lnTo>
                  <a:lnTo>
                    <a:pt x="831" y="109"/>
                  </a:lnTo>
                  <a:lnTo>
                    <a:pt x="831" y="109"/>
                  </a:lnTo>
                  <a:lnTo>
                    <a:pt x="831" y="109"/>
                  </a:lnTo>
                  <a:lnTo>
                    <a:pt x="831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35" y="104"/>
                  </a:lnTo>
                  <a:lnTo>
                    <a:pt x="835" y="104"/>
                  </a:lnTo>
                  <a:lnTo>
                    <a:pt x="835" y="104"/>
                  </a:lnTo>
                  <a:lnTo>
                    <a:pt x="835" y="104"/>
                  </a:lnTo>
                  <a:lnTo>
                    <a:pt x="835" y="104"/>
                  </a:lnTo>
                  <a:lnTo>
                    <a:pt x="835" y="104"/>
                  </a:lnTo>
                  <a:lnTo>
                    <a:pt x="840" y="104"/>
                  </a:lnTo>
                  <a:lnTo>
                    <a:pt x="840" y="104"/>
                  </a:lnTo>
                  <a:lnTo>
                    <a:pt x="840" y="104"/>
                  </a:lnTo>
                  <a:lnTo>
                    <a:pt x="835" y="100"/>
                  </a:lnTo>
                  <a:lnTo>
                    <a:pt x="835" y="100"/>
                  </a:lnTo>
                  <a:lnTo>
                    <a:pt x="840" y="100"/>
                  </a:lnTo>
                  <a:lnTo>
                    <a:pt x="840" y="100"/>
                  </a:lnTo>
                  <a:lnTo>
                    <a:pt x="844" y="100"/>
                  </a:lnTo>
                  <a:lnTo>
                    <a:pt x="844" y="100"/>
                  </a:lnTo>
                  <a:lnTo>
                    <a:pt x="844" y="100"/>
                  </a:lnTo>
                  <a:lnTo>
                    <a:pt x="849" y="100"/>
                  </a:lnTo>
                  <a:lnTo>
                    <a:pt x="849" y="100"/>
                  </a:lnTo>
                  <a:lnTo>
                    <a:pt x="849" y="100"/>
                  </a:lnTo>
                  <a:lnTo>
                    <a:pt x="849" y="100"/>
                  </a:lnTo>
                  <a:lnTo>
                    <a:pt x="844" y="104"/>
                  </a:lnTo>
                  <a:lnTo>
                    <a:pt x="844" y="104"/>
                  </a:lnTo>
                  <a:lnTo>
                    <a:pt x="844" y="104"/>
                  </a:lnTo>
                  <a:lnTo>
                    <a:pt x="849" y="109"/>
                  </a:lnTo>
                  <a:lnTo>
                    <a:pt x="849" y="109"/>
                  </a:lnTo>
                  <a:lnTo>
                    <a:pt x="849" y="109"/>
                  </a:lnTo>
                  <a:lnTo>
                    <a:pt x="849" y="109"/>
                  </a:lnTo>
                  <a:lnTo>
                    <a:pt x="849" y="109"/>
                  </a:lnTo>
                  <a:lnTo>
                    <a:pt x="853" y="109"/>
                  </a:lnTo>
                  <a:lnTo>
                    <a:pt x="853" y="109"/>
                  </a:lnTo>
                  <a:lnTo>
                    <a:pt x="849" y="109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8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858" y="104"/>
                  </a:lnTo>
                  <a:lnTo>
                    <a:pt x="858" y="104"/>
                  </a:lnTo>
                  <a:lnTo>
                    <a:pt x="858" y="104"/>
                  </a:lnTo>
                  <a:lnTo>
                    <a:pt x="858" y="100"/>
                  </a:lnTo>
                  <a:lnTo>
                    <a:pt x="858" y="100"/>
                  </a:lnTo>
                  <a:lnTo>
                    <a:pt x="853" y="100"/>
                  </a:lnTo>
                  <a:lnTo>
                    <a:pt x="853" y="100"/>
                  </a:lnTo>
                  <a:lnTo>
                    <a:pt x="853" y="100"/>
                  </a:lnTo>
                  <a:lnTo>
                    <a:pt x="853" y="100"/>
                  </a:lnTo>
                  <a:lnTo>
                    <a:pt x="853" y="100"/>
                  </a:lnTo>
                  <a:lnTo>
                    <a:pt x="858" y="95"/>
                  </a:lnTo>
                  <a:lnTo>
                    <a:pt x="862" y="95"/>
                  </a:lnTo>
                  <a:lnTo>
                    <a:pt x="862" y="95"/>
                  </a:lnTo>
                  <a:lnTo>
                    <a:pt x="867" y="95"/>
                  </a:lnTo>
                  <a:lnTo>
                    <a:pt x="867" y="95"/>
                  </a:lnTo>
                  <a:lnTo>
                    <a:pt x="867" y="100"/>
                  </a:lnTo>
                  <a:lnTo>
                    <a:pt x="867" y="100"/>
                  </a:lnTo>
                  <a:lnTo>
                    <a:pt x="871" y="100"/>
                  </a:lnTo>
                  <a:lnTo>
                    <a:pt x="871" y="100"/>
                  </a:lnTo>
                  <a:lnTo>
                    <a:pt x="871" y="100"/>
                  </a:lnTo>
                  <a:lnTo>
                    <a:pt x="876" y="95"/>
                  </a:lnTo>
                  <a:lnTo>
                    <a:pt x="876" y="95"/>
                  </a:lnTo>
                  <a:lnTo>
                    <a:pt x="880" y="95"/>
                  </a:lnTo>
                  <a:lnTo>
                    <a:pt x="880" y="100"/>
                  </a:lnTo>
                  <a:lnTo>
                    <a:pt x="880" y="100"/>
                  </a:lnTo>
                  <a:lnTo>
                    <a:pt x="880" y="100"/>
                  </a:lnTo>
                  <a:lnTo>
                    <a:pt x="880" y="100"/>
                  </a:lnTo>
                  <a:lnTo>
                    <a:pt x="880" y="100"/>
                  </a:lnTo>
                  <a:lnTo>
                    <a:pt x="880" y="100"/>
                  </a:lnTo>
                  <a:moveTo>
                    <a:pt x="777" y="100"/>
                  </a:moveTo>
                  <a:lnTo>
                    <a:pt x="777" y="100"/>
                  </a:lnTo>
                  <a:lnTo>
                    <a:pt x="777" y="100"/>
                  </a:lnTo>
                  <a:lnTo>
                    <a:pt x="777" y="100"/>
                  </a:lnTo>
                  <a:lnTo>
                    <a:pt x="781" y="100"/>
                  </a:lnTo>
                  <a:lnTo>
                    <a:pt x="781" y="100"/>
                  </a:lnTo>
                  <a:lnTo>
                    <a:pt x="781" y="100"/>
                  </a:lnTo>
                  <a:lnTo>
                    <a:pt x="777" y="100"/>
                  </a:lnTo>
                  <a:lnTo>
                    <a:pt x="777" y="104"/>
                  </a:lnTo>
                  <a:lnTo>
                    <a:pt x="777" y="104"/>
                  </a:lnTo>
                  <a:lnTo>
                    <a:pt x="772" y="104"/>
                  </a:lnTo>
                  <a:lnTo>
                    <a:pt x="772" y="104"/>
                  </a:lnTo>
                  <a:lnTo>
                    <a:pt x="772" y="104"/>
                  </a:lnTo>
                  <a:lnTo>
                    <a:pt x="772" y="104"/>
                  </a:lnTo>
                  <a:lnTo>
                    <a:pt x="777" y="104"/>
                  </a:lnTo>
                  <a:lnTo>
                    <a:pt x="777" y="104"/>
                  </a:lnTo>
                  <a:lnTo>
                    <a:pt x="781" y="104"/>
                  </a:lnTo>
                  <a:lnTo>
                    <a:pt x="781" y="104"/>
                  </a:lnTo>
                  <a:lnTo>
                    <a:pt x="781" y="104"/>
                  </a:lnTo>
                  <a:lnTo>
                    <a:pt x="781" y="104"/>
                  </a:lnTo>
                  <a:lnTo>
                    <a:pt x="781" y="104"/>
                  </a:lnTo>
                  <a:lnTo>
                    <a:pt x="781" y="104"/>
                  </a:lnTo>
                  <a:lnTo>
                    <a:pt x="777" y="109"/>
                  </a:lnTo>
                  <a:lnTo>
                    <a:pt x="781" y="109"/>
                  </a:lnTo>
                  <a:lnTo>
                    <a:pt x="781" y="104"/>
                  </a:lnTo>
                  <a:lnTo>
                    <a:pt x="781" y="104"/>
                  </a:lnTo>
                  <a:lnTo>
                    <a:pt x="786" y="104"/>
                  </a:lnTo>
                  <a:lnTo>
                    <a:pt x="786" y="104"/>
                  </a:lnTo>
                  <a:lnTo>
                    <a:pt x="786" y="104"/>
                  </a:lnTo>
                  <a:lnTo>
                    <a:pt x="786" y="104"/>
                  </a:lnTo>
                  <a:lnTo>
                    <a:pt x="786" y="104"/>
                  </a:lnTo>
                  <a:lnTo>
                    <a:pt x="786" y="104"/>
                  </a:lnTo>
                  <a:lnTo>
                    <a:pt x="786" y="104"/>
                  </a:lnTo>
                  <a:lnTo>
                    <a:pt x="790" y="100"/>
                  </a:lnTo>
                  <a:lnTo>
                    <a:pt x="790" y="100"/>
                  </a:lnTo>
                  <a:lnTo>
                    <a:pt x="795" y="100"/>
                  </a:lnTo>
                  <a:lnTo>
                    <a:pt x="795" y="104"/>
                  </a:lnTo>
                  <a:lnTo>
                    <a:pt x="795" y="104"/>
                  </a:lnTo>
                  <a:lnTo>
                    <a:pt x="795" y="104"/>
                  </a:lnTo>
                  <a:lnTo>
                    <a:pt x="795" y="104"/>
                  </a:lnTo>
                  <a:lnTo>
                    <a:pt x="795" y="104"/>
                  </a:lnTo>
                  <a:lnTo>
                    <a:pt x="795" y="109"/>
                  </a:lnTo>
                  <a:lnTo>
                    <a:pt x="795" y="109"/>
                  </a:lnTo>
                  <a:lnTo>
                    <a:pt x="790" y="109"/>
                  </a:lnTo>
                  <a:lnTo>
                    <a:pt x="786" y="113"/>
                  </a:lnTo>
                  <a:lnTo>
                    <a:pt x="786" y="113"/>
                  </a:lnTo>
                  <a:lnTo>
                    <a:pt x="777" y="118"/>
                  </a:lnTo>
                  <a:lnTo>
                    <a:pt x="777" y="118"/>
                  </a:lnTo>
                  <a:lnTo>
                    <a:pt x="772" y="118"/>
                  </a:lnTo>
                  <a:lnTo>
                    <a:pt x="768" y="118"/>
                  </a:lnTo>
                  <a:lnTo>
                    <a:pt x="763" y="118"/>
                  </a:lnTo>
                  <a:lnTo>
                    <a:pt x="759" y="118"/>
                  </a:lnTo>
                  <a:lnTo>
                    <a:pt x="759" y="118"/>
                  </a:lnTo>
                  <a:lnTo>
                    <a:pt x="759" y="118"/>
                  </a:lnTo>
                  <a:lnTo>
                    <a:pt x="754" y="118"/>
                  </a:lnTo>
                  <a:lnTo>
                    <a:pt x="754" y="118"/>
                  </a:lnTo>
                  <a:lnTo>
                    <a:pt x="749" y="118"/>
                  </a:lnTo>
                  <a:lnTo>
                    <a:pt x="749" y="118"/>
                  </a:lnTo>
                  <a:lnTo>
                    <a:pt x="745" y="118"/>
                  </a:lnTo>
                  <a:lnTo>
                    <a:pt x="745" y="118"/>
                  </a:lnTo>
                  <a:lnTo>
                    <a:pt x="745" y="118"/>
                  </a:lnTo>
                  <a:lnTo>
                    <a:pt x="745" y="118"/>
                  </a:lnTo>
                  <a:lnTo>
                    <a:pt x="749" y="118"/>
                  </a:lnTo>
                  <a:lnTo>
                    <a:pt x="749" y="118"/>
                  </a:lnTo>
                  <a:lnTo>
                    <a:pt x="745" y="118"/>
                  </a:lnTo>
                  <a:lnTo>
                    <a:pt x="745" y="118"/>
                  </a:lnTo>
                  <a:lnTo>
                    <a:pt x="736" y="118"/>
                  </a:lnTo>
                  <a:lnTo>
                    <a:pt x="727" y="118"/>
                  </a:lnTo>
                  <a:lnTo>
                    <a:pt x="727" y="118"/>
                  </a:lnTo>
                  <a:lnTo>
                    <a:pt x="722" y="118"/>
                  </a:lnTo>
                  <a:lnTo>
                    <a:pt x="722" y="118"/>
                  </a:lnTo>
                  <a:lnTo>
                    <a:pt x="718" y="122"/>
                  </a:lnTo>
                  <a:lnTo>
                    <a:pt x="718" y="122"/>
                  </a:lnTo>
                  <a:lnTo>
                    <a:pt x="713" y="122"/>
                  </a:lnTo>
                  <a:lnTo>
                    <a:pt x="704" y="122"/>
                  </a:lnTo>
                  <a:lnTo>
                    <a:pt x="695" y="122"/>
                  </a:lnTo>
                  <a:lnTo>
                    <a:pt x="691" y="122"/>
                  </a:lnTo>
                  <a:lnTo>
                    <a:pt x="686" y="122"/>
                  </a:lnTo>
                  <a:lnTo>
                    <a:pt x="686" y="122"/>
                  </a:lnTo>
                  <a:lnTo>
                    <a:pt x="686" y="122"/>
                  </a:lnTo>
                  <a:lnTo>
                    <a:pt x="686" y="118"/>
                  </a:lnTo>
                  <a:lnTo>
                    <a:pt x="686" y="118"/>
                  </a:lnTo>
                  <a:lnTo>
                    <a:pt x="686" y="118"/>
                  </a:lnTo>
                  <a:lnTo>
                    <a:pt x="686" y="118"/>
                  </a:lnTo>
                  <a:lnTo>
                    <a:pt x="691" y="118"/>
                  </a:lnTo>
                  <a:lnTo>
                    <a:pt x="695" y="118"/>
                  </a:lnTo>
                  <a:lnTo>
                    <a:pt x="700" y="113"/>
                  </a:lnTo>
                  <a:lnTo>
                    <a:pt x="709" y="113"/>
                  </a:lnTo>
                  <a:lnTo>
                    <a:pt x="709" y="113"/>
                  </a:lnTo>
                  <a:lnTo>
                    <a:pt x="713" y="113"/>
                  </a:lnTo>
                  <a:lnTo>
                    <a:pt x="718" y="113"/>
                  </a:lnTo>
                  <a:lnTo>
                    <a:pt x="718" y="113"/>
                  </a:lnTo>
                  <a:lnTo>
                    <a:pt x="718" y="113"/>
                  </a:lnTo>
                  <a:lnTo>
                    <a:pt x="722" y="113"/>
                  </a:lnTo>
                  <a:lnTo>
                    <a:pt x="727" y="113"/>
                  </a:lnTo>
                  <a:lnTo>
                    <a:pt x="727" y="113"/>
                  </a:lnTo>
                  <a:lnTo>
                    <a:pt x="731" y="113"/>
                  </a:lnTo>
                  <a:lnTo>
                    <a:pt x="731" y="113"/>
                  </a:lnTo>
                  <a:lnTo>
                    <a:pt x="731" y="109"/>
                  </a:lnTo>
                  <a:lnTo>
                    <a:pt x="727" y="113"/>
                  </a:lnTo>
                  <a:lnTo>
                    <a:pt x="722" y="113"/>
                  </a:lnTo>
                  <a:lnTo>
                    <a:pt x="722" y="113"/>
                  </a:lnTo>
                  <a:lnTo>
                    <a:pt x="718" y="113"/>
                  </a:lnTo>
                  <a:lnTo>
                    <a:pt x="718" y="113"/>
                  </a:lnTo>
                  <a:lnTo>
                    <a:pt x="718" y="113"/>
                  </a:lnTo>
                  <a:lnTo>
                    <a:pt x="718" y="109"/>
                  </a:lnTo>
                  <a:lnTo>
                    <a:pt x="713" y="109"/>
                  </a:lnTo>
                  <a:lnTo>
                    <a:pt x="713" y="109"/>
                  </a:lnTo>
                  <a:lnTo>
                    <a:pt x="713" y="109"/>
                  </a:lnTo>
                  <a:lnTo>
                    <a:pt x="713" y="113"/>
                  </a:lnTo>
                  <a:lnTo>
                    <a:pt x="709" y="113"/>
                  </a:lnTo>
                  <a:lnTo>
                    <a:pt x="709" y="113"/>
                  </a:lnTo>
                  <a:lnTo>
                    <a:pt x="704" y="113"/>
                  </a:lnTo>
                  <a:lnTo>
                    <a:pt x="700" y="113"/>
                  </a:lnTo>
                  <a:lnTo>
                    <a:pt x="700" y="113"/>
                  </a:lnTo>
                  <a:lnTo>
                    <a:pt x="700" y="113"/>
                  </a:lnTo>
                  <a:lnTo>
                    <a:pt x="700" y="109"/>
                  </a:lnTo>
                  <a:lnTo>
                    <a:pt x="704" y="109"/>
                  </a:lnTo>
                  <a:lnTo>
                    <a:pt x="704" y="109"/>
                  </a:lnTo>
                  <a:lnTo>
                    <a:pt x="704" y="109"/>
                  </a:lnTo>
                  <a:lnTo>
                    <a:pt x="704" y="109"/>
                  </a:lnTo>
                  <a:lnTo>
                    <a:pt x="709" y="109"/>
                  </a:lnTo>
                  <a:lnTo>
                    <a:pt x="713" y="109"/>
                  </a:lnTo>
                  <a:lnTo>
                    <a:pt x="713" y="104"/>
                  </a:lnTo>
                  <a:lnTo>
                    <a:pt x="713" y="104"/>
                  </a:lnTo>
                  <a:lnTo>
                    <a:pt x="709" y="109"/>
                  </a:lnTo>
                  <a:lnTo>
                    <a:pt x="709" y="109"/>
                  </a:lnTo>
                  <a:lnTo>
                    <a:pt x="709" y="104"/>
                  </a:lnTo>
                  <a:lnTo>
                    <a:pt x="709" y="104"/>
                  </a:lnTo>
                  <a:lnTo>
                    <a:pt x="709" y="104"/>
                  </a:lnTo>
                  <a:lnTo>
                    <a:pt x="704" y="104"/>
                  </a:lnTo>
                  <a:lnTo>
                    <a:pt x="704" y="109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695" y="109"/>
                  </a:lnTo>
                  <a:lnTo>
                    <a:pt x="695" y="109"/>
                  </a:lnTo>
                  <a:lnTo>
                    <a:pt x="691" y="113"/>
                  </a:lnTo>
                  <a:lnTo>
                    <a:pt x="686" y="113"/>
                  </a:lnTo>
                  <a:lnTo>
                    <a:pt x="686" y="113"/>
                  </a:lnTo>
                  <a:lnTo>
                    <a:pt x="686" y="113"/>
                  </a:lnTo>
                  <a:lnTo>
                    <a:pt x="686" y="109"/>
                  </a:lnTo>
                  <a:lnTo>
                    <a:pt x="686" y="109"/>
                  </a:lnTo>
                  <a:lnTo>
                    <a:pt x="686" y="109"/>
                  </a:lnTo>
                  <a:lnTo>
                    <a:pt x="686" y="109"/>
                  </a:lnTo>
                  <a:lnTo>
                    <a:pt x="686" y="109"/>
                  </a:lnTo>
                  <a:lnTo>
                    <a:pt x="686" y="109"/>
                  </a:lnTo>
                  <a:lnTo>
                    <a:pt x="686" y="109"/>
                  </a:lnTo>
                  <a:lnTo>
                    <a:pt x="682" y="113"/>
                  </a:lnTo>
                  <a:lnTo>
                    <a:pt x="682" y="113"/>
                  </a:lnTo>
                  <a:lnTo>
                    <a:pt x="682" y="113"/>
                  </a:lnTo>
                  <a:lnTo>
                    <a:pt x="677" y="109"/>
                  </a:lnTo>
                  <a:lnTo>
                    <a:pt x="677" y="109"/>
                  </a:lnTo>
                  <a:lnTo>
                    <a:pt x="677" y="109"/>
                  </a:lnTo>
                  <a:lnTo>
                    <a:pt x="673" y="109"/>
                  </a:lnTo>
                  <a:lnTo>
                    <a:pt x="673" y="104"/>
                  </a:lnTo>
                  <a:lnTo>
                    <a:pt x="673" y="104"/>
                  </a:lnTo>
                  <a:lnTo>
                    <a:pt x="673" y="104"/>
                  </a:lnTo>
                  <a:lnTo>
                    <a:pt x="673" y="104"/>
                  </a:lnTo>
                  <a:lnTo>
                    <a:pt x="673" y="104"/>
                  </a:lnTo>
                  <a:lnTo>
                    <a:pt x="673" y="104"/>
                  </a:lnTo>
                  <a:lnTo>
                    <a:pt x="677" y="104"/>
                  </a:lnTo>
                  <a:lnTo>
                    <a:pt x="677" y="104"/>
                  </a:lnTo>
                  <a:lnTo>
                    <a:pt x="677" y="104"/>
                  </a:lnTo>
                  <a:lnTo>
                    <a:pt x="682" y="104"/>
                  </a:lnTo>
                  <a:lnTo>
                    <a:pt x="682" y="104"/>
                  </a:lnTo>
                  <a:lnTo>
                    <a:pt x="691" y="104"/>
                  </a:lnTo>
                  <a:lnTo>
                    <a:pt x="691" y="104"/>
                  </a:lnTo>
                  <a:lnTo>
                    <a:pt x="700" y="100"/>
                  </a:lnTo>
                  <a:lnTo>
                    <a:pt x="700" y="100"/>
                  </a:lnTo>
                  <a:lnTo>
                    <a:pt x="704" y="100"/>
                  </a:lnTo>
                  <a:lnTo>
                    <a:pt x="704" y="100"/>
                  </a:lnTo>
                  <a:lnTo>
                    <a:pt x="704" y="100"/>
                  </a:lnTo>
                  <a:lnTo>
                    <a:pt x="695" y="100"/>
                  </a:lnTo>
                  <a:lnTo>
                    <a:pt x="691" y="100"/>
                  </a:lnTo>
                  <a:lnTo>
                    <a:pt x="686" y="100"/>
                  </a:lnTo>
                  <a:lnTo>
                    <a:pt x="686" y="100"/>
                  </a:lnTo>
                  <a:lnTo>
                    <a:pt x="686" y="100"/>
                  </a:lnTo>
                  <a:lnTo>
                    <a:pt x="686" y="100"/>
                  </a:lnTo>
                  <a:lnTo>
                    <a:pt x="691" y="100"/>
                  </a:lnTo>
                  <a:lnTo>
                    <a:pt x="691" y="100"/>
                  </a:lnTo>
                  <a:lnTo>
                    <a:pt x="695" y="100"/>
                  </a:lnTo>
                  <a:lnTo>
                    <a:pt x="700" y="100"/>
                  </a:lnTo>
                  <a:lnTo>
                    <a:pt x="704" y="100"/>
                  </a:lnTo>
                  <a:lnTo>
                    <a:pt x="709" y="100"/>
                  </a:lnTo>
                  <a:lnTo>
                    <a:pt x="709" y="95"/>
                  </a:lnTo>
                  <a:lnTo>
                    <a:pt x="704" y="95"/>
                  </a:lnTo>
                  <a:lnTo>
                    <a:pt x="700" y="95"/>
                  </a:lnTo>
                  <a:lnTo>
                    <a:pt x="695" y="95"/>
                  </a:lnTo>
                  <a:lnTo>
                    <a:pt x="695" y="95"/>
                  </a:lnTo>
                  <a:lnTo>
                    <a:pt x="695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0" y="90"/>
                  </a:lnTo>
                  <a:lnTo>
                    <a:pt x="704" y="90"/>
                  </a:lnTo>
                  <a:lnTo>
                    <a:pt x="709" y="90"/>
                  </a:lnTo>
                  <a:lnTo>
                    <a:pt x="709" y="90"/>
                  </a:lnTo>
                  <a:lnTo>
                    <a:pt x="709" y="90"/>
                  </a:lnTo>
                  <a:lnTo>
                    <a:pt x="718" y="95"/>
                  </a:lnTo>
                  <a:lnTo>
                    <a:pt x="718" y="95"/>
                  </a:lnTo>
                  <a:lnTo>
                    <a:pt x="718" y="90"/>
                  </a:lnTo>
                  <a:lnTo>
                    <a:pt x="718" y="90"/>
                  </a:lnTo>
                  <a:lnTo>
                    <a:pt x="713" y="90"/>
                  </a:lnTo>
                  <a:lnTo>
                    <a:pt x="713" y="90"/>
                  </a:lnTo>
                  <a:lnTo>
                    <a:pt x="713" y="90"/>
                  </a:lnTo>
                  <a:lnTo>
                    <a:pt x="713" y="90"/>
                  </a:lnTo>
                  <a:lnTo>
                    <a:pt x="713" y="90"/>
                  </a:lnTo>
                  <a:lnTo>
                    <a:pt x="713" y="90"/>
                  </a:lnTo>
                  <a:lnTo>
                    <a:pt x="718" y="86"/>
                  </a:lnTo>
                  <a:lnTo>
                    <a:pt x="727" y="86"/>
                  </a:lnTo>
                  <a:lnTo>
                    <a:pt x="727" y="86"/>
                  </a:lnTo>
                  <a:lnTo>
                    <a:pt x="731" y="86"/>
                  </a:lnTo>
                  <a:lnTo>
                    <a:pt x="731" y="90"/>
                  </a:lnTo>
                  <a:lnTo>
                    <a:pt x="731" y="90"/>
                  </a:lnTo>
                  <a:lnTo>
                    <a:pt x="731" y="90"/>
                  </a:lnTo>
                  <a:lnTo>
                    <a:pt x="731" y="90"/>
                  </a:lnTo>
                  <a:lnTo>
                    <a:pt x="731" y="90"/>
                  </a:lnTo>
                  <a:lnTo>
                    <a:pt x="731" y="90"/>
                  </a:lnTo>
                  <a:lnTo>
                    <a:pt x="731" y="90"/>
                  </a:lnTo>
                  <a:lnTo>
                    <a:pt x="727" y="90"/>
                  </a:lnTo>
                  <a:lnTo>
                    <a:pt x="727" y="95"/>
                  </a:lnTo>
                  <a:lnTo>
                    <a:pt x="736" y="95"/>
                  </a:lnTo>
                  <a:lnTo>
                    <a:pt x="736" y="95"/>
                  </a:lnTo>
                  <a:lnTo>
                    <a:pt x="736" y="95"/>
                  </a:lnTo>
                  <a:lnTo>
                    <a:pt x="740" y="95"/>
                  </a:lnTo>
                  <a:lnTo>
                    <a:pt x="740" y="95"/>
                  </a:lnTo>
                  <a:lnTo>
                    <a:pt x="740" y="100"/>
                  </a:lnTo>
                  <a:lnTo>
                    <a:pt x="740" y="100"/>
                  </a:lnTo>
                  <a:lnTo>
                    <a:pt x="736" y="100"/>
                  </a:lnTo>
                  <a:lnTo>
                    <a:pt x="736" y="100"/>
                  </a:lnTo>
                  <a:lnTo>
                    <a:pt x="736" y="100"/>
                  </a:lnTo>
                  <a:lnTo>
                    <a:pt x="736" y="100"/>
                  </a:lnTo>
                  <a:lnTo>
                    <a:pt x="740" y="100"/>
                  </a:lnTo>
                  <a:lnTo>
                    <a:pt x="740" y="100"/>
                  </a:lnTo>
                  <a:lnTo>
                    <a:pt x="740" y="100"/>
                  </a:lnTo>
                  <a:lnTo>
                    <a:pt x="740" y="104"/>
                  </a:lnTo>
                  <a:lnTo>
                    <a:pt x="736" y="104"/>
                  </a:lnTo>
                  <a:lnTo>
                    <a:pt x="736" y="104"/>
                  </a:lnTo>
                  <a:lnTo>
                    <a:pt x="736" y="104"/>
                  </a:lnTo>
                  <a:lnTo>
                    <a:pt x="736" y="104"/>
                  </a:lnTo>
                  <a:lnTo>
                    <a:pt x="740" y="104"/>
                  </a:lnTo>
                  <a:lnTo>
                    <a:pt x="740" y="104"/>
                  </a:lnTo>
                  <a:lnTo>
                    <a:pt x="745" y="109"/>
                  </a:lnTo>
                  <a:lnTo>
                    <a:pt x="754" y="109"/>
                  </a:lnTo>
                  <a:lnTo>
                    <a:pt x="754" y="109"/>
                  </a:lnTo>
                  <a:lnTo>
                    <a:pt x="759" y="109"/>
                  </a:lnTo>
                  <a:lnTo>
                    <a:pt x="759" y="109"/>
                  </a:lnTo>
                  <a:lnTo>
                    <a:pt x="759" y="109"/>
                  </a:lnTo>
                  <a:lnTo>
                    <a:pt x="759" y="104"/>
                  </a:lnTo>
                  <a:lnTo>
                    <a:pt x="759" y="104"/>
                  </a:lnTo>
                  <a:lnTo>
                    <a:pt x="759" y="104"/>
                  </a:lnTo>
                  <a:lnTo>
                    <a:pt x="759" y="100"/>
                  </a:lnTo>
                  <a:lnTo>
                    <a:pt x="763" y="100"/>
                  </a:lnTo>
                  <a:lnTo>
                    <a:pt x="763" y="100"/>
                  </a:lnTo>
                  <a:lnTo>
                    <a:pt x="768" y="100"/>
                  </a:lnTo>
                  <a:lnTo>
                    <a:pt x="768" y="100"/>
                  </a:lnTo>
                  <a:lnTo>
                    <a:pt x="768" y="100"/>
                  </a:lnTo>
                  <a:lnTo>
                    <a:pt x="768" y="95"/>
                  </a:lnTo>
                  <a:lnTo>
                    <a:pt x="763" y="95"/>
                  </a:lnTo>
                  <a:lnTo>
                    <a:pt x="763" y="95"/>
                  </a:lnTo>
                  <a:lnTo>
                    <a:pt x="763" y="95"/>
                  </a:lnTo>
                  <a:lnTo>
                    <a:pt x="763" y="95"/>
                  </a:lnTo>
                  <a:lnTo>
                    <a:pt x="763" y="95"/>
                  </a:lnTo>
                  <a:lnTo>
                    <a:pt x="763" y="95"/>
                  </a:lnTo>
                  <a:lnTo>
                    <a:pt x="768" y="90"/>
                  </a:lnTo>
                  <a:lnTo>
                    <a:pt x="772" y="90"/>
                  </a:lnTo>
                  <a:lnTo>
                    <a:pt x="772" y="90"/>
                  </a:lnTo>
                  <a:lnTo>
                    <a:pt x="781" y="90"/>
                  </a:lnTo>
                  <a:lnTo>
                    <a:pt x="781" y="86"/>
                  </a:lnTo>
                  <a:lnTo>
                    <a:pt x="786" y="86"/>
                  </a:lnTo>
                  <a:lnTo>
                    <a:pt x="786" y="86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90" y="90"/>
                  </a:lnTo>
                  <a:lnTo>
                    <a:pt x="790" y="90"/>
                  </a:lnTo>
                  <a:lnTo>
                    <a:pt x="790" y="90"/>
                  </a:lnTo>
                  <a:lnTo>
                    <a:pt x="790" y="90"/>
                  </a:lnTo>
                  <a:lnTo>
                    <a:pt x="786" y="90"/>
                  </a:lnTo>
                  <a:lnTo>
                    <a:pt x="786" y="90"/>
                  </a:lnTo>
                  <a:lnTo>
                    <a:pt x="786" y="90"/>
                  </a:lnTo>
                  <a:lnTo>
                    <a:pt x="786" y="90"/>
                  </a:lnTo>
                  <a:lnTo>
                    <a:pt x="786" y="90"/>
                  </a:lnTo>
                  <a:lnTo>
                    <a:pt x="781" y="95"/>
                  </a:lnTo>
                  <a:lnTo>
                    <a:pt x="781" y="95"/>
                  </a:lnTo>
                  <a:lnTo>
                    <a:pt x="781" y="95"/>
                  </a:lnTo>
                  <a:lnTo>
                    <a:pt x="781" y="95"/>
                  </a:lnTo>
                  <a:lnTo>
                    <a:pt x="781" y="95"/>
                  </a:lnTo>
                  <a:lnTo>
                    <a:pt x="781" y="100"/>
                  </a:lnTo>
                  <a:lnTo>
                    <a:pt x="777" y="100"/>
                  </a:lnTo>
                  <a:lnTo>
                    <a:pt x="777" y="100"/>
                  </a:lnTo>
                  <a:lnTo>
                    <a:pt x="777" y="100"/>
                  </a:lnTo>
                  <a:lnTo>
                    <a:pt x="777" y="100"/>
                  </a:lnTo>
                  <a:lnTo>
                    <a:pt x="777" y="100"/>
                  </a:lnTo>
                  <a:moveTo>
                    <a:pt x="921" y="95"/>
                  </a:moveTo>
                  <a:lnTo>
                    <a:pt x="921" y="95"/>
                  </a:lnTo>
                  <a:lnTo>
                    <a:pt x="926" y="95"/>
                  </a:lnTo>
                  <a:lnTo>
                    <a:pt x="926" y="95"/>
                  </a:lnTo>
                  <a:lnTo>
                    <a:pt x="926" y="95"/>
                  </a:lnTo>
                  <a:lnTo>
                    <a:pt x="930" y="95"/>
                  </a:lnTo>
                  <a:lnTo>
                    <a:pt x="930" y="100"/>
                  </a:lnTo>
                  <a:lnTo>
                    <a:pt x="930" y="100"/>
                  </a:lnTo>
                  <a:lnTo>
                    <a:pt x="930" y="100"/>
                  </a:lnTo>
                  <a:lnTo>
                    <a:pt x="930" y="100"/>
                  </a:lnTo>
                  <a:lnTo>
                    <a:pt x="930" y="100"/>
                  </a:lnTo>
                  <a:lnTo>
                    <a:pt x="930" y="100"/>
                  </a:lnTo>
                  <a:lnTo>
                    <a:pt x="930" y="100"/>
                  </a:lnTo>
                  <a:lnTo>
                    <a:pt x="926" y="100"/>
                  </a:lnTo>
                  <a:lnTo>
                    <a:pt x="926" y="104"/>
                  </a:lnTo>
                  <a:lnTo>
                    <a:pt x="921" y="104"/>
                  </a:lnTo>
                  <a:lnTo>
                    <a:pt x="921" y="104"/>
                  </a:lnTo>
                  <a:lnTo>
                    <a:pt x="921" y="104"/>
                  </a:lnTo>
                  <a:lnTo>
                    <a:pt x="921" y="104"/>
                  </a:lnTo>
                  <a:lnTo>
                    <a:pt x="930" y="100"/>
                  </a:lnTo>
                  <a:lnTo>
                    <a:pt x="930" y="104"/>
                  </a:lnTo>
                  <a:lnTo>
                    <a:pt x="935" y="104"/>
                  </a:lnTo>
                  <a:lnTo>
                    <a:pt x="939" y="100"/>
                  </a:lnTo>
                  <a:lnTo>
                    <a:pt x="944" y="100"/>
                  </a:lnTo>
                  <a:lnTo>
                    <a:pt x="944" y="100"/>
                  </a:lnTo>
                  <a:lnTo>
                    <a:pt x="948" y="104"/>
                  </a:lnTo>
                  <a:lnTo>
                    <a:pt x="948" y="104"/>
                  </a:lnTo>
                  <a:lnTo>
                    <a:pt x="948" y="104"/>
                  </a:lnTo>
                  <a:lnTo>
                    <a:pt x="948" y="104"/>
                  </a:lnTo>
                  <a:lnTo>
                    <a:pt x="948" y="104"/>
                  </a:lnTo>
                  <a:lnTo>
                    <a:pt x="948" y="104"/>
                  </a:lnTo>
                  <a:lnTo>
                    <a:pt x="944" y="104"/>
                  </a:lnTo>
                  <a:lnTo>
                    <a:pt x="944" y="104"/>
                  </a:lnTo>
                  <a:lnTo>
                    <a:pt x="944" y="104"/>
                  </a:lnTo>
                  <a:lnTo>
                    <a:pt x="939" y="104"/>
                  </a:lnTo>
                  <a:lnTo>
                    <a:pt x="939" y="104"/>
                  </a:lnTo>
                  <a:lnTo>
                    <a:pt x="939" y="104"/>
                  </a:lnTo>
                  <a:lnTo>
                    <a:pt x="939" y="104"/>
                  </a:lnTo>
                  <a:lnTo>
                    <a:pt x="944" y="104"/>
                  </a:lnTo>
                  <a:lnTo>
                    <a:pt x="957" y="109"/>
                  </a:lnTo>
                  <a:lnTo>
                    <a:pt x="957" y="109"/>
                  </a:lnTo>
                  <a:lnTo>
                    <a:pt x="957" y="109"/>
                  </a:lnTo>
                  <a:lnTo>
                    <a:pt x="957" y="113"/>
                  </a:lnTo>
                  <a:lnTo>
                    <a:pt x="953" y="113"/>
                  </a:lnTo>
                  <a:lnTo>
                    <a:pt x="944" y="113"/>
                  </a:lnTo>
                  <a:lnTo>
                    <a:pt x="939" y="109"/>
                  </a:lnTo>
                  <a:lnTo>
                    <a:pt x="935" y="109"/>
                  </a:lnTo>
                  <a:lnTo>
                    <a:pt x="935" y="109"/>
                  </a:lnTo>
                  <a:lnTo>
                    <a:pt x="935" y="109"/>
                  </a:lnTo>
                  <a:lnTo>
                    <a:pt x="939" y="113"/>
                  </a:lnTo>
                  <a:lnTo>
                    <a:pt x="939" y="113"/>
                  </a:lnTo>
                  <a:lnTo>
                    <a:pt x="939" y="113"/>
                  </a:lnTo>
                  <a:lnTo>
                    <a:pt x="944" y="113"/>
                  </a:lnTo>
                  <a:lnTo>
                    <a:pt x="944" y="113"/>
                  </a:lnTo>
                  <a:lnTo>
                    <a:pt x="944" y="113"/>
                  </a:lnTo>
                  <a:lnTo>
                    <a:pt x="944" y="113"/>
                  </a:lnTo>
                  <a:lnTo>
                    <a:pt x="944" y="118"/>
                  </a:lnTo>
                  <a:lnTo>
                    <a:pt x="944" y="118"/>
                  </a:lnTo>
                  <a:lnTo>
                    <a:pt x="944" y="118"/>
                  </a:lnTo>
                  <a:lnTo>
                    <a:pt x="944" y="118"/>
                  </a:lnTo>
                  <a:lnTo>
                    <a:pt x="948" y="118"/>
                  </a:lnTo>
                  <a:lnTo>
                    <a:pt x="948" y="118"/>
                  </a:lnTo>
                  <a:lnTo>
                    <a:pt x="948" y="118"/>
                  </a:lnTo>
                  <a:lnTo>
                    <a:pt x="944" y="122"/>
                  </a:lnTo>
                  <a:lnTo>
                    <a:pt x="944" y="122"/>
                  </a:lnTo>
                  <a:lnTo>
                    <a:pt x="939" y="122"/>
                  </a:lnTo>
                  <a:lnTo>
                    <a:pt x="939" y="122"/>
                  </a:lnTo>
                  <a:lnTo>
                    <a:pt x="939" y="122"/>
                  </a:lnTo>
                  <a:lnTo>
                    <a:pt x="944" y="122"/>
                  </a:lnTo>
                  <a:lnTo>
                    <a:pt x="944" y="127"/>
                  </a:lnTo>
                  <a:lnTo>
                    <a:pt x="944" y="127"/>
                  </a:lnTo>
                  <a:lnTo>
                    <a:pt x="944" y="122"/>
                  </a:lnTo>
                  <a:lnTo>
                    <a:pt x="944" y="122"/>
                  </a:lnTo>
                  <a:lnTo>
                    <a:pt x="944" y="122"/>
                  </a:lnTo>
                  <a:lnTo>
                    <a:pt x="948" y="122"/>
                  </a:lnTo>
                  <a:lnTo>
                    <a:pt x="948" y="122"/>
                  </a:lnTo>
                  <a:lnTo>
                    <a:pt x="948" y="122"/>
                  </a:lnTo>
                  <a:lnTo>
                    <a:pt x="948" y="122"/>
                  </a:lnTo>
                  <a:lnTo>
                    <a:pt x="948" y="122"/>
                  </a:lnTo>
                  <a:lnTo>
                    <a:pt x="948" y="122"/>
                  </a:lnTo>
                  <a:lnTo>
                    <a:pt x="953" y="122"/>
                  </a:lnTo>
                  <a:lnTo>
                    <a:pt x="957" y="122"/>
                  </a:lnTo>
                  <a:lnTo>
                    <a:pt x="957" y="122"/>
                  </a:lnTo>
                  <a:lnTo>
                    <a:pt x="957" y="127"/>
                  </a:lnTo>
                  <a:lnTo>
                    <a:pt x="957" y="127"/>
                  </a:lnTo>
                  <a:lnTo>
                    <a:pt x="962" y="122"/>
                  </a:lnTo>
                  <a:lnTo>
                    <a:pt x="962" y="122"/>
                  </a:lnTo>
                  <a:lnTo>
                    <a:pt x="962" y="127"/>
                  </a:lnTo>
                  <a:lnTo>
                    <a:pt x="966" y="127"/>
                  </a:lnTo>
                  <a:lnTo>
                    <a:pt x="966" y="127"/>
                  </a:lnTo>
                  <a:lnTo>
                    <a:pt x="966" y="127"/>
                  </a:lnTo>
                  <a:lnTo>
                    <a:pt x="971" y="127"/>
                  </a:lnTo>
                  <a:lnTo>
                    <a:pt x="971" y="127"/>
                  </a:lnTo>
                  <a:lnTo>
                    <a:pt x="971" y="127"/>
                  </a:lnTo>
                  <a:lnTo>
                    <a:pt x="971" y="127"/>
                  </a:lnTo>
                  <a:lnTo>
                    <a:pt x="975" y="127"/>
                  </a:lnTo>
                  <a:lnTo>
                    <a:pt x="980" y="127"/>
                  </a:lnTo>
                  <a:lnTo>
                    <a:pt x="984" y="122"/>
                  </a:lnTo>
                  <a:lnTo>
                    <a:pt x="989" y="122"/>
                  </a:lnTo>
                  <a:lnTo>
                    <a:pt x="989" y="122"/>
                  </a:lnTo>
                  <a:lnTo>
                    <a:pt x="993" y="122"/>
                  </a:lnTo>
                  <a:lnTo>
                    <a:pt x="998" y="122"/>
                  </a:lnTo>
                  <a:lnTo>
                    <a:pt x="998" y="122"/>
                  </a:lnTo>
                  <a:lnTo>
                    <a:pt x="998" y="122"/>
                  </a:lnTo>
                  <a:lnTo>
                    <a:pt x="1002" y="122"/>
                  </a:lnTo>
                  <a:lnTo>
                    <a:pt x="1007" y="122"/>
                  </a:lnTo>
                  <a:lnTo>
                    <a:pt x="1012" y="122"/>
                  </a:lnTo>
                  <a:lnTo>
                    <a:pt x="1012" y="122"/>
                  </a:lnTo>
                  <a:lnTo>
                    <a:pt x="1016" y="122"/>
                  </a:lnTo>
                  <a:lnTo>
                    <a:pt x="1021" y="122"/>
                  </a:lnTo>
                  <a:lnTo>
                    <a:pt x="1021" y="122"/>
                  </a:lnTo>
                  <a:lnTo>
                    <a:pt x="1025" y="127"/>
                  </a:lnTo>
                  <a:lnTo>
                    <a:pt x="1021" y="127"/>
                  </a:lnTo>
                  <a:lnTo>
                    <a:pt x="1021" y="127"/>
                  </a:lnTo>
                  <a:lnTo>
                    <a:pt x="1021" y="127"/>
                  </a:lnTo>
                  <a:lnTo>
                    <a:pt x="1025" y="127"/>
                  </a:lnTo>
                  <a:lnTo>
                    <a:pt x="1030" y="127"/>
                  </a:lnTo>
                  <a:lnTo>
                    <a:pt x="1030" y="127"/>
                  </a:lnTo>
                  <a:lnTo>
                    <a:pt x="1030" y="127"/>
                  </a:lnTo>
                  <a:lnTo>
                    <a:pt x="1030" y="127"/>
                  </a:lnTo>
                  <a:lnTo>
                    <a:pt x="1030" y="127"/>
                  </a:lnTo>
                  <a:lnTo>
                    <a:pt x="1025" y="131"/>
                  </a:lnTo>
                  <a:lnTo>
                    <a:pt x="1025" y="131"/>
                  </a:lnTo>
                  <a:lnTo>
                    <a:pt x="1030" y="131"/>
                  </a:lnTo>
                  <a:lnTo>
                    <a:pt x="1034" y="131"/>
                  </a:lnTo>
                  <a:lnTo>
                    <a:pt x="1034" y="131"/>
                  </a:lnTo>
                  <a:lnTo>
                    <a:pt x="1034" y="131"/>
                  </a:lnTo>
                  <a:lnTo>
                    <a:pt x="1030" y="131"/>
                  </a:lnTo>
                  <a:lnTo>
                    <a:pt x="1030" y="136"/>
                  </a:lnTo>
                  <a:lnTo>
                    <a:pt x="1030" y="136"/>
                  </a:lnTo>
                  <a:lnTo>
                    <a:pt x="1025" y="136"/>
                  </a:lnTo>
                  <a:lnTo>
                    <a:pt x="1016" y="136"/>
                  </a:lnTo>
                  <a:lnTo>
                    <a:pt x="1016" y="136"/>
                  </a:lnTo>
                  <a:lnTo>
                    <a:pt x="1016" y="140"/>
                  </a:lnTo>
                  <a:lnTo>
                    <a:pt x="1021" y="140"/>
                  </a:lnTo>
                  <a:lnTo>
                    <a:pt x="1021" y="140"/>
                  </a:lnTo>
                  <a:lnTo>
                    <a:pt x="1025" y="140"/>
                  </a:lnTo>
                  <a:lnTo>
                    <a:pt x="1025" y="140"/>
                  </a:lnTo>
                  <a:lnTo>
                    <a:pt x="1025" y="140"/>
                  </a:lnTo>
                  <a:lnTo>
                    <a:pt x="1025" y="140"/>
                  </a:lnTo>
                  <a:lnTo>
                    <a:pt x="1025" y="140"/>
                  </a:lnTo>
                  <a:lnTo>
                    <a:pt x="1025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6" y="140"/>
                  </a:lnTo>
                  <a:lnTo>
                    <a:pt x="1012" y="145"/>
                  </a:lnTo>
                  <a:lnTo>
                    <a:pt x="1012" y="145"/>
                  </a:lnTo>
                  <a:lnTo>
                    <a:pt x="1012" y="145"/>
                  </a:lnTo>
                  <a:lnTo>
                    <a:pt x="1012" y="145"/>
                  </a:lnTo>
                  <a:lnTo>
                    <a:pt x="1002" y="145"/>
                  </a:lnTo>
                  <a:lnTo>
                    <a:pt x="998" y="145"/>
                  </a:lnTo>
                  <a:lnTo>
                    <a:pt x="993" y="145"/>
                  </a:lnTo>
                  <a:lnTo>
                    <a:pt x="993" y="145"/>
                  </a:lnTo>
                  <a:lnTo>
                    <a:pt x="993" y="145"/>
                  </a:lnTo>
                  <a:lnTo>
                    <a:pt x="989" y="145"/>
                  </a:lnTo>
                  <a:lnTo>
                    <a:pt x="989" y="145"/>
                  </a:lnTo>
                  <a:lnTo>
                    <a:pt x="984" y="145"/>
                  </a:lnTo>
                  <a:lnTo>
                    <a:pt x="984" y="145"/>
                  </a:lnTo>
                  <a:lnTo>
                    <a:pt x="984" y="145"/>
                  </a:lnTo>
                  <a:lnTo>
                    <a:pt x="984" y="145"/>
                  </a:lnTo>
                  <a:lnTo>
                    <a:pt x="984" y="145"/>
                  </a:lnTo>
                  <a:lnTo>
                    <a:pt x="984" y="140"/>
                  </a:lnTo>
                  <a:lnTo>
                    <a:pt x="984" y="140"/>
                  </a:lnTo>
                  <a:lnTo>
                    <a:pt x="984" y="140"/>
                  </a:lnTo>
                  <a:lnTo>
                    <a:pt x="989" y="140"/>
                  </a:lnTo>
                  <a:lnTo>
                    <a:pt x="984" y="140"/>
                  </a:lnTo>
                  <a:lnTo>
                    <a:pt x="984" y="140"/>
                  </a:lnTo>
                  <a:lnTo>
                    <a:pt x="984" y="140"/>
                  </a:lnTo>
                  <a:lnTo>
                    <a:pt x="984" y="136"/>
                  </a:lnTo>
                  <a:lnTo>
                    <a:pt x="984" y="136"/>
                  </a:lnTo>
                  <a:lnTo>
                    <a:pt x="984" y="140"/>
                  </a:lnTo>
                  <a:lnTo>
                    <a:pt x="984" y="140"/>
                  </a:lnTo>
                  <a:lnTo>
                    <a:pt x="984" y="140"/>
                  </a:lnTo>
                  <a:lnTo>
                    <a:pt x="984" y="140"/>
                  </a:lnTo>
                  <a:lnTo>
                    <a:pt x="980" y="140"/>
                  </a:lnTo>
                  <a:lnTo>
                    <a:pt x="980" y="140"/>
                  </a:lnTo>
                  <a:lnTo>
                    <a:pt x="980" y="145"/>
                  </a:lnTo>
                  <a:lnTo>
                    <a:pt x="975" y="145"/>
                  </a:lnTo>
                  <a:lnTo>
                    <a:pt x="975" y="145"/>
                  </a:lnTo>
                  <a:lnTo>
                    <a:pt x="971" y="145"/>
                  </a:lnTo>
                  <a:lnTo>
                    <a:pt x="966" y="145"/>
                  </a:lnTo>
                  <a:lnTo>
                    <a:pt x="966" y="145"/>
                  </a:lnTo>
                  <a:lnTo>
                    <a:pt x="966" y="145"/>
                  </a:lnTo>
                  <a:lnTo>
                    <a:pt x="966" y="145"/>
                  </a:lnTo>
                  <a:lnTo>
                    <a:pt x="962" y="140"/>
                  </a:lnTo>
                  <a:lnTo>
                    <a:pt x="962" y="140"/>
                  </a:lnTo>
                  <a:lnTo>
                    <a:pt x="962" y="145"/>
                  </a:lnTo>
                  <a:lnTo>
                    <a:pt x="962" y="145"/>
                  </a:lnTo>
                  <a:lnTo>
                    <a:pt x="962" y="145"/>
                  </a:lnTo>
                  <a:lnTo>
                    <a:pt x="962" y="145"/>
                  </a:lnTo>
                  <a:lnTo>
                    <a:pt x="962" y="140"/>
                  </a:lnTo>
                  <a:lnTo>
                    <a:pt x="957" y="140"/>
                  </a:lnTo>
                  <a:lnTo>
                    <a:pt x="957" y="140"/>
                  </a:lnTo>
                  <a:lnTo>
                    <a:pt x="957" y="145"/>
                  </a:lnTo>
                  <a:lnTo>
                    <a:pt x="957" y="145"/>
                  </a:lnTo>
                  <a:lnTo>
                    <a:pt x="953" y="145"/>
                  </a:lnTo>
                  <a:lnTo>
                    <a:pt x="953" y="145"/>
                  </a:lnTo>
                  <a:lnTo>
                    <a:pt x="953" y="140"/>
                  </a:lnTo>
                  <a:lnTo>
                    <a:pt x="953" y="140"/>
                  </a:lnTo>
                  <a:lnTo>
                    <a:pt x="948" y="145"/>
                  </a:lnTo>
                  <a:lnTo>
                    <a:pt x="948" y="140"/>
                  </a:lnTo>
                  <a:lnTo>
                    <a:pt x="948" y="140"/>
                  </a:lnTo>
                  <a:lnTo>
                    <a:pt x="944" y="145"/>
                  </a:lnTo>
                  <a:lnTo>
                    <a:pt x="944" y="145"/>
                  </a:lnTo>
                  <a:lnTo>
                    <a:pt x="944" y="145"/>
                  </a:lnTo>
                  <a:lnTo>
                    <a:pt x="939" y="140"/>
                  </a:lnTo>
                  <a:lnTo>
                    <a:pt x="935" y="140"/>
                  </a:lnTo>
                  <a:lnTo>
                    <a:pt x="930" y="140"/>
                  </a:lnTo>
                  <a:lnTo>
                    <a:pt x="930" y="140"/>
                  </a:lnTo>
                  <a:lnTo>
                    <a:pt x="930" y="140"/>
                  </a:lnTo>
                  <a:lnTo>
                    <a:pt x="930" y="140"/>
                  </a:lnTo>
                  <a:lnTo>
                    <a:pt x="930" y="140"/>
                  </a:lnTo>
                  <a:lnTo>
                    <a:pt x="930" y="140"/>
                  </a:lnTo>
                  <a:lnTo>
                    <a:pt x="930" y="140"/>
                  </a:lnTo>
                  <a:lnTo>
                    <a:pt x="935" y="136"/>
                  </a:lnTo>
                  <a:lnTo>
                    <a:pt x="935" y="136"/>
                  </a:lnTo>
                  <a:lnTo>
                    <a:pt x="935" y="136"/>
                  </a:lnTo>
                  <a:lnTo>
                    <a:pt x="935" y="136"/>
                  </a:lnTo>
                  <a:lnTo>
                    <a:pt x="935" y="136"/>
                  </a:lnTo>
                  <a:lnTo>
                    <a:pt x="930" y="136"/>
                  </a:lnTo>
                  <a:lnTo>
                    <a:pt x="930" y="136"/>
                  </a:lnTo>
                  <a:lnTo>
                    <a:pt x="930" y="136"/>
                  </a:lnTo>
                  <a:lnTo>
                    <a:pt x="930" y="136"/>
                  </a:lnTo>
                  <a:lnTo>
                    <a:pt x="930" y="136"/>
                  </a:lnTo>
                  <a:lnTo>
                    <a:pt x="930" y="136"/>
                  </a:lnTo>
                  <a:lnTo>
                    <a:pt x="930" y="136"/>
                  </a:lnTo>
                  <a:lnTo>
                    <a:pt x="930" y="136"/>
                  </a:lnTo>
                  <a:lnTo>
                    <a:pt x="926" y="136"/>
                  </a:lnTo>
                  <a:lnTo>
                    <a:pt x="926" y="136"/>
                  </a:lnTo>
                  <a:lnTo>
                    <a:pt x="926" y="136"/>
                  </a:lnTo>
                  <a:lnTo>
                    <a:pt x="926" y="136"/>
                  </a:lnTo>
                  <a:lnTo>
                    <a:pt x="926" y="136"/>
                  </a:lnTo>
                  <a:lnTo>
                    <a:pt x="926" y="136"/>
                  </a:lnTo>
                  <a:lnTo>
                    <a:pt x="926" y="140"/>
                  </a:lnTo>
                  <a:lnTo>
                    <a:pt x="921" y="140"/>
                  </a:lnTo>
                  <a:lnTo>
                    <a:pt x="921" y="140"/>
                  </a:lnTo>
                  <a:lnTo>
                    <a:pt x="917" y="140"/>
                  </a:lnTo>
                  <a:lnTo>
                    <a:pt x="917" y="140"/>
                  </a:lnTo>
                  <a:lnTo>
                    <a:pt x="912" y="140"/>
                  </a:lnTo>
                  <a:lnTo>
                    <a:pt x="912" y="140"/>
                  </a:lnTo>
                  <a:lnTo>
                    <a:pt x="912" y="136"/>
                  </a:lnTo>
                  <a:lnTo>
                    <a:pt x="908" y="136"/>
                  </a:lnTo>
                  <a:lnTo>
                    <a:pt x="908" y="136"/>
                  </a:lnTo>
                  <a:lnTo>
                    <a:pt x="908" y="136"/>
                  </a:lnTo>
                  <a:lnTo>
                    <a:pt x="912" y="136"/>
                  </a:lnTo>
                  <a:lnTo>
                    <a:pt x="912" y="136"/>
                  </a:lnTo>
                  <a:lnTo>
                    <a:pt x="908" y="136"/>
                  </a:lnTo>
                  <a:lnTo>
                    <a:pt x="908" y="136"/>
                  </a:lnTo>
                  <a:lnTo>
                    <a:pt x="903" y="136"/>
                  </a:lnTo>
                  <a:lnTo>
                    <a:pt x="903" y="136"/>
                  </a:lnTo>
                  <a:lnTo>
                    <a:pt x="903" y="136"/>
                  </a:lnTo>
                  <a:lnTo>
                    <a:pt x="903" y="136"/>
                  </a:lnTo>
                  <a:lnTo>
                    <a:pt x="903" y="136"/>
                  </a:lnTo>
                  <a:lnTo>
                    <a:pt x="903" y="136"/>
                  </a:lnTo>
                  <a:lnTo>
                    <a:pt x="899" y="136"/>
                  </a:lnTo>
                  <a:lnTo>
                    <a:pt x="899" y="136"/>
                  </a:lnTo>
                  <a:lnTo>
                    <a:pt x="903" y="131"/>
                  </a:lnTo>
                  <a:lnTo>
                    <a:pt x="903" y="131"/>
                  </a:lnTo>
                  <a:lnTo>
                    <a:pt x="903" y="127"/>
                  </a:lnTo>
                  <a:lnTo>
                    <a:pt x="908" y="127"/>
                  </a:lnTo>
                  <a:lnTo>
                    <a:pt x="908" y="127"/>
                  </a:lnTo>
                  <a:lnTo>
                    <a:pt x="908" y="127"/>
                  </a:lnTo>
                  <a:lnTo>
                    <a:pt x="908" y="127"/>
                  </a:lnTo>
                  <a:lnTo>
                    <a:pt x="908" y="127"/>
                  </a:lnTo>
                  <a:lnTo>
                    <a:pt x="908" y="127"/>
                  </a:lnTo>
                  <a:lnTo>
                    <a:pt x="908" y="122"/>
                  </a:lnTo>
                  <a:lnTo>
                    <a:pt x="908" y="122"/>
                  </a:lnTo>
                  <a:lnTo>
                    <a:pt x="908" y="122"/>
                  </a:lnTo>
                  <a:lnTo>
                    <a:pt x="912" y="122"/>
                  </a:lnTo>
                  <a:lnTo>
                    <a:pt x="917" y="118"/>
                  </a:lnTo>
                  <a:lnTo>
                    <a:pt x="917" y="118"/>
                  </a:lnTo>
                  <a:lnTo>
                    <a:pt x="917" y="118"/>
                  </a:lnTo>
                  <a:lnTo>
                    <a:pt x="917" y="118"/>
                  </a:lnTo>
                  <a:lnTo>
                    <a:pt x="921" y="118"/>
                  </a:lnTo>
                  <a:lnTo>
                    <a:pt x="921" y="118"/>
                  </a:lnTo>
                  <a:lnTo>
                    <a:pt x="921" y="113"/>
                  </a:lnTo>
                  <a:lnTo>
                    <a:pt x="921" y="113"/>
                  </a:lnTo>
                  <a:lnTo>
                    <a:pt x="921" y="109"/>
                  </a:lnTo>
                  <a:lnTo>
                    <a:pt x="921" y="109"/>
                  </a:lnTo>
                  <a:lnTo>
                    <a:pt x="921" y="104"/>
                  </a:lnTo>
                  <a:lnTo>
                    <a:pt x="921" y="104"/>
                  </a:lnTo>
                  <a:lnTo>
                    <a:pt x="921" y="104"/>
                  </a:lnTo>
                  <a:lnTo>
                    <a:pt x="917" y="109"/>
                  </a:lnTo>
                  <a:lnTo>
                    <a:pt x="917" y="109"/>
                  </a:lnTo>
                  <a:lnTo>
                    <a:pt x="917" y="109"/>
                  </a:lnTo>
                  <a:lnTo>
                    <a:pt x="912" y="109"/>
                  </a:lnTo>
                  <a:lnTo>
                    <a:pt x="908" y="109"/>
                  </a:lnTo>
                  <a:lnTo>
                    <a:pt x="908" y="104"/>
                  </a:lnTo>
                  <a:lnTo>
                    <a:pt x="908" y="104"/>
                  </a:lnTo>
                  <a:lnTo>
                    <a:pt x="903" y="109"/>
                  </a:lnTo>
                  <a:lnTo>
                    <a:pt x="899" y="104"/>
                  </a:lnTo>
                  <a:lnTo>
                    <a:pt x="899" y="104"/>
                  </a:lnTo>
                  <a:lnTo>
                    <a:pt x="899" y="104"/>
                  </a:lnTo>
                  <a:lnTo>
                    <a:pt x="899" y="104"/>
                  </a:lnTo>
                  <a:lnTo>
                    <a:pt x="899" y="104"/>
                  </a:lnTo>
                  <a:lnTo>
                    <a:pt x="899" y="100"/>
                  </a:lnTo>
                  <a:lnTo>
                    <a:pt x="903" y="100"/>
                  </a:lnTo>
                  <a:lnTo>
                    <a:pt x="903" y="100"/>
                  </a:lnTo>
                  <a:lnTo>
                    <a:pt x="903" y="100"/>
                  </a:lnTo>
                  <a:lnTo>
                    <a:pt x="903" y="100"/>
                  </a:lnTo>
                  <a:lnTo>
                    <a:pt x="899" y="100"/>
                  </a:lnTo>
                  <a:lnTo>
                    <a:pt x="899" y="100"/>
                  </a:lnTo>
                  <a:lnTo>
                    <a:pt x="894" y="95"/>
                  </a:lnTo>
                  <a:lnTo>
                    <a:pt x="894" y="95"/>
                  </a:lnTo>
                  <a:lnTo>
                    <a:pt x="894" y="95"/>
                  </a:lnTo>
                  <a:lnTo>
                    <a:pt x="894" y="95"/>
                  </a:lnTo>
                  <a:lnTo>
                    <a:pt x="899" y="95"/>
                  </a:lnTo>
                  <a:lnTo>
                    <a:pt x="899" y="95"/>
                  </a:lnTo>
                  <a:lnTo>
                    <a:pt x="899" y="95"/>
                  </a:lnTo>
                  <a:lnTo>
                    <a:pt x="899" y="95"/>
                  </a:lnTo>
                  <a:lnTo>
                    <a:pt x="903" y="95"/>
                  </a:lnTo>
                  <a:lnTo>
                    <a:pt x="903" y="95"/>
                  </a:lnTo>
                  <a:lnTo>
                    <a:pt x="899" y="95"/>
                  </a:lnTo>
                  <a:lnTo>
                    <a:pt x="899" y="95"/>
                  </a:lnTo>
                  <a:lnTo>
                    <a:pt x="899" y="95"/>
                  </a:lnTo>
                  <a:lnTo>
                    <a:pt x="903" y="95"/>
                  </a:lnTo>
                  <a:lnTo>
                    <a:pt x="903" y="95"/>
                  </a:lnTo>
                  <a:lnTo>
                    <a:pt x="903" y="95"/>
                  </a:lnTo>
                  <a:lnTo>
                    <a:pt x="903" y="95"/>
                  </a:lnTo>
                  <a:lnTo>
                    <a:pt x="908" y="95"/>
                  </a:lnTo>
                  <a:lnTo>
                    <a:pt x="912" y="90"/>
                  </a:lnTo>
                  <a:lnTo>
                    <a:pt x="912" y="90"/>
                  </a:lnTo>
                  <a:lnTo>
                    <a:pt x="912" y="90"/>
                  </a:lnTo>
                  <a:lnTo>
                    <a:pt x="917" y="95"/>
                  </a:lnTo>
                  <a:lnTo>
                    <a:pt x="921" y="95"/>
                  </a:lnTo>
                  <a:lnTo>
                    <a:pt x="921" y="95"/>
                  </a:lnTo>
                  <a:moveTo>
                    <a:pt x="745" y="72"/>
                  </a:moveTo>
                  <a:lnTo>
                    <a:pt x="745" y="72"/>
                  </a:lnTo>
                  <a:lnTo>
                    <a:pt x="745" y="72"/>
                  </a:lnTo>
                  <a:lnTo>
                    <a:pt x="740" y="72"/>
                  </a:lnTo>
                  <a:lnTo>
                    <a:pt x="740" y="72"/>
                  </a:lnTo>
                  <a:lnTo>
                    <a:pt x="740" y="72"/>
                  </a:lnTo>
                  <a:lnTo>
                    <a:pt x="731" y="77"/>
                  </a:lnTo>
                  <a:lnTo>
                    <a:pt x="731" y="77"/>
                  </a:lnTo>
                  <a:lnTo>
                    <a:pt x="731" y="77"/>
                  </a:lnTo>
                  <a:lnTo>
                    <a:pt x="731" y="77"/>
                  </a:lnTo>
                  <a:lnTo>
                    <a:pt x="731" y="81"/>
                  </a:lnTo>
                  <a:lnTo>
                    <a:pt x="731" y="81"/>
                  </a:lnTo>
                  <a:lnTo>
                    <a:pt x="727" y="81"/>
                  </a:lnTo>
                  <a:lnTo>
                    <a:pt x="727" y="81"/>
                  </a:lnTo>
                  <a:lnTo>
                    <a:pt x="727" y="81"/>
                  </a:lnTo>
                  <a:lnTo>
                    <a:pt x="727" y="81"/>
                  </a:lnTo>
                  <a:lnTo>
                    <a:pt x="722" y="81"/>
                  </a:lnTo>
                  <a:lnTo>
                    <a:pt x="722" y="81"/>
                  </a:lnTo>
                  <a:lnTo>
                    <a:pt x="722" y="81"/>
                  </a:lnTo>
                  <a:lnTo>
                    <a:pt x="722" y="81"/>
                  </a:lnTo>
                  <a:lnTo>
                    <a:pt x="722" y="81"/>
                  </a:lnTo>
                  <a:lnTo>
                    <a:pt x="722" y="86"/>
                  </a:lnTo>
                  <a:lnTo>
                    <a:pt x="718" y="86"/>
                  </a:lnTo>
                  <a:lnTo>
                    <a:pt x="713" y="86"/>
                  </a:lnTo>
                  <a:lnTo>
                    <a:pt x="709" y="86"/>
                  </a:lnTo>
                  <a:lnTo>
                    <a:pt x="709" y="86"/>
                  </a:lnTo>
                  <a:lnTo>
                    <a:pt x="709" y="86"/>
                  </a:lnTo>
                  <a:lnTo>
                    <a:pt x="704" y="86"/>
                  </a:lnTo>
                  <a:lnTo>
                    <a:pt x="704" y="86"/>
                  </a:lnTo>
                  <a:lnTo>
                    <a:pt x="704" y="90"/>
                  </a:lnTo>
                  <a:lnTo>
                    <a:pt x="700" y="90"/>
                  </a:lnTo>
                  <a:lnTo>
                    <a:pt x="700" y="90"/>
                  </a:lnTo>
                  <a:lnTo>
                    <a:pt x="700" y="90"/>
                  </a:lnTo>
                  <a:lnTo>
                    <a:pt x="700" y="90"/>
                  </a:lnTo>
                  <a:lnTo>
                    <a:pt x="695" y="86"/>
                  </a:lnTo>
                  <a:lnTo>
                    <a:pt x="695" y="86"/>
                  </a:lnTo>
                  <a:lnTo>
                    <a:pt x="695" y="86"/>
                  </a:lnTo>
                  <a:lnTo>
                    <a:pt x="700" y="86"/>
                  </a:lnTo>
                  <a:lnTo>
                    <a:pt x="700" y="86"/>
                  </a:lnTo>
                  <a:lnTo>
                    <a:pt x="700" y="86"/>
                  </a:lnTo>
                  <a:lnTo>
                    <a:pt x="704" y="81"/>
                  </a:lnTo>
                  <a:lnTo>
                    <a:pt x="709" y="81"/>
                  </a:lnTo>
                  <a:lnTo>
                    <a:pt x="709" y="81"/>
                  </a:lnTo>
                  <a:lnTo>
                    <a:pt x="709" y="81"/>
                  </a:lnTo>
                  <a:lnTo>
                    <a:pt x="709" y="81"/>
                  </a:lnTo>
                  <a:lnTo>
                    <a:pt x="704" y="81"/>
                  </a:lnTo>
                  <a:lnTo>
                    <a:pt x="704" y="81"/>
                  </a:lnTo>
                  <a:lnTo>
                    <a:pt x="704" y="81"/>
                  </a:lnTo>
                  <a:lnTo>
                    <a:pt x="700" y="81"/>
                  </a:lnTo>
                  <a:lnTo>
                    <a:pt x="700" y="81"/>
                  </a:lnTo>
                  <a:lnTo>
                    <a:pt x="700" y="81"/>
                  </a:lnTo>
                  <a:lnTo>
                    <a:pt x="695" y="86"/>
                  </a:lnTo>
                  <a:lnTo>
                    <a:pt x="695" y="86"/>
                  </a:lnTo>
                  <a:lnTo>
                    <a:pt x="695" y="86"/>
                  </a:lnTo>
                  <a:lnTo>
                    <a:pt x="691" y="86"/>
                  </a:lnTo>
                  <a:lnTo>
                    <a:pt x="691" y="86"/>
                  </a:lnTo>
                  <a:lnTo>
                    <a:pt x="691" y="86"/>
                  </a:lnTo>
                  <a:lnTo>
                    <a:pt x="691" y="86"/>
                  </a:lnTo>
                  <a:lnTo>
                    <a:pt x="691" y="86"/>
                  </a:lnTo>
                  <a:lnTo>
                    <a:pt x="691" y="86"/>
                  </a:lnTo>
                  <a:lnTo>
                    <a:pt x="686" y="86"/>
                  </a:lnTo>
                  <a:lnTo>
                    <a:pt x="686" y="86"/>
                  </a:lnTo>
                  <a:lnTo>
                    <a:pt x="682" y="90"/>
                  </a:lnTo>
                  <a:lnTo>
                    <a:pt x="682" y="90"/>
                  </a:lnTo>
                  <a:lnTo>
                    <a:pt x="682" y="90"/>
                  </a:lnTo>
                  <a:lnTo>
                    <a:pt x="677" y="90"/>
                  </a:lnTo>
                  <a:lnTo>
                    <a:pt x="677" y="90"/>
                  </a:lnTo>
                  <a:lnTo>
                    <a:pt x="682" y="90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77" y="86"/>
                  </a:lnTo>
                  <a:lnTo>
                    <a:pt x="677" y="86"/>
                  </a:lnTo>
                  <a:lnTo>
                    <a:pt x="677" y="90"/>
                  </a:lnTo>
                  <a:lnTo>
                    <a:pt x="677" y="90"/>
                  </a:lnTo>
                  <a:lnTo>
                    <a:pt x="673" y="90"/>
                  </a:lnTo>
                  <a:lnTo>
                    <a:pt x="673" y="90"/>
                  </a:lnTo>
                  <a:lnTo>
                    <a:pt x="673" y="90"/>
                  </a:lnTo>
                  <a:lnTo>
                    <a:pt x="673" y="90"/>
                  </a:lnTo>
                  <a:lnTo>
                    <a:pt x="673" y="90"/>
                  </a:lnTo>
                  <a:lnTo>
                    <a:pt x="673" y="90"/>
                  </a:lnTo>
                  <a:lnTo>
                    <a:pt x="673" y="90"/>
                  </a:lnTo>
                  <a:lnTo>
                    <a:pt x="668" y="90"/>
                  </a:lnTo>
                  <a:lnTo>
                    <a:pt x="668" y="95"/>
                  </a:lnTo>
                  <a:lnTo>
                    <a:pt x="664" y="95"/>
                  </a:lnTo>
                  <a:lnTo>
                    <a:pt x="664" y="95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4" y="90"/>
                  </a:lnTo>
                  <a:lnTo>
                    <a:pt x="664" y="90"/>
                  </a:lnTo>
                  <a:lnTo>
                    <a:pt x="664" y="90"/>
                  </a:lnTo>
                  <a:lnTo>
                    <a:pt x="664" y="90"/>
                  </a:lnTo>
                  <a:lnTo>
                    <a:pt x="668" y="86"/>
                  </a:lnTo>
                  <a:lnTo>
                    <a:pt x="668" y="86"/>
                  </a:lnTo>
                  <a:lnTo>
                    <a:pt x="668" y="86"/>
                  </a:lnTo>
                  <a:lnTo>
                    <a:pt x="664" y="86"/>
                  </a:lnTo>
                  <a:lnTo>
                    <a:pt x="659" y="90"/>
                  </a:lnTo>
                  <a:lnTo>
                    <a:pt x="659" y="90"/>
                  </a:lnTo>
                  <a:lnTo>
                    <a:pt x="655" y="90"/>
                  </a:lnTo>
                  <a:lnTo>
                    <a:pt x="655" y="90"/>
                  </a:lnTo>
                  <a:lnTo>
                    <a:pt x="655" y="90"/>
                  </a:lnTo>
                  <a:lnTo>
                    <a:pt x="655" y="90"/>
                  </a:lnTo>
                  <a:lnTo>
                    <a:pt x="650" y="90"/>
                  </a:lnTo>
                  <a:lnTo>
                    <a:pt x="646" y="90"/>
                  </a:lnTo>
                  <a:lnTo>
                    <a:pt x="646" y="90"/>
                  </a:lnTo>
                  <a:lnTo>
                    <a:pt x="646" y="90"/>
                  </a:lnTo>
                  <a:lnTo>
                    <a:pt x="646" y="90"/>
                  </a:lnTo>
                  <a:lnTo>
                    <a:pt x="646" y="90"/>
                  </a:lnTo>
                  <a:lnTo>
                    <a:pt x="646" y="90"/>
                  </a:lnTo>
                  <a:lnTo>
                    <a:pt x="646" y="90"/>
                  </a:lnTo>
                  <a:lnTo>
                    <a:pt x="650" y="86"/>
                  </a:lnTo>
                  <a:lnTo>
                    <a:pt x="650" y="86"/>
                  </a:lnTo>
                  <a:lnTo>
                    <a:pt x="650" y="86"/>
                  </a:lnTo>
                  <a:lnTo>
                    <a:pt x="650" y="86"/>
                  </a:lnTo>
                  <a:lnTo>
                    <a:pt x="650" y="86"/>
                  </a:lnTo>
                  <a:lnTo>
                    <a:pt x="650" y="86"/>
                  </a:lnTo>
                  <a:lnTo>
                    <a:pt x="650" y="86"/>
                  </a:lnTo>
                  <a:lnTo>
                    <a:pt x="650" y="86"/>
                  </a:lnTo>
                  <a:lnTo>
                    <a:pt x="646" y="86"/>
                  </a:lnTo>
                  <a:lnTo>
                    <a:pt x="646" y="86"/>
                  </a:lnTo>
                  <a:lnTo>
                    <a:pt x="650" y="86"/>
                  </a:lnTo>
                  <a:lnTo>
                    <a:pt x="655" y="81"/>
                  </a:lnTo>
                  <a:lnTo>
                    <a:pt x="659" y="81"/>
                  </a:lnTo>
                  <a:lnTo>
                    <a:pt x="659" y="81"/>
                  </a:lnTo>
                  <a:lnTo>
                    <a:pt x="668" y="81"/>
                  </a:lnTo>
                  <a:lnTo>
                    <a:pt x="668" y="81"/>
                  </a:lnTo>
                  <a:lnTo>
                    <a:pt x="673" y="81"/>
                  </a:lnTo>
                  <a:lnTo>
                    <a:pt x="677" y="81"/>
                  </a:lnTo>
                  <a:lnTo>
                    <a:pt x="677" y="81"/>
                  </a:lnTo>
                  <a:lnTo>
                    <a:pt x="686" y="77"/>
                  </a:lnTo>
                  <a:lnTo>
                    <a:pt x="686" y="77"/>
                  </a:lnTo>
                  <a:lnTo>
                    <a:pt x="691" y="77"/>
                  </a:lnTo>
                  <a:lnTo>
                    <a:pt x="691" y="77"/>
                  </a:lnTo>
                  <a:lnTo>
                    <a:pt x="691" y="77"/>
                  </a:lnTo>
                  <a:lnTo>
                    <a:pt x="700" y="72"/>
                  </a:lnTo>
                  <a:lnTo>
                    <a:pt x="704" y="72"/>
                  </a:lnTo>
                  <a:lnTo>
                    <a:pt x="709" y="72"/>
                  </a:lnTo>
                  <a:lnTo>
                    <a:pt x="709" y="72"/>
                  </a:lnTo>
                  <a:lnTo>
                    <a:pt x="713" y="72"/>
                  </a:lnTo>
                  <a:lnTo>
                    <a:pt x="722" y="72"/>
                  </a:lnTo>
                  <a:lnTo>
                    <a:pt x="727" y="72"/>
                  </a:lnTo>
                  <a:lnTo>
                    <a:pt x="727" y="72"/>
                  </a:lnTo>
                  <a:lnTo>
                    <a:pt x="727" y="72"/>
                  </a:lnTo>
                  <a:lnTo>
                    <a:pt x="727" y="72"/>
                  </a:lnTo>
                  <a:lnTo>
                    <a:pt x="731" y="72"/>
                  </a:lnTo>
                  <a:lnTo>
                    <a:pt x="731" y="72"/>
                  </a:lnTo>
                  <a:lnTo>
                    <a:pt x="731" y="72"/>
                  </a:lnTo>
                  <a:lnTo>
                    <a:pt x="731" y="72"/>
                  </a:lnTo>
                  <a:lnTo>
                    <a:pt x="731" y="72"/>
                  </a:lnTo>
                  <a:lnTo>
                    <a:pt x="731" y="72"/>
                  </a:lnTo>
                  <a:lnTo>
                    <a:pt x="731" y="72"/>
                  </a:lnTo>
                  <a:lnTo>
                    <a:pt x="731" y="72"/>
                  </a:lnTo>
                  <a:lnTo>
                    <a:pt x="736" y="68"/>
                  </a:lnTo>
                  <a:lnTo>
                    <a:pt x="736" y="68"/>
                  </a:lnTo>
                  <a:lnTo>
                    <a:pt x="740" y="68"/>
                  </a:lnTo>
                  <a:lnTo>
                    <a:pt x="740" y="68"/>
                  </a:lnTo>
                  <a:lnTo>
                    <a:pt x="740" y="72"/>
                  </a:lnTo>
                  <a:lnTo>
                    <a:pt x="740" y="72"/>
                  </a:lnTo>
                  <a:lnTo>
                    <a:pt x="745" y="72"/>
                  </a:lnTo>
                  <a:moveTo>
                    <a:pt x="971" y="90"/>
                  </a:moveTo>
                  <a:lnTo>
                    <a:pt x="971" y="90"/>
                  </a:lnTo>
                  <a:lnTo>
                    <a:pt x="966" y="95"/>
                  </a:lnTo>
                  <a:lnTo>
                    <a:pt x="966" y="95"/>
                  </a:lnTo>
                  <a:lnTo>
                    <a:pt x="962" y="90"/>
                  </a:lnTo>
                  <a:lnTo>
                    <a:pt x="962" y="90"/>
                  </a:lnTo>
                  <a:lnTo>
                    <a:pt x="962" y="90"/>
                  </a:lnTo>
                  <a:lnTo>
                    <a:pt x="966" y="86"/>
                  </a:lnTo>
                  <a:lnTo>
                    <a:pt x="966" y="86"/>
                  </a:lnTo>
                  <a:lnTo>
                    <a:pt x="966" y="86"/>
                  </a:lnTo>
                  <a:lnTo>
                    <a:pt x="966" y="86"/>
                  </a:lnTo>
                  <a:lnTo>
                    <a:pt x="971" y="86"/>
                  </a:lnTo>
                  <a:lnTo>
                    <a:pt x="971" y="86"/>
                  </a:lnTo>
                  <a:lnTo>
                    <a:pt x="971" y="86"/>
                  </a:lnTo>
                  <a:lnTo>
                    <a:pt x="975" y="86"/>
                  </a:lnTo>
                  <a:lnTo>
                    <a:pt x="975" y="86"/>
                  </a:lnTo>
                  <a:lnTo>
                    <a:pt x="975" y="90"/>
                  </a:lnTo>
                  <a:lnTo>
                    <a:pt x="975" y="90"/>
                  </a:lnTo>
                  <a:lnTo>
                    <a:pt x="975" y="90"/>
                  </a:lnTo>
                  <a:lnTo>
                    <a:pt x="975" y="90"/>
                  </a:lnTo>
                  <a:lnTo>
                    <a:pt x="975" y="90"/>
                  </a:lnTo>
                  <a:lnTo>
                    <a:pt x="975" y="90"/>
                  </a:lnTo>
                  <a:lnTo>
                    <a:pt x="971" y="90"/>
                  </a:lnTo>
                  <a:moveTo>
                    <a:pt x="835" y="86"/>
                  </a:moveTo>
                  <a:lnTo>
                    <a:pt x="835" y="86"/>
                  </a:lnTo>
                  <a:lnTo>
                    <a:pt x="835" y="86"/>
                  </a:lnTo>
                  <a:lnTo>
                    <a:pt x="831" y="86"/>
                  </a:lnTo>
                  <a:lnTo>
                    <a:pt x="831" y="86"/>
                  </a:lnTo>
                  <a:lnTo>
                    <a:pt x="831" y="81"/>
                  </a:lnTo>
                  <a:lnTo>
                    <a:pt x="831" y="81"/>
                  </a:lnTo>
                  <a:lnTo>
                    <a:pt x="831" y="77"/>
                  </a:lnTo>
                  <a:lnTo>
                    <a:pt x="835" y="77"/>
                  </a:lnTo>
                  <a:lnTo>
                    <a:pt x="835" y="77"/>
                  </a:lnTo>
                  <a:lnTo>
                    <a:pt x="835" y="77"/>
                  </a:lnTo>
                  <a:lnTo>
                    <a:pt x="835" y="72"/>
                  </a:lnTo>
                  <a:lnTo>
                    <a:pt x="835" y="72"/>
                  </a:lnTo>
                  <a:lnTo>
                    <a:pt x="840" y="72"/>
                  </a:lnTo>
                  <a:lnTo>
                    <a:pt x="840" y="72"/>
                  </a:lnTo>
                  <a:lnTo>
                    <a:pt x="840" y="77"/>
                  </a:lnTo>
                  <a:lnTo>
                    <a:pt x="840" y="77"/>
                  </a:lnTo>
                  <a:lnTo>
                    <a:pt x="840" y="77"/>
                  </a:lnTo>
                  <a:lnTo>
                    <a:pt x="840" y="77"/>
                  </a:lnTo>
                  <a:lnTo>
                    <a:pt x="840" y="81"/>
                  </a:lnTo>
                  <a:lnTo>
                    <a:pt x="840" y="81"/>
                  </a:lnTo>
                  <a:lnTo>
                    <a:pt x="840" y="81"/>
                  </a:lnTo>
                  <a:lnTo>
                    <a:pt x="840" y="81"/>
                  </a:lnTo>
                  <a:lnTo>
                    <a:pt x="840" y="81"/>
                  </a:lnTo>
                  <a:lnTo>
                    <a:pt x="840" y="81"/>
                  </a:lnTo>
                  <a:lnTo>
                    <a:pt x="840" y="81"/>
                  </a:lnTo>
                  <a:lnTo>
                    <a:pt x="835" y="86"/>
                  </a:lnTo>
                  <a:lnTo>
                    <a:pt x="835" y="86"/>
                  </a:lnTo>
                  <a:moveTo>
                    <a:pt x="930" y="81"/>
                  </a:moveTo>
                  <a:lnTo>
                    <a:pt x="930" y="81"/>
                  </a:lnTo>
                  <a:lnTo>
                    <a:pt x="935" y="81"/>
                  </a:lnTo>
                  <a:lnTo>
                    <a:pt x="935" y="81"/>
                  </a:lnTo>
                  <a:lnTo>
                    <a:pt x="939" y="81"/>
                  </a:lnTo>
                  <a:lnTo>
                    <a:pt x="944" y="81"/>
                  </a:lnTo>
                  <a:lnTo>
                    <a:pt x="948" y="81"/>
                  </a:lnTo>
                  <a:lnTo>
                    <a:pt x="948" y="81"/>
                  </a:lnTo>
                  <a:lnTo>
                    <a:pt x="948" y="81"/>
                  </a:lnTo>
                  <a:lnTo>
                    <a:pt x="953" y="81"/>
                  </a:lnTo>
                  <a:lnTo>
                    <a:pt x="948" y="86"/>
                  </a:lnTo>
                  <a:lnTo>
                    <a:pt x="948" y="86"/>
                  </a:lnTo>
                  <a:lnTo>
                    <a:pt x="944" y="86"/>
                  </a:lnTo>
                  <a:lnTo>
                    <a:pt x="944" y="86"/>
                  </a:lnTo>
                  <a:lnTo>
                    <a:pt x="939" y="86"/>
                  </a:lnTo>
                  <a:lnTo>
                    <a:pt x="939" y="86"/>
                  </a:lnTo>
                  <a:lnTo>
                    <a:pt x="935" y="86"/>
                  </a:lnTo>
                  <a:lnTo>
                    <a:pt x="921" y="86"/>
                  </a:lnTo>
                  <a:lnTo>
                    <a:pt x="921" y="86"/>
                  </a:lnTo>
                  <a:lnTo>
                    <a:pt x="921" y="81"/>
                  </a:lnTo>
                  <a:lnTo>
                    <a:pt x="921" y="81"/>
                  </a:lnTo>
                  <a:lnTo>
                    <a:pt x="921" y="81"/>
                  </a:lnTo>
                  <a:lnTo>
                    <a:pt x="921" y="81"/>
                  </a:lnTo>
                  <a:lnTo>
                    <a:pt x="926" y="81"/>
                  </a:lnTo>
                  <a:lnTo>
                    <a:pt x="930" y="81"/>
                  </a:lnTo>
                  <a:lnTo>
                    <a:pt x="930" y="81"/>
                  </a:lnTo>
                  <a:moveTo>
                    <a:pt x="808" y="63"/>
                  </a:moveTo>
                  <a:lnTo>
                    <a:pt x="808" y="63"/>
                  </a:lnTo>
                  <a:lnTo>
                    <a:pt x="813" y="68"/>
                  </a:lnTo>
                  <a:lnTo>
                    <a:pt x="813" y="68"/>
                  </a:lnTo>
                  <a:lnTo>
                    <a:pt x="813" y="68"/>
                  </a:lnTo>
                  <a:lnTo>
                    <a:pt x="813" y="68"/>
                  </a:lnTo>
                  <a:lnTo>
                    <a:pt x="808" y="68"/>
                  </a:lnTo>
                  <a:lnTo>
                    <a:pt x="804" y="68"/>
                  </a:lnTo>
                  <a:lnTo>
                    <a:pt x="799" y="68"/>
                  </a:lnTo>
                  <a:lnTo>
                    <a:pt x="795" y="68"/>
                  </a:lnTo>
                  <a:lnTo>
                    <a:pt x="795" y="68"/>
                  </a:lnTo>
                  <a:lnTo>
                    <a:pt x="795" y="68"/>
                  </a:lnTo>
                  <a:lnTo>
                    <a:pt x="795" y="68"/>
                  </a:lnTo>
                  <a:lnTo>
                    <a:pt x="799" y="72"/>
                  </a:lnTo>
                  <a:lnTo>
                    <a:pt x="799" y="72"/>
                  </a:lnTo>
                  <a:lnTo>
                    <a:pt x="799" y="72"/>
                  </a:lnTo>
                  <a:lnTo>
                    <a:pt x="799" y="72"/>
                  </a:lnTo>
                  <a:lnTo>
                    <a:pt x="799" y="72"/>
                  </a:lnTo>
                  <a:lnTo>
                    <a:pt x="799" y="72"/>
                  </a:lnTo>
                  <a:lnTo>
                    <a:pt x="795" y="72"/>
                  </a:lnTo>
                  <a:lnTo>
                    <a:pt x="795" y="72"/>
                  </a:lnTo>
                  <a:lnTo>
                    <a:pt x="790" y="77"/>
                  </a:lnTo>
                  <a:lnTo>
                    <a:pt x="790" y="77"/>
                  </a:lnTo>
                  <a:lnTo>
                    <a:pt x="786" y="77"/>
                  </a:lnTo>
                  <a:lnTo>
                    <a:pt x="786" y="77"/>
                  </a:lnTo>
                  <a:lnTo>
                    <a:pt x="781" y="77"/>
                  </a:lnTo>
                  <a:lnTo>
                    <a:pt x="772" y="77"/>
                  </a:lnTo>
                  <a:lnTo>
                    <a:pt x="772" y="77"/>
                  </a:lnTo>
                  <a:lnTo>
                    <a:pt x="772" y="77"/>
                  </a:lnTo>
                  <a:lnTo>
                    <a:pt x="772" y="72"/>
                  </a:lnTo>
                  <a:lnTo>
                    <a:pt x="768" y="72"/>
                  </a:lnTo>
                  <a:lnTo>
                    <a:pt x="768" y="72"/>
                  </a:lnTo>
                  <a:lnTo>
                    <a:pt x="768" y="72"/>
                  </a:lnTo>
                  <a:lnTo>
                    <a:pt x="768" y="72"/>
                  </a:lnTo>
                  <a:lnTo>
                    <a:pt x="768" y="72"/>
                  </a:lnTo>
                  <a:lnTo>
                    <a:pt x="768" y="72"/>
                  </a:lnTo>
                  <a:lnTo>
                    <a:pt x="772" y="72"/>
                  </a:lnTo>
                  <a:lnTo>
                    <a:pt x="772" y="72"/>
                  </a:lnTo>
                  <a:lnTo>
                    <a:pt x="772" y="68"/>
                  </a:lnTo>
                  <a:lnTo>
                    <a:pt x="772" y="68"/>
                  </a:lnTo>
                  <a:lnTo>
                    <a:pt x="772" y="68"/>
                  </a:lnTo>
                  <a:lnTo>
                    <a:pt x="777" y="68"/>
                  </a:lnTo>
                  <a:lnTo>
                    <a:pt x="777" y="68"/>
                  </a:lnTo>
                  <a:lnTo>
                    <a:pt x="777" y="68"/>
                  </a:lnTo>
                  <a:lnTo>
                    <a:pt x="777" y="68"/>
                  </a:lnTo>
                  <a:lnTo>
                    <a:pt x="777" y="68"/>
                  </a:lnTo>
                  <a:lnTo>
                    <a:pt x="781" y="68"/>
                  </a:lnTo>
                  <a:lnTo>
                    <a:pt x="781" y="68"/>
                  </a:lnTo>
                  <a:lnTo>
                    <a:pt x="786" y="63"/>
                  </a:lnTo>
                  <a:lnTo>
                    <a:pt x="799" y="63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8" y="63"/>
                  </a:lnTo>
                  <a:moveTo>
                    <a:pt x="826" y="59"/>
                  </a:moveTo>
                  <a:lnTo>
                    <a:pt x="826" y="59"/>
                  </a:lnTo>
                  <a:lnTo>
                    <a:pt x="826" y="59"/>
                  </a:lnTo>
                  <a:lnTo>
                    <a:pt x="826" y="59"/>
                  </a:lnTo>
                  <a:lnTo>
                    <a:pt x="826" y="59"/>
                  </a:lnTo>
                  <a:lnTo>
                    <a:pt x="826" y="59"/>
                  </a:lnTo>
                  <a:lnTo>
                    <a:pt x="826" y="59"/>
                  </a:lnTo>
                  <a:lnTo>
                    <a:pt x="826" y="59"/>
                  </a:lnTo>
                  <a:lnTo>
                    <a:pt x="822" y="59"/>
                  </a:lnTo>
                  <a:lnTo>
                    <a:pt x="822" y="63"/>
                  </a:lnTo>
                  <a:lnTo>
                    <a:pt x="822" y="63"/>
                  </a:lnTo>
                  <a:lnTo>
                    <a:pt x="822" y="63"/>
                  </a:lnTo>
                  <a:lnTo>
                    <a:pt x="817" y="63"/>
                  </a:lnTo>
                  <a:lnTo>
                    <a:pt x="817" y="63"/>
                  </a:lnTo>
                  <a:lnTo>
                    <a:pt x="813" y="63"/>
                  </a:lnTo>
                  <a:lnTo>
                    <a:pt x="813" y="63"/>
                  </a:lnTo>
                  <a:lnTo>
                    <a:pt x="808" y="63"/>
                  </a:lnTo>
                  <a:lnTo>
                    <a:pt x="808" y="63"/>
                  </a:lnTo>
                  <a:lnTo>
                    <a:pt x="808" y="59"/>
                  </a:lnTo>
                  <a:lnTo>
                    <a:pt x="808" y="59"/>
                  </a:lnTo>
                  <a:lnTo>
                    <a:pt x="808" y="59"/>
                  </a:lnTo>
                  <a:lnTo>
                    <a:pt x="804" y="59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799" y="63"/>
                  </a:lnTo>
                  <a:lnTo>
                    <a:pt x="799" y="59"/>
                  </a:lnTo>
                  <a:lnTo>
                    <a:pt x="795" y="59"/>
                  </a:lnTo>
                  <a:lnTo>
                    <a:pt x="790" y="59"/>
                  </a:lnTo>
                  <a:lnTo>
                    <a:pt x="786" y="59"/>
                  </a:lnTo>
                  <a:lnTo>
                    <a:pt x="786" y="59"/>
                  </a:lnTo>
                  <a:lnTo>
                    <a:pt x="786" y="59"/>
                  </a:lnTo>
                  <a:lnTo>
                    <a:pt x="790" y="59"/>
                  </a:lnTo>
                  <a:lnTo>
                    <a:pt x="790" y="59"/>
                  </a:lnTo>
                  <a:lnTo>
                    <a:pt x="795" y="59"/>
                  </a:lnTo>
                  <a:lnTo>
                    <a:pt x="799" y="59"/>
                  </a:lnTo>
                  <a:lnTo>
                    <a:pt x="804" y="59"/>
                  </a:lnTo>
                  <a:lnTo>
                    <a:pt x="808" y="59"/>
                  </a:lnTo>
                  <a:lnTo>
                    <a:pt x="808" y="54"/>
                  </a:lnTo>
                  <a:lnTo>
                    <a:pt x="813" y="54"/>
                  </a:lnTo>
                  <a:lnTo>
                    <a:pt x="817" y="54"/>
                  </a:lnTo>
                  <a:lnTo>
                    <a:pt x="817" y="54"/>
                  </a:lnTo>
                  <a:lnTo>
                    <a:pt x="822" y="54"/>
                  </a:lnTo>
                  <a:lnTo>
                    <a:pt x="822" y="54"/>
                  </a:lnTo>
                  <a:lnTo>
                    <a:pt x="826" y="54"/>
                  </a:lnTo>
                  <a:lnTo>
                    <a:pt x="826" y="54"/>
                  </a:lnTo>
                  <a:lnTo>
                    <a:pt x="826" y="59"/>
                  </a:lnTo>
                  <a:moveTo>
                    <a:pt x="944" y="68"/>
                  </a:moveTo>
                  <a:lnTo>
                    <a:pt x="944" y="68"/>
                  </a:lnTo>
                  <a:lnTo>
                    <a:pt x="944" y="68"/>
                  </a:lnTo>
                  <a:lnTo>
                    <a:pt x="948" y="68"/>
                  </a:lnTo>
                  <a:lnTo>
                    <a:pt x="948" y="68"/>
                  </a:lnTo>
                  <a:lnTo>
                    <a:pt x="948" y="68"/>
                  </a:lnTo>
                  <a:lnTo>
                    <a:pt x="948" y="72"/>
                  </a:lnTo>
                  <a:lnTo>
                    <a:pt x="948" y="72"/>
                  </a:lnTo>
                  <a:lnTo>
                    <a:pt x="948" y="72"/>
                  </a:lnTo>
                  <a:lnTo>
                    <a:pt x="948" y="72"/>
                  </a:lnTo>
                  <a:lnTo>
                    <a:pt x="944" y="72"/>
                  </a:lnTo>
                  <a:lnTo>
                    <a:pt x="944" y="72"/>
                  </a:lnTo>
                  <a:lnTo>
                    <a:pt x="944" y="72"/>
                  </a:lnTo>
                  <a:lnTo>
                    <a:pt x="944" y="77"/>
                  </a:lnTo>
                  <a:lnTo>
                    <a:pt x="944" y="77"/>
                  </a:lnTo>
                  <a:lnTo>
                    <a:pt x="944" y="77"/>
                  </a:lnTo>
                  <a:lnTo>
                    <a:pt x="939" y="77"/>
                  </a:lnTo>
                  <a:lnTo>
                    <a:pt x="939" y="77"/>
                  </a:lnTo>
                  <a:lnTo>
                    <a:pt x="935" y="77"/>
                  </a:lnTo>
                  <a:lnTo>
                    <a:pt x="935" y="77"/>
                  </a:lnTo>
                  <a:lnTo>
                    <a:pt x="935" y="77"/>
                  </a:lnTo>
                  <a:lnTo>
                    <a:pt x="930" y="77"/>
                  </a:lnTo>
                  <a:lnTo>
                    <a:pt x="926" y="77"/>
                  </a:lnTo>
                  <a:lnTo>
                    <a:pt x="921" y="77"/>
                  </a:lnTo>
                  <a:lnTo>
                    <a:pt x="921" y="77"/>
                  </a:lnTo>
                  <a:lnTo>
                    <a:pt x="917" y="77"/>
                  </a:lnTo>
                  <a:lnTo>
                    <a:pt x="917" y="77"/>
                  </a:lnTo>
                  <a:lnTo>
                    <a:pt x="921" y="77"/>
                  </a:lnTo>
                  <a:lnTo>
                    <a:pt x="921" y="77"/>
                  </a:lnTo>
                  <a:lnTo>
                    <a:pt x="921" y="77"/>
                  </a:lnTo>
                  <a:lnTo>
                    <a:pt x="921" y="77"/>
                  </a:lnTo>
                  <a:lnTo>
                    <a:pt x="917" y="77"/>
                  </a:lnTo>
                  <a:lnTo>
                    <a:pt x="917" y="72"/>
                  </a:lnTo>
                  <a:lnTo>
                    <a:pt x="917" y="72"/>
                  </a:lnTo>
                  <a:lnTo>
                    <a:pt x="921" y="72"/>
                  </a:lnTo>
                  <a:lnTo>
                    <a:pt x="921" y="72"/>
                  </a:lnTo>
                  <a:lnTo>
                    <a:pt x="926" y="72"/>
                  </a:lnTo>
                  <a:lnTo>
                    <a:pt x="926" y="72"/>
                  </a:lnTo>
                  <a:lnTo>
                    <a:pt x="926" y="72"/>
                  </a:lnTo>
                  <a:lnTo>
                    <a:pt x="926" y="72"/>
                  </a:lnTo>
                  <a:lnTo>
                    <a:pt x="926" y="72"/>
                  </a:lnTo>
                  <a:lnTo>
                    <a:pt x="921" y="72"/>
                  </a:lnTo>
                  <a:lnTo>
                    <a:pt x="921" y="72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6" y="68"/>
                  </a:lnTo>
                  <a:lnTo>
                    <a:pt x="926" y="63"/>
                  </a:lnTo>
                  <a:lnTo>
                    <a:pt x="926" y="63"/>
                  </a:lnTo>
                  <a:lnTo>
                    <a:pt x="930" y="63"/>
                  </a:lnTo>
                  <a:lnTo>
                    <a:pt x="930" y="63"/>
                  </a:lnTo>
                  <a:lnTo>
                    <a:pt x="930" y="63"/>
                  </a:lnTo>
                  <a:lnTo>
                    <a:pt x="930" y="63"/>
                  </a:lnTo>
                  <a:lnTo>
                    <a:pt x="935" y="63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4" y="63"/>
                  </a:lnTo>
                  <a:lnTo>
                    <a:pt x="944" y="63"/>
                  </a:lnTo>
                  <a:lnTo>
                    <a:pt x="944" y="68"/>
                  </a:lnTo>
                  <a:lnTo>
                    <a:pt x="944" y="68"/>
                  </a:lnTo>
                  <a:lnTo>
                    <a:pt x="944" y="68"/>
                  </a:lnTo>
                  <a:lnTo>
                    <a:pt x="944" y="68"/>
                  </a:lnTo>
                  <a:moveTo>
                    <a:pt x="899" y="50"/>
                  </a:moveTo>
                  <a:lnTo>
                    <a:pt x="899" y="50"/>
                  </a:lnTo>
                  <a:lnTo>
                    <a:pt x="899" y="50"/>
                  </a:lnTo>
                  <a:lnTo>
                    <a:pt x="899" y="50"/>
                  </a:lnTo>
                  <a:lnTo>
                    <a:pt x="899" y="54"/>
                  </a:lnTo>
                  <a:lnTo>
                    <a:pt x="899" y="54"/>
                  </a:lnTo>
                  <a:lnTo>
                    <a:pt x="899" y="54"/>
                  </a:lnTo>
                  <a:lnTo>
                    <a:pt x="899" y="54"/>
                  </a:lnTo>
                  <a:lnTo>
                    <a:pt x="894" y="54"/>
                  </a:lnTo>
                  <a:lnTo>
                    <a:pt x="894" y="54"/>
                  </a:lnTo>
                  <a:lnTo>
                    <a:pt x="894" y="59"/>
                  </a:lnTo>
                  <a:lnTo>
                    <a:pt x="894" y="59"/>
                  </a:lnTo>
                  <a:lnTo>
                    <a:pt x="894" y="59"/>
                  </a:lnTo>
                  <a:lnTo>
                    <a:pt x="894" y="59"/>
                  </a:lnTo>
                  <a:lnTo>
                    <a:pt x="894" y="59"/>
                  </a:lnTo>
                  <a:lnTo>
                    <a:pt x="899" y="59"/>
                  </a:lnTo>
                  <a:lnTo>
                    <a:pt x="899" y="59"/>
                  </a:lnTo>
                  <a:lnTo>
                    <a:pt x="899" y="54"/>
                  </a:lnTo>
                  <a:lnTo>
                    <a:pt x="903" y="54"/>
                  </a:lnTo>
                  <a:lnTo>
                    <a:pt x="903" y="54"/>
                  </a:lnTo>
                  <a:lnTo>
                    <a:pt x="903" y="54"/>
                  </a:lnTo>
                  <a:lnTo>
                    <a:pt x="908" y="54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3" y="59"/>
                  </a:lnTo>
                  <a:lnTo>
                    <a:pt x="903" y="59"/>
                  </a:lnTo>
                  <a:lnTo>
                    <a:pt x="908" y="59"/>
                  </a:lnTo>
                  <a:lnTo>
                    <a:pt x="912" y="59"/>
                  </a:lnTo>
                  <a:lnTo>
                    <a:pt x="912" y="63"/>
                  </a:lnTo>
                  <a:lnTo>
                    <a:pt x="912" y="63"/>
                  </a:lnTo>
                  <a:lnTo>
                    <a:pt x="912" y="63"/>
                  </a:lnTo>
                  <a:lnTo>
                    <a:pt x="912" y="63"/>
                  </a:lnTo>
                  <a:lnTo>
                    <a:pt x="912" y="63"/>
                  </a:lnTo>
                  <a:lnTo>
                    <a:pt x="912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3" y="68"/>
                  </a:lnTo>
                  <a:lnTo>
                    <a:pt x="908" y="68"/>
                  </a:lnTo>
                  <a:lnTo>
                    <a:pt x="908" y="72"/>
                  </a:lnTo>
                  <a:lnTo>
                    <a:pt x="908" y="72"/>
                  </a:lnTo>
                  <a:lnTo>
                    <a:pt x="903" y="72"/>
                  </a:lnTo>
                  <a:lnTo>
                    <a:pt x="903" y="72"/>
                  </a:lnTo>
                  <a:lnTo>
                    <a:pt x="903" y="77"/>
                  </a:lnTo>
                  <a:lnTo>
                    <a:pt x="903" y="77"/>
                  </a:lnTo>
                  <a:lnTo>
                    <a:pt x="899" y="77"/>
                  </a:lnTo>
                  <a:lnTo>
                    <a:pt x="899" y="77"/>
                  </a:lnTo>
                  <a:lnTo>
                    <a:pt x="894" y="77"/>
                  </a:lnTo>
                  <a:lnTo>
                    <a:pt x="890" y="77"/>
                  </a:lnTo>
                  <a:lnTo>
                    <a:pt x="890" y="77"/>
                  </a:lnTo>
                  <a:lnTo>
                    <a:pt x="890" y="77"/>
                  </a:lnTo>
                  <a:lnTo>
                    <a:pt x="890" y="72"/>
                  </a:lnTo>
                  <a:lnTo>
                    <a:pt x="890" y="72"/>
                  </a:lnTo>
                  <a:lnTo>
                    <a:pt x="890" y="72"/>
                  </a:lnTo>
                  <a:lnTo>
                    <a:pt x="890" y="72"/>
                  </a:lnTo>
                  <a:lnTo>
                    <a:pt x="890" y="72"/>
                  </a:lnTo>
                  <a:lnTo>
                    <a:pt x="890" y="72"/>
                  </a:lnTo>
                  <a:lnTo>
                    <a:pt x="890" y="68"/>
                  </a:lnTo>
                  <a:lnTo>
                    <a:pt x="890" y="68"/>
                  </a:lnTo>
                  <a:lnTo>
                    <a:pt x="885" y="68"/>
                  </a:lnTo>
                  <a:lnTo>
                    <a:pt x="885" y="68"/>
                  </a:lnTo>
                  <a:lnTo>
                    <a:pt x="880" y="68"/>
                  </a:lnTo>
                  <a:lnTo>
                    <a:pt x="880" y="68"/>
                  </a:lnTo>
                  <a:lnTo>
                    <a:pt x="880" y="68"/>
                  </a:lnTo>
                  <a:lnTo>
                    <a:pt x="880" y="68"/>
                  </a:lnTo>
                  <a:lnTo>
                    <a:pt x="880" y="68"/>
                  </a:lnTo>
                  <a:lnTo>
                    <a:pt x="880" y="68"/>
                  </a:lnTo>
                  <a:lnTo>
                    <a:pt x="880" y="68"/>
                  </a:lnTo>
                  <a:lnTo>
                    <a:pt x="871" y="68"/>
                  </a:lnTo>
                  <a:lnTo>
                    <a:pt x="867" y="68"/>
                  </a:lnTo>
                  <a:lnTo>
                    <a:pt x="862" y="68"/>
                  </a:lnTo>
                  <a:lnTo>
                    <a:pt x="862" y="68"/>
                  </a:lnTo>
                  <a:lnTo>
                    <a:pt x="862" y="63"/>
                  </a:lnTo>
                  <a:lnTo>
                    <a:pt x="862" y="63"/>
                  </a:lnTo>
                  <a:lnTo>
                    <a:pt x="862" y="63"/>
                  </a:lnTo>
                  <a:lnTo>
                    <a:pt x="862" y="63"/>
                  </a:lnTo>
                  <a:lnTo>
                    <a:pt x="867" y="63"/>
                  </a:lnTo>
                  <a:lnTo>
                    <a:pt x="867" y="63"/>
                  </a:lnTo>
                  <a:lnTo>
                    <a:pt x="867" y="63"/>
                  </a:lnTo>
                  <a:lnTo>
                    <a:pt x="871" y="63"/>
                  </a:lnTo>
                  <a:lnTo>
                    <a:pt x="876" y="63"/>
                  </a:lnTo>
                  <a:lnTo>
                    <a:pt x="876" y="63"/>
                  </a:lnTo>
                  <a:lnTo>
                    <a:pt x="880" y="63"/>
                  </a:lnTo>
                  <a:lnTo>
                    <a:pt x="880" y="63"/>
                  </a:lnTo>
                  <a:lnTo>
                    <a:pt x="876" y="59"/>
                  </a:lnTo>
                  <a:lnTo>
                    <a:pt x="876" y="59"/>
                  </a:lnTo>
                  <a:lnTo>
                    <a:pt x="880" y="59"/>
                  </a:lnTo>
                  <a:lnTo>
                    <a:pt x="885" y="59"/>
                  </a:lnTo>
                  <a:lnTo>
                    <a:pt x="885" y="59"/>
                  </a:lnTo>
                  <a:lnTo>
                    <a:pt x="885" y="59"/>
                  </a:lnTo>
                  <a:lnTo>
                    <a:pt x="880" y="59"/>
                  </a:lnTo>
                  <a:lnTo>
                    <a:pt x="876" y="59"/>
                  </a:lnTo>
                  <a:lnTo>
                    <a:pt x="876" y="59"/>
                  </a:lnTo>
                  <a:lnTo>
                    <a:pt x="880" y="59"/>
                  </a:lnTo>
                  <a:lnTo>
                    <a:pt x="885" y="54"/>
                  </a:lnTo>
                  <a:lnTo>
                    <a:pt x="885" y="54"/>
                  </a:lnTo>
                  <a:lnTo>
                    <a:pt x="885" y="54"/>
                  </a:lnTo>
                  <a:lnTo>
                    <a:pt x="885" y="54"/>
                  </a:lnTo>
                  <a:lnTo>
                    <a:pt x="885" y="54"/>
                  </a:lnTo>
                  <a:lnTo>
                    <a:pt x="880" y="54"/>
                  </a:lnTo>
                  <a:lnTo>
                    <a:pt x="876" y="59"/>
                  </a:lnTo>
                  <a:lnTo>
                    <a:pt x="871" y="59"/>
                  </a:lnTo>
                  <a:lnTo>
                    <a:pt x="871" y="59"/>
                  </a:lnTo>
                  <a:lnTo>
                    <a:pt x="871" y="59"/>
                  </a:lnTo>
                  <a:lnTo>
                    <a:pt x="871" y="54"/>
                  </a:lnTo>
                  <a:lnTo>
                    <a:pt x="876" y="54"/>
                  </a:lnTo>
                  <a:lnTo>
                    <a:pt x="876" y="54"/>
                  </a:lnTo>
                  <a:lnTo>
                    <a:pt x="880" y="54"/>
                  </a:lnTo>
                  <a:lnTo>
                    <a:pt x="876" y="54"/>
                  </a:lnTo>
                  <a:lnTo>
                    <a:pt x="876" y="54"/>
                  </a:lnTo>
                  <a:lnTo>
                    <a:pt x="871" y="54"/>
                  </a:lnTo>
                  <a:lnTo>
                    <a:pt x="871" y="54"/>
                  </a:lnTo>
                  <a:lnTo>
                    <a:pt x="876" y="50"/>
                  </a:lnTo>
                  <a:lnTo>
                    <a:pt x="876" y="50"/>
                  </a:lnTo>
                  <a:lnTo>
                    <a:pt x="876" y="50"/>
                  </a:lnTo>
                  <a:lnTo>
                    <a:pt x="880" y="50"/>
                  </a:lnTo>
                  <a:lnTo>
                    <a:pt x="880" y="50"/>
                  </a:lnTo>
                  <a:lnTo>
                    <a:pt x="885" y="50"/>
                  </a:lnTo>
                  <a:lnTo>
                    <a:pt x="894" y="50"/>
                  </a:lnTo>
                  <a:lnTo>
                    <a:pt x="894" y="50"/>
                  </a:lnTo>
                  <a:lnTo>
                    <a:pt x="899" y="50"/>
                  </a:lnTo>
                  <a:moveTo>
                    <a:pt x="953" y="41"/>
                  </a:moveTo>
                  <a:lnTo>
                    <a:pt x="953" y="41"/>
                  </a:lnTo>
                  <a:lnTo>
                    <a:pt x="948" y="45"/>
                  </a:lnTo>
                  <a:lnTo>
                    <a:pt x="948" y="45"/>
                  </a:lnTo>
                  <a:lnTo>
                    <a:pt x="948" y="45"/>
                  </a:lnTo>
                  <a:lnTo>
                    <a:pt x="948" y="45"/>
                  </a:lnTo>
                  <a:lnTo>
                    <a:pt x="944" y="45"/>
                  </a:lnTo>
                  <a:lnTo>
                    <a:pt x="944" y="45"/>
                  </a:lnTo>
                  <a:lnTo>
                    <a:pt x="944" y="45"/>
                  </a:lnTo>
                  <a:lnTo>
                    <a:pt x="944" y="45"/>
                  </a:lnTo>
                  <a:lnTo>
                    <a:pt x="944" y="45"/>
                  </a:lnTo>
                  <a:lnTo>
                    <a:pt x="944" y="45"/>
                  </a:lnTo>
                  <a:lnTo>
                    <a:pt x="944" y="45"/>
                  </a:lnTo>
                  <a:lnTo>
                    <a:pt x="939" y="41"/>
                  </a:lnTo>
                  <a:lnTo>
                    <a:pt x="939" y="41"/>
                  </a:lnTo>
                  <a:lnTo>
                    <a:pt x="939" y="41"/>
                  </a:lnTo>
                  <a:lnTo>
                    <a:pt x="944" y="41"/>
                  </a:lnTo>
                  <a:lnTo>
                    <a:pt x="944" y="41"/>
                  </a:lnTo>
                  <a:lnTo>
                    <a:pt x="944" y="41"/>
                  </a:lnTo>
                  <a:lnTo>
                    <a:pt x="944" y="41"/>
                  </a:lnTo>
                  <a:lnTo>
                    <a:pt x="948" y="41"/>
                  </a:lnTo>
                  <a:lnTo>
                    <a:pt x="948" y="41"/>
                  </a:lnTo>
                  <a:lnTo>
                    <a:pt x="953" y="41"/>
                  </a:lnTo>
                  <a:lnTo>
                    <a:pt x="953" y="41"/>
                  </a:lnTo>
                  <a:lnTo>
                    <a:pt x="953" y="41"/>
                  </a:lnTo>
                  <a:lnTo>
                    <a:pt x="953" y="41"/>
                  </a:lnTo>
                  <a:lnTo>
                    <a:pt x="953" y="41"/>
                  </a:lnTo>
                  <a:lnTo>
                    <a:pt x="953" y="41"/>
                  </a:lnTo>
                  <a:moveTo>
                    <a:pt x="1039" y="27"/>
                  </a:moveTo>
                  <a:lnTo>
                    <a:pt x="1039" y="27"/>
                  </a:lnTo>
                  <a:lnTo>
                    <a:pt x="1039" y="27"/>
                  </a:lnTo>
                  <a:lnTo>
                    <a:pt x="1039" y="32"/>
                  </a:lnTo>
                  <a:lnTo>
                    <a:pt x="1039" y="32"/>
                  </a:lnTo>
                  <a:lnTo>
                    <a:pt x="1039" y="36"/>
                  </a:lnTo>
                  <a:lnTo>
                    <a:pt x="1039" y="36"/>
                  </a:lnTo>
                  <a:lnTo>
                    <a:pt x="1039" y="36"/>
                  </a:lnTo>
                  <a:lnTo>
                    <a:pt x="1039" y="36"/>
                  </a:lnTo>
                  <a:lnTo>
                    <a:pt x="1039" y="36"/>
                  </a:lnTo>
                  <a:lnTo>
                    <a:pt x="1039" y="36"/>
                  </a:lnTo>
                  <a:lnTo>
                    <a:pt x="1043" y="36"/>
                  </a:lnTo>
                  <a:lnTo>
                    <a:pt x="1043" y="36"/>
                  </a:lnTo>
                  <a:lnTo>
                    <a:pt x="1043" y="36"/>
                  </a:lnTo>
                  <a:lnTo>
                    <a:pt x="1048" y="36"/>
                  </a:lnTo>
                  <a:lnTo>
                    <a:pt x="1048" y="36"/>
                  </a:lnTo>
                  <a:lnTo>
                    <a:pt x="1048" y="36"/>
                  </a:lnTo>
                  <a:lnTo>
                    <a:pt x="1048" y="41"/>
                  </a:lnTo>
                  <a:lnTo>
                    <a:pt x="1048" y="41"/>
                  </a:lnTo>
                  <a:lnTo>
                    <a:pt x="1048" y="41"/>
                  </a:lnTo>
                  <a:lnTo>
                    <a:pt x="1048" y="41"/>
                  </a:lnTo>
                  <a:lnTo>
                    <a:pt x="1043" y="41"/>
                  </a:lnTo>
                  <a:lnTo>
                    <a:pt x="1048" y="41"/>
                  </a:lnTo>
                  <a:lnTo>
                    <a:pt x="1043" y="41"/>
                  </a:lnTo>
                  <a:lnTo>
                    <a:pt x="1043" y="41"/>
                  </a:lnTo>
                  <a:lnTo>
                    <a:pt x="1043" y="41"/>
                  </a:lnTo>
                  <a:lnTo>
                    <a:pt x="1043" y="45"/>
                  </a:lnTo>
                  <a:lnTo>
                    <a:pt x="1043" y="45"/>
                  </a:lnTo>
                  <a:lnTo>
                    <a:pt x="1043" y="45"/>
                  </a:lnTo>
                  <a:lnTo>
                    <a:pt x="1048" y="45"/>
                  </a:lnTo>
                  <a:lnTo>
                    <a:pt x="1048" y="45"/>
                  </a:lnTo>
                  <a:lnTo>
                    <a:pt x="1048" y="45"/>
                  </a:lnTo>
                  <a:lnTo>
                    <a:pt x="1048" y="45"/>
                  </a:lnTo>
                  <a:lnTo>
                    <a:pt x="1048" y="45"/>
                  </a:lnTo>
                  <a:lnTo>
                    <a:pt x="1048" y="41"/>
                  </a:lnTo>
                  <a:lnTo>
                    <a:pt x="1048" y="41"/>
                  </a:lnTo>
                  <a:lnTo>
                    <a:pt x="1048" y="41"/>
                  </a:lnTo>
                  <a:lnTo>
                    <a:pt x="1052" y="41"/>
                  </a:lnTo>
                  <a:lnTo>
                    <a:pt x="1052" y="41"/>
                  </a:lnTo>
                  <a:lnTo>
                    <a:pt x="1052" y="41"/>
                  </a:lnTo>
                  <a:lnTo>
                    <a:pt x="1057" y="41"/>
                  </a:lnTo>
                  <a:lnTo>
                    <a:pt x="1057" y="41"/>
                  </a:lnTo>
                  <a:lnTo>
                    <a:pt x="1057" y="41"/>
                  </a:lnTo>
                  <a:lnTo>
                    <a:pt x="1057" y="41"/>
                  </a:lnTo>
                  <a:lnTo>
                    <a:pt x="1057" y="41"/>
                  </a:lnTo>
                  <a:lnTo>
                    <a:pt x="1057" y="45"/>
                  </a:lnTo>
                  <a:lnTo>
                    <a:pt x="1057" y="45"/>
                  </a:lnTo>
                  <a:lnTo>
                    <a:pt x="1052" y="45"/>
                  </a:lnTo>
                  <a:lnTo>
                    <a:pt x="1052" y="45"/>
                  </a:lnTo>
                  <a:lnTo>
                    <a:pt x="1052" y="45"/>
                  </a:lnTo>
                  <a:lnTo>
                    <a:pt x="1052" y="45"/>
                  </a:lnTo>
                  <a:lnTo>
                    <a:pt x="1052" y="45"/>
                  </a:lnTo>
                  <a:lnTo>
                    <a:pt x="1057" y="45"/>
                  </a:lnTo>
                  <a:lnTo>
                    <a:pt x="1057" y="50"/>
                  </a:lnTo>
                  <a:lnTo>
                    <a:pt x="1052" y="50"/>
                  </a:lnTo>
                  <a:lnTo>
                    <a:pt x="1052" y="50"/>
                  </a:lnTo>
                  <a:lnTo>
                    <a:pt x="1048" y="54"/>
                  </a:lnTo>
                  <a:lnTo>
                    <a:pt x="1048" y="54"/>
                  </a:lnTo>
                  <a:lnTo>
                    <a:pt x="1043" y="54"/>
                  </a:lnTo>
                  <a:lnTo>
                    <a:pt x="1043" y="54"/>
                  </a:lnTo>
                  <a:lnTo>
                    <a:pt x="1048" y="54"/>
                  </a:lnTo>
                  <a:lnTo>
                    <a:pt x="1048" y="54"/>
                  </a:lnTo>
                  <a:lnTo>
                    <a:pt x="1052" y="54"/>
                  </a:lnTo>
                  <a:lnTo>
                    <a:pt x="1052" y="54"/>
                  </a:lnTo>
                  <a:lnTo>
                    <a:pt x="1057" y="54"/>
                  </a:lnTo>
                  <a:lnTo>
                    <a:pt x="1057" y="54"/>
                  </a:lnTo>
                  <a:lnTo>
                    <a:pt x="1052" y="54"/>
                  </a:lnTo>
                  <a:lnTo>
                    <a:pt x="1052" y="59"/>
                  </a:lnTo>
                  <a:lnTo>
                    <a:pt x="1052" y="59"/>
                  </a:lnTo>
                  <a:lnTo>
                    <a:pt x="1057" y="54"/>
                  </a:lnTo>
                  <a:lnTo>
                    <a:pt x="1057" y="54"/>
                  </a:lnTo>
                  <a:lnTo>
                    <a:pt x="1061" y="54"/>
                  </a:lnTo>
                  <a:lnTo>
                    <a:pt x="1061" y="54"/>
                  </a:lnTo>
                  <a:lnTo>
                    <a:pt x="1061" y="59"/>
                  </a:lnTo>
                  <a:lnTo>
                    <a:pt x="1061" y="59"/>
                  </a:lnTo>
                  <a:lnTo>
                    <a:pt x="1057" y="59"/>
                  </a:lnTo>
                  <a:lnTo>
                    <a:pt x="1057" y="59"/>
                  </a:lnTo>
                  <a:lnTo>
                    <a:pt x="1057" y="63"/>
                  </a:lnTo>
                  <a:lnTo>
                    <a:pt x="1052" y="63"/>
                  </a:lnTo>
                  <a:lnTo>
                    <a:pt x="1043" y="63"/>
                  </a:lnTo>
                  <a:lnTo>
                    <a:pt x="1039" y="63"/>
                  </a:lnTo>
                  <a:lnTo>
                    <a:pt x="1039" y="63"/>
                  </a:lnTo>
                  <a:lnTo>
                    <a:pt x="1039" y="63"/>
                  </a:lnTo>
                  <a:lnTo>
                    <a:pt x="1034" y="63"/>
                  </a:lnTo>
                  <a:lnTo>
                    <a:pt x="1034" y="63"/>
                  </a:lnTo>
                  <a:lnTo>
                    <a:pt x="1034" y="68"/>
                  </a:lnTo>
                  <a:lnTo>
                    <a:pt x="1030" y="68"/>
                  </a:lnTo>
                  <a:lnTo>
                    <a:pt x="1030" y="68"/>
                  </a:lnTo>
                  <a:lnTo>
                    <a:pt x="1025" y="68"/>
                  </a:lnTo>
                  <a:lnTo>
                    <a:pt x="1021" y="68"/>
                  </a:lnTo>
                  <a:lnTo>
                    <a:pt x="1021" y="68"/>
                  </a:lnTo>
                  <a:lnTo>
                    <a:pt x="1021" y="68"/>
                  </a:lnTo>
                  <a:lnTo>
                    <a:pt x="1021" y="68"/>
                  </a:lnTo>
                  <a:lnTo>
                    <a:pt x="1025" y="68"/>
                  </a:lnTo>
                  <a:lnTo>
                    <a:pt x="1025" y="68"/>
                  </a:lnTo>
                  <a:lnTo>
                    <a:pt x="1025" y="63"/>
                  </a:lnTo>
                  <a:lnTo>
                    <a:pt x="1030" y="63"/>
                  </a:lnTo>
                  <a:lnTo>
                    <a:pt x="1030" y="63"/>
                  </a:lnTo>
                  <a:lnTo>
                    <a:pt x="1030" y="63"/>
                  </a:lnTo>
                  <a:lnTo>
                    <a:pt x="1025" y="63"/>
                  </a:lnTo>
                  <a:lnTo>
                    <a:pt x="1025" y="63"/>
                  </a:lnTo>
                  <a:lnTo>
                    <a:pt x="1021" y="63"/>
                  </a:lnTo>
                  <a:lnTo>
                    <a:pt x="1021" y="68"/>
                  </a:lnTo>
                  <a:lnTo>
                    <a:pt x="1021" y="68"/>
                  </a:lnTo>
                  <a:lnTo>
                    <a:pt x="1016" y="68"/>
                  </a:lnTo>
                  <a:lnTo>
                    <a:pt x="1016" y="68"/>
                  </a:lnTo>
                  <a:lnTo>
                    <a:pt x="1016" y="68"/>
                  </a:lnTo>
                  <a:lnTo>
                    <a:pt x="1016" y="72"/>
                  </a:lnTo>
                  <a:lnTo>
                    <a:pt x="1016" y="72"/>
                  </a:lnTo>
                  <a:lnTo>
                    <a:pt x="1016" y="72"/>
                  </a:lnTo>
                  <a:lnTo>
                    <a:pt x="1016" y="72"/>
                  </a:lnTo>
                  <a:lnTo>
                    <a:pt x="1016" y="72"/>
                  </a:lnTo>
                  <a:lnTo>
                    <a:pt x="1016" y="72"/>
                  </a:lnTo>
                  <a:lnTo>
                    <a:pt x="1012" y="72"/>
                  </a:lnTo>
                  <a:lnTo>
                    <a:pt x="1012" y="72"/>
                  </a:lnTo>
                  <a:lnTo>
                    <a:pt x="1012" y="72"/>
                  </a:lnTo>
                  <a:lnTo>
                    <a:pt x="1012" y="72"/>
                  </a:lnTo>
                  <a:lnTo>
                    <a:pt x="1012" y="72"/>
                  </a:lnTo>
                  <a:lnTo>
                    <a:pt x="1012" y="72"/>
                  </a:lnTo>
                  <a:lnTo>
                    <a:pt x="1007" y="72"/>
                  </a:lnTo>
                  <a:lnTo>
                    <a:pt x="1007" y="72"/>
                  </a:lnTo>
                  <a:lnTo>
                    <a:pt x="1007" y="77"/>
                  </a:lnTo>
                  <a:lnTo>
                    <a:pt x="1002" y="77"/>
                  </a:lnTo>
                  <a:lnTo>
                    <a:pt x="1002" y="77"/>
                  </a:lnTo>
                  <a:lnTo>
                    <a:pt x="1002" y="77"/>
                  </a:lnTo>
                  <a:lnTo>
                    <a:pt x="998" y="77"/>
                  </a:lnTo>
                  <a:lnTo>
                    <a:pt x="998" y="77"/>
                  </a:lnTo>
                  <a:lnTo>
                    <a:pt x="998" y="72"/>
                  </a:lnTo>
                  <a:lnTo>
                    <a:pt x="998" y="72"/>
                  </a:lnTo>
                  <a:lnTo>
                    <a:pt x="998" y="72"/>
                  </a:lnTo>
                  <a:lnTo>
                    <a:pt x="998" y="68"/>
                  </a:lnTo>
                  <a:lnTo>
                    <a:pt x="998" y="68"/>
                  </a:lnTo>
                  <a:lnTo>
                    <a:pt x="998" y="72"/>
                  </a:lnTo>
                  <a:lnTo>
                    <a:pt x="998" y="72"/>
                  </a:lnTo>
                  <a:lnTo>
                    <a:pt x="998" y="72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93" y="77"/>
                  </a:lnTo>
                  <a:lnTo>
                    <a:pt x="989" y="72"/>
                  </a:lnTo>
                  <a:lnTo>
                    <a:pt x="989" y="72"/>
                  </a:lnTo>
                  <a:lnTo>
                    <a:pt x="989" y="72"/>
                  </a:lnTo>
                  <a:lnTo>
                    <a:pt x="989" y="72"/>
                  </a:lnTo>
                  <a:lnTo>
                    <a:pt x="989" y="77"/>
                  </a:lnTo>
                  <a:lnTo>
                    <a:pt x="989" y="77"/>
                  </a:lnTo>
                  <a:lnTo>
                    <a:pt x="989" y="77"/>
                  </a:lnTo>
                  <a:lnTo>
                    <a:pt x="989" y="77"/>
                  </a:lnTo>
                  <a:lnTo>
                    <a:pt x="984" y="77"/>
                  </a:lnTo>
                  <a:lnTo>
                    <a:pt x="984" y="77"/>
                  </a:lnTo>
                  <a:lnTo>
                    <a:pt x="980" y="77"/>
                  </a:lnTo>
                  <a:lnTo>
                    <a:pt x="975" y="77"/>
                  </a:lnTo>
                  <a:lnTo>
                    <a:pt x="975" y="77"/>
                  </a:lnTo>
                  <a:lnTo>
                    <a:pt x="971" y="72"/>
                  </a:lnTo>
                  <a:lnTo>
                    <a:pt x="971" y="72"/>
                  </a:lnTo>
                  <a:lnTo>
                    <a:pt x="971" y="72"/>
                  </a:lnTo>
                  <a:lnTo>
                    <a:pt x="971" y="72"/>
                  </a:lnTo>
                  <a:lnTo>
                    <a:pt x="971" y="72"/>
                  </a:lnTo>
                  <a:lnTo>
                    <a:pt x="975" y="68"/>
                  </a:lnTo>
                  <a:lnTo>
                    <a:pt x="980" y="68"/>
                  </a:lnTo>
                  <a:lnTo>
                    <a:pt x="980" y="68"/>
                  </a:lnTo>
                  <a:lnTo>
                    <a:pt x="975" y="68"/>
                  </a:lnTo>
                  <a:lnTo>
                    <a:pt x="971" y="68"/>
                  </a:lnTo>
                  <a:lnTo>
                    <a:pt x="971" y="68"/>
                  </a:lnTo>
                  <a:lnTo>
                    <a:pt x="971" y="68"/>
                  </a:lnTo>
                  <a:lnTo>
                    <a:pt x="971" y="68"/>
                  </a:lnTo>
                  <a:lnTo>
                    <a:pt x="971" y="68"/>
                  </a:lnTo>
                  <a:lnTo>
                    <a:pt x="971" y="63"/>
                  </a:lnTo>
                  <a:lnTo>
                    <a:pt x="971" y="63"/>
                  </a:lnTo>
                  <a:lnTo>
                    <a:pt x="971" y="63"/>
                  </a:lnTo>
                  <a:lnTo>
                    <a:pt x="975" y="63"/>
                  </a:lnTo>
                  <a:lnTo>
                    <a:pt x="975" y="63"/>
                  </a:lnTo>
                  <a:lnTo>
                    <a:pt x="975" y="63"/>
                  </a:lnTo>
                  <a:lnTo>
                    <a:pt x="971" y="63"/>
                  </a:lnTo>
                  <a:lnTo>
                    <a:pt x="971" y="63"/>
                  </a:lnTo>
                  <a:lnTo>
                    <a:pt x="971" y="63"/>
                  </a:lnTo>
                  <a:lnTo>
                    <a:pt x="971" y="63"/>
                  </a:lnTo>
                  <a:lnTo>
                    <a:pt x="971" y="59"/>
                  </a:lnTo>
                  <a:lnTo>
                    <a:pt x="975" y="59"/>
                  </a:lnTo>
                  <a:lnTo>
                    <a:pt x="980" y="59"/>
                  </a:lnTo>
                  <a:lnTo>
                    <a:pt x="984" y="59"/>
                  </a:lnTo>
                  <a:lnTo>
                    <a:pt x="984" y="59"/>
                  </a:lnTo>
                  <a:lnTo>
                    <a:pt x="989" y="59"/>
                  </a:lnTo>
                  <a:lnTo>
                    <a:pt x="993" y="59"/>
                  </a:lnTo>
                  <a:lnTo>
                    <a:pt x="998" y="59"/>
                  </a:lnTo>
                  <a:lnTo>
                    <a:pt x="1002" y="54"/>
                  </a:lnTo>
                  <a:lnTo>
                    <a:pt x="1002" y="54"/>
                  </a:lnTo>
                  <a:lnTo>
                    <a:pt x="1002" y="54"/>
                  </a:lnTo>
                  <a:lnTo>
                    <a:pt x="998" y="54"/>
                  </a:lnTo>
                  <a:lnTo>
                    <a:pt x="993" y="54"/>
                  </a:lnTo>
                  <a:lnTo>
                    <a:pt x="993" y="54"/>
                  </a:lnTo>
                  <a:lnTo>
                    <a:pt x="993" y="54"/>
                  </a:lnTo>
                  <a:lnTo>
                    <a:pt x="989" y="54"/>
                  </a:lnTo>
                  <a:lnTo>
                    <a:pt x="984" y="54"/>
                  </a:lnTo>
                  <a:lnTo>
                    <a:pt x="984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80" y="54"/>
                  </a:lnTo>
                  <a:lnTo>
                    <a:pt x="975" y="54"/>
                  </a:lnTo>
                  <a:lnTo>
                    <a:pt x="971" y="54"/>
                  </a:lnTo>
                  <a:lnTo>
                    <a:pt x="971" y="54"/>
                  </a:lnTo>
                  <a:lnTo>
                    <a:pt x="971" y="54"/>
                  </a:lnTo>
                  <a:lnTo>
                    <a:pt x="971" y="54"/>
                  </a:lnTo>
                  <a:lnTo>
                    <a:pt x="966" y="54"/>
                  </a:lnTo>
                  <a:lnTo>
                    <a:pt x="966" y="54"/>
                  </a:lnTo>
                  <a:lnTo>
                    <a:pt x="971" y="50"/>
                  </a:lnTo>
                  <a:lnTo>
                    <a:pt x="971" y="50"/>
                  </a:lnTo>
                  <a:lnTo>
                    <a:pt x="975" y="50"/>
                  </a:lnTo>
                  <a:lnTo>
                    <a:pt x="984" y="50"/>
                  </a:lnTo>
                  <a:lnTo>
                    <a:pt x="984" y="50"/>
                  </a:lnTo>
                  <a:lnTo>
                    <a:pt x="984" y="50"/>
                  </a:lnTo>
                  <a:lnTo>
                    <a:pt x="984" y="50"/>
                  </a:lnTo>
                  <a:lnTo>
                    <a:pt x="980" y="50"/>
                  </a:lnTo>
                  <a:lnTo>
                    <a:pt x="975" y="50"/>
                  </a:lnTo>
                  <a:lnTo>
                    <a:pt x="975" y="50"/>
                  </a:lnTo>
                  <a:lnTo>
                    <a:pt x="971" y="50"/>
                  </a:lnTo>
                  <a:lnTo>
                    <a:pt x="971" y="50"/>
                  </a:lnTo>
                  <a:lnTo>
                    <a:pt x="971" y="50"/>
                  </a:lnTo>
                  <a:lnTo>
                    <a:pt x="971" y="45"/>
                  </a:lnTo>
                  <a:lnTo>
                    <a:pt x="971" y="45"/>
                  </a:lnTo>
                  <a:lnTo>
                    <a:pt x="971" y="45"/>
                  </a:lnTo>
                  <a:lnTo>
                    <a:pt x="971" y="41"/>
                  </a:lnTo>
                  <a:lnTo>
                    <a:pt x="975" y="41"/>
                  </a:lnTo>
                  <a:lnTo>
                    <a:pt x="980" y="41"/>
                  </a:lnTo>
                  <a:lnTo>
                    <a:pt x="984" y="41"/>
                  </a:lnTo>
                  <a:lnTo>
                    <a:pt x="989" y="45"/>
                  </a:lnTo>
                  <a:lnTo>
                    <a:pt x="989" y="45"/>
                  </a:lnTo>
                  <a:lnTo>
                    <a:pt x="993" y="41"/>
                  </a:lnTo>
                  <a:lnTo>
                    <a:pt x="993" y="41"/>
                  </a:lnTo>
                  <a:lnTo>
                    <a:pt x="993" y="41"/>
                  </a:lnTo>
                  <a:lnTo>
                    <a:pt x="993" y="41"/>
                  </a:lnTo>
                  <a:lnTo>
                    <a:pt x="998" y="41"/>
                  </a:lnTo>
                  <a:lnTo>
                    <a:pt x="998" y="41"/>
                  </a:lnTo>
                  <a:lnTo>
                    <a:pt x="993" y="41"/>
                  </a:lnTo>
                  <a:lnTo>
                    <a:pt x="989" y="41"/>
                  </a:lnTo>
                  <a:lnTo>
                    <a:pt x="984" y="41"/>
                  </a:lnTo>
                  <a:lnTo>
                    <a:pt x="984" y="41"/>
                  </a:lnTo>
                  <a:lnTo>
                    <a:pt x="984" y="41"/>
                  </a:lnTo>
                  <a:lnTo>
                    <a:pt x="984" y="41"/>
                  </a:lnTo>
                  <a:lnTo>
                    <a:pt x="980" y="41"/>
                  </a:lnTo>
                  <a:lnTo>
                    <a:pt x="980" y="41"/>
                  </a:lnTo>
                  <a:lnTo>
                    <a:pt x="980" y="36"/>
                  </a:lnTo>
                  <a:lnTo>
                    <a:pt x="980" y="36"/>
                  </a:lnTo>
                  <a:lnTo>
                    <a:pt x="984" y="36"/>
                  </a:lnTo>
                  <a:lnTo>
                    <a:pt x="984" y="36"/>
                  </a:lnTo>
                  <a:lnTo>
                    <a:pt x="984" y="36"/>
                  </a:lnTo>
                  <a:lnTo>
                    <a:pt x="984" y="36"/>
                  </a:lnTo>
                  <a:lnTo>
                    <a:pt x="989" y="36"/>
                  </a:lnTo>
                  <a:lnTo>
                    <a:pt x="989" y="36"/>
                  </a:lnTo>
                  <a:lnTo>
                    <a:pt x="989" y="36"/>
                  </a:lnTo>
                  <a:lnTo>
                    <a:pt x="989" y="36"/>
                  </a:lnTo>
                  <a:lnTo>
                    <a:pt x="989" y="36"/>
                  </a:lnTo>
                  <a:lnTo>
                    <a:pt x="993" y="32"/>
                  </a:lnTo>
                  <a:lnTo>
                    <a:pt x="993" y="32"/>
                  </a:lnTo>
                  <a:lnTo>
                    <a:pt x="998" y="32"/>
                  </a:lnTo>
                  <a:lnTo>
                    <a:pt x="998" y="32"/>
                  </a:lnTo>
                  <a:lnTo>
                    <a:pt x="1002" y="32"/>
                  </a:lnTo>
                  <a:lnTo>
                    <a:pt x="1002" y="32"/>
                  </a:lnTo>
                  <a:lnTo>
                    <a:pt x="1002" y="36"/>
                  </a:lnTo>
                  <a:lnTo>
                    <a:pt x="1002" y="36"/>
                  </a:lnTo>
                  <a:lnTo>
                    <a:pt x="1002" y="36"/>
                  </a:lnTo>
                  <a:lnTo>
                    <a:pt x="1007" y="36"/>
                  </a:lnTo>
                  <a:lnTo>
                    <a:pt x="1007" y="36"/>
                  </a:lnTo>
                  <a:lnTo>
                    <a:pt x="1007" y="36"/>
                  </a:lnTo>
                  <a:lnTo>
                    <a:pt x="1002" y="32"/>
                  </a:lnTo>
                  <a:lnTo>
                    <a:pt x="1007" y="32"/>
                  </a:lnTo>
                  <a:lnTo>
                    <a:pt x="1002" y="32"/>
                  </a:lnTo>
                  <a:lnTo>
                    <a:pt x="1002" y="32"/>
                  </a:lnTo>
                  <a:lnTo>
                    <a:pt x="1002" y="27"/>
                  </a:lnTo>
                  <a:lnTo>
                    <a:pt x="1007" y="27"/>
                  </a:lnTo>
                  <a:lnTo>
                    <a:pt x="1012" y="27"/>
                  </a:lnTo>
                  <a:lnTo>
                    <a:pt x="1016" y="27"/>
                  </a:lnTo>
                  <a:lnTo>
                    <a:pt x="1016" y="27"/>
                  </a:lnTo>
                  <a:lnTo>
                    <a:pt x="1021" y="27"/>
                  </a:lnTo>
                  <a:lnTo>
                    <a:pt x="1025" y="27"/>
                  </a:lnTo>
                  <a:lnTo>
                    <a:pt x="1025" y="27"/>
                  </a:lnTo>
                  <a:lnTo>
                    <a:pt x="1025" y="27"/>
                  </a:lnTo>
                  <a:lnTo>
                    <a:pt x="1030" y="27"/>
                  </a:lnTo>
                  <a:lnTo>
                    <a:pt x="1030" y="27"/>
                  </a:lnTo>
                  <a:lnTo>
                    <a:pt x="1030" y="27"/>
                  </a:lnTo>
                  <a:lnTo>
                    <a:pt x="1030" y="23"/>
                  </a:lnTo>
                  <a:lnTo>
                    <a:pt x="1025" y="23"/>
                  </a:lnTo>
                  <a:lnTo>
                    <a:pt x="1021" y="23"/>
                  </a:lnTo>
                  <a:lnTo>
                    <a:pt x="1021" y="23"/>
                  </a:lnTo>
                  <a:lnTo>
                    <a:pt x="1021" y="23"/>
                  </a:lnTo>
                  <a:lnTo>
                    <a:pt x="1025" y="23"/>
                  </a:lnTo>
                  <a:lnTo>
                    <a:pt x="1025" y="23"/>
                  </a:lnTo>
                  <a:lnTo>
                    <a:pt x="1025" y="23"/>
                  </a:lnTo>
                  <a:lnTo>
                    <a:pt x="1025" y="23"/>
                  </a:lnTo>
                  <a:lnTo>
                    <a:pt x="1025" y="23"/>
                  </a:lnTo>
                  <a:lnTo>
                    <a:pt x="1030" y="23"/>
                  </a:lnTo>
                  <a:lnTo>
                    <a:pt x="1034" y="23"/>
                  </a:lnTo>
                  <a:lnTo>
                    <a:pt x="1034" y="23"/>
                  </a:lnTo>
                  <a:lnTo>
                    <a:pt x="1039" y="23"/>
                  </a:lnTo>
                  <a:lnTo>
                    <a:pt x="1039" y="23"/>
                  </a:lnTo>
                  <a:lnTo>
                    <a:pt x="1039" y="27"/>
                  </a:lnTo>
                  <a:lnTo>
                    <a:pt x="1039" y="27"/>
                  </a:lnTo>
                  <a:moveTo>
                    <a:pt x="1269" y="5"/>
                  </a:moveTo>
                  <a:lnTo>
                    <a:pt x="1269" y="5"/>
                  </a:lnTo>
                  <a:lnTo>
                    <a:pt x="1274" y="5"/>
                  </a:lnTo>
                  <a:lnTo>
                    <a:pt x="1278" y="5"/>
                  </a:lnTo>
                  <a:lnTo>
                    <a:pt x="1278" y="5"/>
                  </a:lnTo>
                  <a:lnTo>
                    <a:pt x="1278" y="5"/>
                  </a:lnTo>
                  <a:lnTo>
                    <a:pt x="1283" y="5"/>
                  </a:lnTo>
                  <a:lnTo>
                    <a:pt x="1283" y="5"/>
                  </a:lnTo>
                  <a:lnTo>
                    <a:pt x="1292" y="5"/>
                  </a:lnTo>
                  <a:lnTo>
                    <a:pt x="1292" y="5"/>
                  </a:lnTo>
                  <a:lnTo>
                    <a:pt x="1292" y="5"/>
                  </a:lnTo>
                  <a:lnTo>
                    <a:pt x="1287" y="9"/>
                  </a:lnTo>
                  <a:lnTo>
                    <a:pt x="1287" y="9"/>
                  </a:lnTo>
                  <a:lnTo>
                    <a:pt x="1269" y="9"/>
                  </a:lnTo>
                  <a:lnTo>
                    <a:pt x="1269" y="9"/>
                  </a:lnTo>
                  <a:lnTo>
                    <a:pt x="1269" y="9"/>
                  </a:lnTo>
                  <a:lnTo>
                    <a:pt x="1274" y="9"/>
                  </a:lnTo>
                  <a:lnTo>
                    <a:pt x="1278" y="9"/>
                  </a:lnTo>
                  <a:lnTo>
                    <a:pt x="1283" y="9"/>
                  </a:lnTo>
                  <a:lnTo>
                    <a:pt x="1283" y="9"/>
                  </a:lnTo>
                  <a:lnTo>
                    <a:pt x="1287" y="9"/>
                  </a:lnTo>
                  <a:lnTo>
                    <a:pt x="1292" y="9"/>
                  </a:lnTo>
                  <a:lnTo>
                    <a:pt x="1296" y="9"/>
                  </a:lnTo>
                  <a:lnTo>
                    <a:pt x="1296" y="9"/>
                  </a:lnTo>
                  <a:lnTo>
                    <a:pt x="1296" y="9"/>
                  </a:lnTo>
                  <a:lnTo>
                    <a:pt x="1296" y="9"/>
                  </a:lnTo>
                  <a:lnTo>
                    <a:pt x="1301" y="9"/>
                  </a:lnTo>
                  <a:lnTo>
                    <a:pt x="1301" y="9"/>
                  </a:lnTo>
                  <a:lnTo>
                    <a:pt x="1301" y="9"/>
                  </a:lnTo>
                  <a:lnTo>
                    <a:pt x="1301" y="9"/>
                  </a:lnTo>
                  <a:lnTo>
                    <a:pt x="1305" y="9"/>
                  </a:lnTo>
                  <a:lnTo>
                    <a:pt x="1305" y="9"/>
                  </a:lnTo>
                  <a:lnTo>
                    <a:pt x="1305" y="9"/>
                  </a:lnTo>
                  <a:lnTo>
                    <a:pt x="1305" y="9"/>
                  </a:lnTo>
                  <a:lnTo>
                    <a:pt x="1305" y="9"/>
                  </a:lnTo>
                  <a:lnTo>
                    <a:pt x="1310" y="9"/>
                  </a:lnTo>
                  <a:lnTo>
                    <a:pt x="1310" y="9"/>
                  </a:lnTo>
                  <a:lnTo>
                    <a:pt x="1314" y="9"/>
                  </a:lnTo>
                  <a:lnTo>
                    <a:pt x="1314" y="9"/>
                  </a:lnTo>
                  <a:lnTo>
                    <a:pt x="1314" y="9"/>
                  </a:lnTo>
                  <a:lnTo>
                    <a:pt x="1310" y="9"/>
                  </a:lnTo>
                  <a:lnTo>
                    <a:pt x="1310" y="9"/>
                  </a:lnTo>
                  <a:lnTo>
                    <a:pt x="1310" y="9"/>
                  </a:lnTo>
                  <a:lnTo>
                    <a:pt x="1310" y="9"/>
                  </a:lnTo>
                  <a:lnTo>
                    <a:pt x="1310" y="14"/>
                  </a:lnTo>
                  <a:lnTo>
                    <a:pt x="1314" y="14"/>
                  </a:lnTo>
                  <a:lnTo>
                    <a:pt x="1314" y="14"/>
                  </a:lnTo>
                  <a:lnTo>
                    <a:pt x="1310" y="14"/>
                  </a:lnTo>
                  <a:lnTo>
                    <a:pt x="1310" y="14"/>
                  </a:lnTo>
                  <a:lnTo>
                    <a:pt x="1319" y="14"/>
                  </a:lnTo>
                  <a:lnTo>
                    <a:pt x="1323" y="14"/>
                  </a:lnTo>
                  <a:lnTo>
                    <a:pt x="1323" y="14"/>
                  </a:lnTo>
                  <a:lnTo>
                    <a:pt x="1323" y="18"/>
                  </a:lnTo>
                  <a:lnTo>
                    <a:pt x="1323" y="18"/>
                  </a:lnTo>
                  <a:lnTo>
                    <a:pt x="1323" y="18"/>
                  </a:lnTo>
                  <a:lnTo>
                    <a:pt x="1323" y="18"/>
                  </a:lnTo>
                  <a:lnTo>
                    <a:pt x="1319" y="23"/>
                  </a:lnTo>
                  <a:lnTo>
                    <a:pt x="1314" y="23"/>
                  </a:lnTo>
                  <a:lnTo>
                    <a:pt x="1310" y="23"/>
                  </a:lnTo>
                  <a:lnTo>
                    <a:pt x="1310" y="23"/>
                  </a:lnTo>
                  <a:lnTo>
                    <a:pt x="1296" y="27"/>
                  </a:lnTo>
                  <a:lnTo>
                    <a:pt x="1292" y="27"/>
                  </a:lnTo>
                  <a:lnTo>
                    <a:pt x="1287" y="27"/>
                  </a:lnTo>
                  <a:lnTo>
                    <a:pt x="1287" y="27"/>
                  </a:lnTo>
                  <a:lnTo>
                    <a:pt x="1278" y="27"/>
                  </a:lnTo>
                  <a:lnTo>
                    <a:pt x="1278" y="27"/>
                  </a:lnTo>
                  <a:lnTo>
                    <a:pt x="1278" y="27"/>
                  </a:lnTo>
                  <a:lnTo>
                    <a:pt x="1274" y="27"/>
                  </a:lnTo>
                  <a:lnTo>
                    <a:pt x="1269" y="27"/>
                  </a:lnTo>
                  <a:lnTo>
                    <a:pt x="1264" y="27"/>
                  </a:lnTo>
                  <a:lnTo>
                    <a:pt x="1264" y="32"/>
                  </a:lnTo>
                  <a:lnTo>
                    <a:pt x="1264" y="32"/>
                  </a:lnTo>
                  <a:lnTo>
                    <a:pt x="1260" y="32"/>
                  </a:lnTo>
                  <a:lnTo>
                    <a:pt x="1260" y="32"/>
                  </a:lnTo>
                  <a:lnTo>
                    <a:pt x="1242" y="32"/>
                  </a:lnTo>
                  <a:lnTo>
                    <a:pt x="1242" y="36"/>
                  </a:lnTo>
                  <a:lnTo>
                    <a:pt x="1242" y="36"/>
                  </a:lnTo>
                  <a:lnTo>
                    <a:pt x="1246" y="36"/>
                  </a:lnTo>
                  <a:lnTo>
                    <a:pt x="1269" y="32"/>
                  </a:lnTo>
                  <a:lnTo>
                    <a:pt x="1274" y="32"/>
                  </a:lnTo>
                  <a:lnTo>
                    <a:pt x="1278" y="32"/>
                  </a:lnTo>
                  <a:lnTo>
                    <a:pt x="1278" y="32"/>
                  </a:lnTo>
                  <a:lnTo>
                    <a:pt x="1269" y="36"/>
                  </a:lnTo>
                  <a:lnTo>
                    <a:pt x="1260" y="36"/>
                  </a:lnTo>
                  <a:lnTo>
                    <a:pt x="1255" y="41"/>
                  </a:lnTo>
                  <a:lnTo>
                    <a:pt x="1242" y="41"/>
                  </a:lnTo>
                  <a:lnTo>
                    <a:pt x="1233" y="45"/>
                  </a:lnTo>
                  <a:lnTo>
                    <a:pt x="1228" y="45"/>
                  </a:lnTo>
                  <a:lnTo>
                    <a:pt x="1219" y="50"/>
                  </a:lnTo>
                  <a:lnTo>
                    <a:pt x="1219" y="50"/>
                  </a:lnTo>
                  <a:lnTo>
                    <a:pt x="1215" y="50"/>
                  </a:lnTo>
                  <a:lnTo>
                    <a:pt x="1215" y="50"/>
                  </a:lnTo>
                  <a:lnTo>
                    <a:pt x="1210" y="50"/>
                  </a:lnTo>
                  <a:lnTo>
                    <a:pt x="1210" y="50"/>
                  </a:lnTo>
                  <a:lnTo>
                    <a:pt x="1210" y="45"/>
                  </a:lnTo>
                  <a:lnTo>
                    <a:pt x="1210" y="45"/>
                  </a:lnTo>
                  <a:lnTo>
                    <a:pt x="1210" y="45"/>
                  </a:lnTo>
                  <a:lnTo>
                    <a:pt x="1210" y="50"/>
                  </a:lnTo>
                  <a:lnTo>
                    <a:pt x="1210" y="50"/>
                  </a:lnTo>
                  <a:lnTo>
                    <a:pt x="1201" y="54"/>
                  </a:lnTo>
                  <a:lnTo>
                    <a:pt x="1197" y="54"/>
                  </a:lnTo>
                  <a:lnTo>
                    <a:pt x="1192" y="54"/>
                  </a:lnTo>
                  <a:lnTo>
                    <a:pt x="1192" y="54"/>
                  </a:lnTo>
                  <a:lnTo>
                    <a:pt x="1192" y="54"/>
                  </a:lnTo>
                  <a:lnTo>
                    <a:pt x="1192" y="54"/>
                  </a:lnTo>
                  <a:lnTo>
                    <a:pt x="1192" y="54"/>
                  </a:lnTo>
                  <a:lnTo>
                    <a:pt x="1192" y="54"/>
                  </a:lnTo>
                  <a:lnTo>
                    <a:pt x="1192" y="54"/>
                  </a:lnTo>
                  <a:lnTo>
                    <a:pt x="1201" y="54"/>
                  </a:lnTo>
                  <a:lnTo>
                    <a:pt x="1201" y="54"/>
                  </a:lnTo>
                  <a:lnTo>
                    <a:pt x="1201" y="54"/>
                  </a:lnTo>
                  <a:lnTo>
                    <a:pt x="1201" y="54"/>
                  </a:lnTo>
                  <a:lnTo>
                    <a:pt x="1201" y="54"/>
                  </a:lnTo>
                  <a:lnTo>
                    <a:pt x="1192" y="59"/>
                  </a:lnTo>
                  <a:lnTo>
                    <a:pt x="1192" y="59"/>
                  </a:lnTo>
                  <a:lnTo>
                    <a:pt x="1192" y="59"/>
                  </a:lnTo>
                  <a:lnTo>
                    <a:pt x="1192" y="59"/>
                  </a:lnTo>
                  <a:lnTo>
                    <a:pt x="1192" y="59"/>
                  </a:lnTo>
                  <a:lnTo>
                    <a:pt x="1188" y="59"/>
                  </a:lnTo>
                  <a:lnTo>
                    <a:pt x="1183" y="59"/>
                  </a:lnTo>
                  <a:lnTo>
                    <a:pt x="1179" y="59"/>
                  </a:lnTo>
                  <a:lnTo>
                    <a:pt x="1179" y="59"/>
                  </a:lnTo>
                  <a:lnTo>
                    <a:pt x="1174" y="59"/>
                  </a:lnTo>
                  <a:lnTo>
                    <a:pt x="1170" y="59"/>
                  </a:lnTo>
                  <a:lnTo>
                    <a:pt x="1165" y="54"/>
                  </a:lnTo>
                  <a:lnTo>
                    <a:pt x="1165" y="54"/>
                  </a:lnTo>
                  <a:lnTo>
                    <a:pt x="1161" y="59"/>
                  </a:lnTo>
                  <a:lnTo>
                    <a:pt x="1161" y="59"/>
                  </a:lnTo>
                  <a:lnTo>
                    <a:pt x="1165" y="59"/>
                  </a:lnTo>
                  <a:lnTo>
                    <a:pt x="1170" y="59"/>
                  </a:lnTo>
                  <a:lnTo>
                    <a:pt x="1170" y="59"/>
                  </a:lnTo>
                  <a:lnTo>
                    <a:pt x="1170" y="59"/>
                  </a:lnTo>
                  <a:lnTo>
                    <a:pt x="1170" y="59"/>
                  </a:lnTo>
                  <a:lnTo>
                    <a:pt x="1170" y="63"/>
                  </a:lnTo>
                  <a:lnTo>
                    <a:pt x="1170" y="63"/>
                  </a:lnTo>
                  <a:lnTo>
                    <a:pt x="1170" y="63"/>
                  </a:lnTo>
                  <a:lnTo>
                    <a:pt x="1165" y="63"/>
                  </a:lnTo>
                  <a:lnTo>
                    <a:pt x="1165" y="63"/>
                  </a:lnTo>
                  <a:lnTo>
                    <a:pt x="1161" y="63"/>
                  </a:lnTo>
                  <a:lnTo>
                    <a:pt x="1161" y="63"/>
                  </a:lnTo>
                  <a:lnTo>
                    <a:pt x="1161" y="63"/>
                  </a:lnTo>
                  <a:lnTo>
                    <a:pt x="1156" y="63"/>
                  </a:lnTo>
                  <a:lnTo>
                    <a:pt x="1152" y="63"/>
                  </a:lnTo>
                  <a:lnTo>
                    <a:pt x="1147" y="63"/>
                  </a:lnTo>
                  <a:lnTo>
                    <a:pt x="1147" y="63"/>
                  </a:lnTo>
                  <a:lnTo>
                    <a:pt x="1143" y="63"/>
                  </a:lnTo>
                  <a:lnTo>
                    <a:pt x="1143" y="63"/>
                  </a:lnTo>
                  <a:lnTo>
                    <a:pt x="1138" y="63"/>
                  </a:lnTo>
                  <a:lnTo>
                    <a:pt x="1133" y="63"/>
                  </a:lnTo>
                  <a:lnTo>
                    <a:pt x="1133" y="63"/>
                  </a:lnTo>
                  <a:lnTo>
                    <a:pt x="1138" y="63"/>
                  </a:lnTo>
                  <a:lnTo>
                    <a:pt x="1138" y="63"/>
                  </a:lnTo>
                  <a:lnTo>
                    <a:pt x="1138" y="63"/>
                  </a:lnTo>
                  <a:lnTo>
                    <a:pt x="1138" y="63"/>
                  </a:lnTo>
                  <a:lnTo>
                    <a:pt x="1143" y="68"/>
                  </a:lnTo>
                  <a:lnTo>
                    <a:pt x="1143" y="68"/>
                  </a:lnTo>
                  <a:lnTo>
                    <a:pt x="1147" y="68"/>
                  </a:lnTo>
                  <a:lnTo>
                    <a:pt x="1152" y="68"/>
                  </a:lnTo>
                  <a:lnTo>
                    <a:pt x="1152" y="68"/>
                  </a:lnTo>
                  <a:lnTo>
                    <a:pt x="1147" y="72"/>
                  </a:lnTo>
                  <a:lnTo>
                    <a:pt x="1147" y="72"/>
                  </a:lnTo>
                  <a:lnTo>
                    <a:pt x="1143" y="72"/>
                  </a:lnTo>
                  <a:lnTo>
                    <a:pt x="1138" y="68"/>
                  </a:lnTo>
                  <a:lnTo>
                    <a:pt x="1138" y="68"/>
                  </a:lnTo>
                  <a:lnTo>
                    <a:pt x="1138" y="68"/>
                  </a:lnTo>
                  <a:lnTo>
                    <a:pt x="1133" y="68"/>
                  </a:lnTo>
                  <a:lnTo>
                    <a:pt x="1133" y="68"/>
                  </a:lnTo>
                  <a:lnTo>
                    <a:pt x="1129" y="68"/>
                  </a:lnTo>
                  <a:lnTo>
                    <a:pt x="1129" y="68"/>
                  </a:lnTo>
                  <a:lnTo>
                    <a:pt x="1120" y="68"/>
                  </a:lnTo>
                  <a:lnTo>
                    <a:pt x="1120" y="68"/>
                  </a:lnTo>
                  <a:lnTo>
                    <a:pt x="1115" y="68"/>
                  </a:lnTo>
                  <a:lnTo>
                    <a:pt x="1115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8"/>
                  </a:lnTo>
                  <a:lnTo>
                    <a:pt x="1115" y="72"/>
                  </a:lnTo>
                  <a:lnTo>
                    <a:pt x="1115" y="72"/>
                  </a:lnTo>
                  <a:lnTo>
                    <a:pt x="1115" y="72"/>
                  </a:lnTo>
                  <a:lnTo>
                    <a:pt x="1120" y="72"/>
                  </a:lnTo>
                  <a:lnTo>
                    <a:pt x="1124" y="68"/>
                  </a:lnTo>
                  <a:lnTo>
                    <a:pt x="1129" y="68"/>
                  </a:lnTo>
                  <a:lnTo>
                    <a:pt x="1133" y="72"/>
                  </a:lnTo>
                  <a:lnTo>
                    <a:pt x="1133" y="72"/>
                  </a:lnTo>
                  <a:lnTo>
                    <a:pt x="1133" y="72"/>
                  </a:lnTo>
                  <a:lnTo>
                    <a:pt x="1133" y="72"/>
                  </a:lnTo>
                  <a:lnTo>
                    <a:pt x="1138" y="72"/>
                  </a:lnTo>
                  <a:lnTo>
                    <a:pt x="1138" y="72"/>
                  </a:lnTo>
                  <a:lnTo>
                    <a:pt x="1143" y="77"/>
                  </a:lnTo>
                  <a:lnTo>
                    <a:pt x="1143" y="77"/>
                  </a:lnTo>
                  <a:lnTo>
                    <a:pt x="1143" y="77"/>
                  </a:lnTo>
                  <a:lnTo>
                    <a:pt x="1143" y="77"/>
                  </a:lnTo>
                  <a:lnTo>
                    <a:pt x="1138" y="77"/>
                  </a:lnTo>
                  <a:lnTo>
                    <a:pt x="1133" y="77"/>
                  </a:lnTo>
                  <a:lnTo>
                    <a:pt x="1129" y="77"/>
                  </a:lnTo>
                  <a:lnTo>
                    <a:pt x="1124" y="77"/>
                  </a:lnTo>
                  <a:lnTo>
                    <a:pt x="1120" y="77"/>
                  </a:lnTo>
                  <a:lnTo>
                    <a:pt x="1120" y="77"/>
                  </a:lnTo>
                  <a:lnTo>
                    <a:pt x="1124" y="81"/>
                  </a:lnTo>
                  <a:lnTo>
                    <a:pt x="1129" y="81"/>
                  </a:lnTo>
                  <a:lnTo>
                    <a:pt x="1129" y="81"/>
                  </a:lnTo>
                  <a:lnTo>
                    <a:pt x="1129" y="81"/>
                  </a:lnTo>
                  <a:lnTo>
                    <a:pt x="1124" y="86"/>
                  </a:lnTo>
                  <a:lnTo>
                    <a:pt x="1115" y="86"/>
                  </a:lnTo>
                  <a:lnTo>
                    <a:pt x="1115" y="86"/>
                  </a:lnTo>
                  <a:lnTo>
                    <a:pt x="1115" y="86"/>
                  </a:lnTo>
                  <a:lnTo>
                    <a:pt x="1111" y="86"/>
                  </a:lnTo>
                  <a:lnTo>
                    <a:pt x="1106" y="90"/>
                  </a:lnTo>
                  <a:lnTo>
                    <a:pt x="1106" y="90"/>
                  </a:lnTo>
                  <a:lnTo>
                    <a:pt x="1102" y="86"/>
                  </a:lnTo>
                  <a:lnTo>
                    <a:pt x="1097" y="86"/>
                  </a:lnTo>
                  <a:lnTo>
                    <a:pt x="1093" y="90"/>
                  </a:lnTo>
                  <a:lnTo>
                    <a:pt x="1093" y="90"/>
                  </a:lnTo>
                  <a:lnTo>
                    <a:pt x="1093" y="90"/>
                  </a:lnTo>
                  <a:lnTo>
                    <a:pt x="1088" y="95"/>
                  </a:lnTo>
                  <a:lnTo>
                    <a:pt x="1088" y="95"/>
                  </a:lnTo>
                  <a:lnTo>
                    <a:pt x="1084" y="95"/>
                  </a:lnTo>
                  <a:lnTo>
                    <a:pt x="1084" y="95"/>
                  </a:lnTo>
                  <a:lnTo>
                    <a:pt x="1079" y="100"/>
                  </a:lnTo>
                  <a:lnTo>
                    <a:pt x="1079" y="100"/>
                  </a:lnTo>
                  <a:lnTo>
                    <a:pt x="1075" y="100"/>
                  </a:lnTo>
                  <a:lnTo>
                    <a:pt x="1075" y="100"/>
                  </a:lnTo>
                  <a:lnTo>
                    <a:pt x="1066" y="100"/>
                  </a:lnTo>
                  <a:lnTo>
                    <a:pt x="1061" y="100"/>
                  </a:lnTo>
                  <a:lnTo>
                    <a:pt x="1061" y="100"/>
                  </a:lnTo>
                  <a:lnTo>
                    <a:pt x="1057" y="95"/>
                  </a:lnTo>
                  <a:lnTo>
                    <a:pt x="1057" y="95"/>
                  </a:lnTo>
                  <a:lnTo>
                    <a:pt x="1052" y="95"/>
                  </a:lnTo>
                  <a:lnTo>
                    <a:pt x="1052" y="95"/>
                  </a:lnTo>
                  <a:lnTo>
                    <a:pt x="1052" y="95"/>
                  </a:lnTo>
                  <a:lnTo>
                    <a:pt x="1052" y="95"/>
                  </a:lnTo>
                  <a:lnTo>
                    <a:pt x="1052" y="95"/>
                  </a:lnTo>
                  <a:lnTo>
                    <a:pt x="1052" y="95"/>
                  </a:lnTo>
                  <a:lnTo>
                    <a:pt x="1052" y="95"/>
                  </a:lnTo>
                  <a:lnTo>
                    <a:pt x="1052" y="95"/>
                  </a:lnTo>
                  <a:lnTo>
                    <a:pt x="1048" y="95"/>
                  </a:lnTo>
                  <a:lnTo>
                    <a:pt x="1043" y="95"/>
                  </a:lnTo>
                  <a:lnTo>
                    <a:pt x="1043" y="95"/>
                  </a:lnTo>
                  <a:lnTo>
                    <a:pt x="1043" y="100"/>
                  </a:lnTo>
                  <a:lnTo>
                    <a:pt x="1043" y="100"/>
                  </a:lnTo>
                  <a:lnTo>
                    <a:pt x="1048" y="100"/>
                  </a:lnTo>
                  <a:lnTo>
                    <a:pt x="1048" y="100"/>
                  </a:lnTo>
                  <a:lnTo>
                    <a:pt x="1052" y="100"/>
                  </a:lnTo>
                  <a:lnTo>
                    <a:pt x="1052" y="100"/>
                  </a:lnTo>
                  <a:lnTo>
                    <a:pt x="1057" y="100"/>
                  </a:lnTo>
                  <a:lnTo>
                    <a:pt x="1057" y="100"/>
                  </a:lnTo>
                  <a:lnTo>
                    <a:pt x="1057" y="100"/>
                  </a:lnTo>
                  <a:lnTo>
                    <a:pt x="1061" y="100"/>
                  </a:lnTo>
                  <a:lnTo>
                    <a:pt x="1061" y="100"/>
                  </a:lnTo>
                  <a:lnTo>
                    <a:pt x="1066" y="100"/>
                  </a:lnTo>
                  <a:lnTo>
                    <a:pt x="1066" y="100"/>
                  </a:lnTo>
                  <a:lnTo>
                    <a:pt x="1066" y="104"/>
                  </a:lnTo>
                  <a:lnTo>
                    <a:pt x="1066" y="104"/>
                  </a:lnTo>
                  <a:lnTo>
                    <a:pt x="1066" y="104"/>
                  </a:lnTo>
                  <a:lnTo>
                    <a:pt x="1066" y="104"/>
                  </a:lnTo>
                  <a:lnTo>
                    <a:pt x="1066" y="104"/>
                  </a:lnTo>
                  <a:lnTo>
                    <a:pt x="1066" y="104"/>
                  </a:lnTo>
                  <a:lnTo>
                    <a:pt x="1070" y="104"/>
                  </a:lnTo>
                  <a:lnTo>
                    <a:pt x="1070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9"/>
                  </a:lnTo>
                  <a:lnTo>
                    <a:pt x="1075" y="109"/>
                  </a:lnTo>
                  <a:lnTo>
                    <a:pt x="1070" y="109"/>
                  </a:lnTo>
                  <a:lnTo>
                    <a:pt x="1066" y="113"/>
                  </a:lnTo>
                  <a:lnTo>
                    <a:pt x="1057" y="113"/>
                  </a:lnTo>
                  <a:lnTo>
                    <a:pt x="1057" y="113"/>
                  </a:lnTo>
                  <a:lnTo>
                    <a:pt x="1052" y="113"/>
                  </a:lnTo>
                  <a:lnTo>
                    <a:pt x="1052" y="118"/>
                  </a:lnTo>
                  <a:lnTo>
                    <a:pt x="1043" y="118"/>
                  </a:lnTo>
                  <a:lnTo>
                    <a:pt x="1043" y="118"/>
                  </a:lnTo>
                  <a:lnTo>
                    <a:pt x="1034" y="118"/>
                  </a:lnTo>
                  <a:lnTo>
                    <a:pt x="1034" y="118"/>
                  </a:lnTo>
                  <a:lnTo>
                    <a:pt x="1034" y="118"/>
                  </a:lnTo>
                  <a:lnTo>
                    <a:pt x="1034" y="118"/>
                  </a:lnTo>
                  <a:lnTo>
                    <a:pt x="1034" y="118"/>
                  </a:lnTo>
                  <a:lnTo>
                    <a:pt x="1039" y="113"/>
                  </a:lnTo>
                  <a:lnTo>
                    <a:pt x="1039" y="113"/>
                  </a:lnTo>
                  <a:lnTo>
                    <a:pt x="1039" y="113"/>
                  </a:lnTo>
                  <a:lnTo>
                    <a:pt x="1039" y="113"/>
                  </a:lnTo>
                  <a:lnTo>
                    <a:pt x="1039" y="113"/>
                  </a:lnTo>
                  <a:lnTo>
                    <a:pt x="1039" y="113"/>
                  </a:lnTo>
                  <a:lnTo>
                    <a:pt x="1034" y="113"/>
                  </a:lnTo>
                  <a:lnTo>
                    <a:pt x="1034" y="113"/>
                  </a:lnTo>
                  <a:lnTo>
                    <a:pt x="1034" y="113"/>
                  </a:lnTo>
                  <a:lnTo>
                    <a:pt x="1034" y="113"/>
                  </a:lnTo>
                  <a:lnTo>
                    <a:pt x="1034" y="109"/>
                  </a:lnTo>
                  <a:lnTo>
                    <a:pt x="1034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30" y="109"/>
                  </a:lnTo>
                  <a:lnTo>
                    <a:pt x="1025" y="113"/>
                  </a:lnTo>
                  <a:lnTo>
                    <a:pt x="1016" y="113"/>
                  </a:lnTo>
                  <a:lnTo>
                    <a:pt x="1012" y="109"/>
                  </a:lnTo>
                  <a:lnTo>
                    <a:pt x="1012" y="109"/>
                  </a:lnTo>
                  <a:lnTo>
                    <a:pt x="1012" y="109"/>
                  </a:lnTo>
                  <a:lnTo>
                    <a:pt x="1007" y="113"/>
                  </a:lnTo>
                  <a:lnTo>
                    <a:pt x="998" y="113"/>
                  </a:lnTo>
                  <a:lnTo>
                    <a:pt x="993" y="113"/>
                  </a:lnTo>
                  <a:lnTo>
                    <a:pt x="993" y="113"/>
                  </a:lnTo>
                  <a:lnTo>
                    <a:pt x="989" y="109"/>
                  </a:lnTo>
                  <a:lnTo>
                    <a:pt x="989" y="109"/>
                  </a:lnTo>
                  <a:lnTo>
                    <a:pt x="989" y="109"/>
                  </a:lnTo>
                  <a:lnTo>
                    <a:pt x="989" y="109"/>
                  </a:lnTo>
                  <a:lnTo>
                    <a:pt x="989" y="109"/>
                  </a:lnTo>
                  <a:lnTo>
                    <a:pt x="989" y="109"/>
                  </a:lnTo>
                  <a:lnTo>
                    <a:pt x="984" y="109"/>
                  </a:lnTo>
                  <a:lnTo>
                    <a:pt x="980" y="109"/>
                  </a:lnTo>
                  <a:lnTo>
                    <a:pt x="980" y="109"/>
                  </a:lnTo>
                  <a:lnTo>
                    <a:pt x="980" y="104"/>
                  </a:lnTo>
                  <a:lnTo>
                    <a:pt x="975" y="109"/>
                  </a:lnTo>
                  <a:lnTo>
                    <a:pt x="971" y="109"/>
                  </a:lnTo>
                  <a:lnTo>
                    <a:pt x="966" y="109"/>
                  </a:lnTo>
                  <a:lnTo>
                    <a:pt x="971" y="104"/>
                  </a:lnTo>
                  <a:lnTo>
                    <a:pt x="975" y="104"/>
                  </a:lnTo>
                  <a:lnTo>
                    <a:pt x="971" y="104"/>
                  </a:lnTo>
                  <a:lnTo>
                    <a:pt x="971" y="104"/>
                  </a:lnTo>
                  <a:lnTo>
                    <a:pt x="966" y="109"/>
                  </a:lnTo>
                  <a:lnTo>
                    <a:pt x="966" y="109"/>
                  </a:lnTo>
                  <a:lnTo>
                    <a:pt x="962" y="109"/>
                  </a:lnTo>
                  <a:lnTo>
                    <a:pt x="957" y="104"/>
                  </a:lnTo>
                  <a:lnTo>
                    <a:pt x="962" y="104"/>
                  </a:lnTo>
                  <a:lnTo>
                    <a:pt x="966" y="100"/>
                  </a:lnTo>
                  <a:lnTo>
                    <a:pt x="975" y="100"/>
                  </a:lnTo>
                  <a:lnTo>
                    <a:pt x="980" y="95"/>
                  </a:lnTo>
                  <a:lnTo>
                    <a:pt x="980" y="95"/>
                  </a:lnTo>
                  <a:lnTo>
                    <a:pt x="984" y="95"/>
                  </a:lnTo>
                  <a:lnTo>
                    <a:pt x="989" y="95"/>
                  </a:lnTo>
                  <a:lnTo>
                    <a:pt x="989" y="95"/>
                  </a:lnTo>
                  <a:lnTo>
                    <a:pt x="993" y="95"/>
                  </a:lnTo>
                  <a:lnTo>
                    <a:pt x="993" y="95"/>
                  </a:lnTo>
                  <a:lnTo>
                    <a:pt x="998" y="95"/>
                  </a:lnTo>
                  <a:lnTo>
                    <a:pt x="998" y="95"/>
                  </a:lnTo>
                  <a:lnTo>
                    <a:pt x="998" y="95"/>
                  </a:lnTo>
                  <a:lnTo>
                    <a:pt x="998" y="95"/>
                  </a:lnTo>
                  <a:lnTo>
                    <a:pt x="998" y="95"/>
                  </a:lnTo>
                  <a:lnTo>
                    <a:pt x="998" y="95"/>
                  </a:lnTo>
                  <a:lnTo>
                    <a:pt x="998" y="95"/>
                  </a:lnTo>
                  <a:lnTo>
                    <a:pt x="993" y="90"/>
                  </a:lnTo>
                  <a:lnTo>
                    <a:pt x="993" y="90"/>
                  </a:lnTo>
                  <a:lnTo>
                    <a:pt x="998" y="90"/>
                  </a:lnTo>
                  <a:lnTo>
                    <a:pt x="998" y="86"/>
                  </a:lnTo>
                  <a:lnTo>
                    <a:pt x="998" y="86"/>
                  </a:lnTo>
                  <a:lnTo>
                    <a:pt x="998" y="86"/>
                  </a:lnTo>
                  <a:lnTo>
                    <a:pt x="1002" y="86"/>
                  </a:lnTo>
                  <a:lnTo>
                    <a:pt x="1007" y="86"/>
                  </a:lnTo>
                  <a:lnTo>
                    <a:pt x="1007" y="81"/>
                  </a:lnTo>
                  <a:lnTo>
                    <a:pt x="1012" y="86"/>
                  </a:lnTo>
                  <a:lnTo>
                    <a:pt x="1012" y="86"/>
                  </a:lnTo>
                  <a:lnTo>
                    <a:pt x="1016" y="86"/>
                  </a:lnTo>
                  <a:lnTo>
                    <a:pt x="1016" y="86"/>
                  </a:lnTo>
                  <a:lnTo>
                    <a:pt x="1016" y="90"/>
                  </a:lnTo>
                  <a:lnTo>
                    <a:pt x="1016" y="90"/>
                  </a:lnTo>
                  <a:lnTo>
                    <a:pt x="1016" y="90"/>
                  </a:lnTo>
                  <a:lnTo>
                    <a:pt x="1021" y="95"/>
                  </a:lnTo>
                  <a:lnTo>
                    <a:pt x="1021" y="95"/>
                  </a:lnTo>
                  <a:lnTo>
                    <a:pt x="1025" y="95"/>
                  </a:lnTo>
                  <a:lnTo>
                    <a:pt x="1030" y="95"/>
                  </a:lnTo>
                  <a:lnTo>
                    <a:pt x="1030" y="95"/>
                  </a:lnTo>
                  <a:lnTo>
                    <a:pt x="1034" y="95"/>
                  </a:lnTo>
                  <a:lnTo>
                    <a:pt x="1034" y="95"/>
                  </a:lnTo>
                  <a:lnTo>
                    <a:pt x="1034" y="90"/>
                  </a:lnTo>
                  <a:lnTo>
                    <a:pt x="1039" y="90"/>
                  </a:lnTo>
                  <a:lnTo>
                    <a:pt x="1048" y="90"/>
                  </a:lnTo>
                  <a:lnTo>
                    <a:pt x="1048" y="86"/>
                  </a:lnTo>
                  <a:lnTo>
                    <a:pt x="1052" y="86"/>
                  </a:lnTo>
                  <a:lnTo>
                    <a:pt x="1052" y="86"/>
                  </a:lnTo>
                  <a:lnTo>
                    <a:pt x="1052" y="86"/>
                  </a:lnTo>
                  <a:lnTo>
                    <a:pt x="1052" y="86"/>
                  </a:lnTo>
                  <a:lnTo>
                    <a:pt x="1039" y="90"/>
                  </a:lnTo>
                  <a:lnTo>
                    <a:pt x="1039" y="90"/>
                  </a:lnTo>
                  <a:lnTo>
                    <a:pt x="1034" y="90"/>
                  </a:lnTo>
                  <a:lnTo>
                    <a:pt x="1034" y="90"/>
                  </a:lnTo>
                  <a:lnTo>
                    <a:pt x="1030" y="90"/>
                  </a:lnTo>
                  <a:lnTo>
                    <a:pt x="1030" y="90"/>
                  </a:lnTo>
                  <a:lnTo>
                    <a:pt x="1025" y="90"/>
                  </a:lnTo>
                  <a:lnTo>
                    <a:pt x="1021" y="90"/>
                  </a:lnTo>
                  <a:lnTo>
                    <a:pt x="1021" y="90"/>
                  </a:lnTo>
                  <a:lnTo>
                    <a:pt x="1025" y="86"/>
                  </a:lnTo>
                  <a:lnTo>
                    <a:pt x="1025" y="86"/>
                  </a:lnTo>
                  <a:lnTo>
                    <a:pt x="1030" y="81"/>
                  </a:lnTo>
                  <a:lnTo>
                    <a:pt x="1034" y="81"/>
                  </a:lnTo>
                  <a:lnTo>
                    <a:pt x="1039" y="81"/>
                  </a:lnTo>
                  <a:lnTo>
                    <a:pt x="1039" y="81"/>
                  </a:lnTo>
                  <a:lnTo>
                    <a:pt x="1043" y="81"/>
                  </a:lnTo>
                  <a:lnTo>
                    <a:pt x="1043" y="81"/>
                  </a:lnTo>
                  <a:lnTo>
                    <a:pt x="1043" y="77"/>
                  </a:lnTo>
                  <a:lnTo>
                    <a:pt x="1039" y="77"/>
                  </a:lnTo>
                  <a:lnTo>
                    <a:pt x="1043" y="72"/>
                  </a:lnTo>
                  <a:lnTo>
                    <a:pt x="1039" y="77"/>
                  </a:lnTo>
                  <a:lnTo>
                    <a:pt x="1034" y="81"/>
                  </a:lnTo>
                  <a:lnTo>
                    <a:pt x="1030" y="81"/>
                  </a:lnTo>
                  <a:lnTo>
                    <a:pt x="1030" y="81"/>
                  </a:lnTo>
                  <a:lnTo>
                    <a:pt x="1021" y="81"/>
                  </a:lnTo>
                  <a:lnTo>
                    <a:pt x="1025" y="81"/>
                  </a:lnTo>
                  <a:lnTo>
                    <a:pt x="1030" y="77"/>
                  </a:lnTo>
                  <a:lnTo>
                    <a:pt x="1030" y="77"/>
                  </a:lnTo>
                  <a:lnTo>
                    <a:pt x="1021" y="77"/>
                  </a:lnTo>
                  <a:lnTo>
                    <a:pt x="1021" y="81"/>
                  </a:lnTo>
                  <a:lnTo>
                    <a:pt x="1016" y="81"/>
                  </a:lnTo>
                  <a:lnTo>
                    <a:pt x="1012" y="81"/>
                  </a:lnTo>
                  <a:lnTo>
                    <a:pt x="1012" y="77"/>
                  </a:lnTo>
                  <a:lnTo>
                    <a:pt x="1016" y="77"/>
                  </a:lnTo>
                  <a:lnTo>
                    <a:pt x="1016" y="72"/>
                  </a:lnTo>
                  <a:lnTo>
                    <a:pt x="1021" y="72"/>
                  </a:lnTo>
                  <a:lnTo>
                    <a:pt x="1025" y="72"/>
                  </a:lnTo>
                  <a:lnTo>
                    <a:pt x="1030" y="72"/>
                  </a:lnTo>
                  <a:lnTo>
                    <a:pt x="1030" y="68"/>
                  </a:lnTo>
                  <a:lnTo>
                    <a:pt x="1039" y="68"/>
                  </a:lnTo>
                  <a:lnTo>
                    <a:pt x="1043" y="68"/>
                  </a:lnTo>
                  <a:lnTo>
                    <a:pt x="1048" y="68"/>
                  </a:lnTo>
                  <a:lnTo>
                    <a:pt x="1052" y="68"/>
                  </a:lnTo>
                  <a:lnTo>
                    <a:pt x="1052" y="68"/>
                  </a:lnTo>
                  <a:lnTo>
                    <a:pt x="1057" y="68"/>
                  </a:lnTo>
                  <a:lnTo>
                    <a:pt x="1061" y="68"/>
                  </a:lnTo>
                  <a:lnTo>
                    <a:pt x="1061" y="72"/>
                  </a:lnTo>
                  <a:lnTo>
                    <a:pt x="1061" y="72"/>
                  </a:lnTo>
                  <a:lnTo>
                    <a:pt x="1066" y="72"/>
                  </a:lnTo>
                  <a:lnTo>
                    <a:pt x="1066" y="68"/>
                  </a:lnTo>
                  <a:lnTo>
                    <a:pt x="1070" y="68"/>
                  </a:lnTo>
                  <a:lnTo>
                    <a:pt x="1075" y="68"/>
                  </a:lnTo>
                  <a:lnTo>
                    <a:pt x="1075" y="68"/>
                  </a:lnTo>
                  <a:lnTo>
                    <a:pt x="1079" y="68"/>
                  </a:lnTo>
                  <a:lnTo>
                    <a:pt x="1079" y="68"/>
                  </a:lnTo>
                  <a:lnTo>
                    <a:pt x="1079" y="68"/>
                  </a:lnTo>
                  <a:lnTo>
                    <a:pt x="1079" y="68"/>
                  </a:lnTo>
                  <a:lnTo>
                    <a:pt x="1079" y="68"/>
                  </a:lnTo>
                  <a:lnTo>
                    <a:pt x="1075" y="68"/>
                  </a:lnTo>
                  <a:lnTo>
                    <a:pt x="1075" y="68"/>
                  </a:lnTo>
                  <a:lnTo>
                    <a:pt x="1070" y="68"/>
                  </a:lnTo>
                  <a:lnTo>
                    <a:pt x="1070" y="68"/>
                  </a:lnTo>
                  <a:lnTo>
                    <a:pt x="1061" y="68"/>
                  </a:lnTo>
                  <a:lnTo>
                    <a:pt x="1061" y="68"/>
                  </a:lnTo>
                  <a:lnTo>
                    <a:pt x="1057" y="68"/>
                  </a:lnTo>
                  <a:lnTo>
                    <a:pt x="1057" y="68"/>
                  </a:lnTo>
                  <a:lnTo>
                    <a:pt x="1057" y="68"/>
                  </a:lnTo>
                  <a:lnTo>
                    <a:pt x="1057" y="63"/>
                  </a:lnTo>
                  <a:lnTo>
                    <a:pt x="1057" y="63"/>
                  </a:lnTo>
                  <a:lnTo>
                    <a:pt x="1061" y="63"/>
                  </a:lnTo>
                  <a:lnTo>
                    <a:pt x="1061" y="63"/>
                  </a:lnTo>
                  <a:lnTo>
                    <a:pt x="1061" y="63"/>
                  </a:lnTo>
                  <a:lnTo>
                    <a:pt x="1066" y="63"/>
                  </a:lnTo>
                  <a:lnTo>
                    <a:pt x="1066" y="68"/>
                  </a:lnTo>
                  <a:lnTo>
                    <a:pt x="1066" y="63"/>
                  </a:lnTo>
                  <a:lnTo>
                    <a:pt x="1066" y="63"/>
                  </a:lnTo>
                  <a:lnTo>
                    <a:pt x="1066" y="63"/>
                  </a:lnTo>
                  <a:lnTo>
                    <a:pt x="1066" y="63"/>
                  </a:lnTo>
                  <a:lnTo>
                    <a:pt x="1066" y="59"/>
                  </a:lnTo>
                  <a:lnTo>
                    <a:pt x="1066" y="59"/>
                  </a:lnTo>
                  <a:lnTo>
                    <a:pt x="1066" y="54"/>
                  </a:lnTo>
                  <a:lnTo>
                    <a:pt x="1066" y="54"/>
                  </a:lnTo>
                  <a:lnTo>
                    <a:pt x="1061" y="54"/>
                  </a:lnTo>
                  <a:lnTo>
                    <a:pt x="1057" y="54"/>
                  </a:lnTo>
                  <a:lnTo>
                    <a:pt x="1057" y="54"/>
                  </a:lnTo>
                  <a:lnTo>
                    <a:pt x="1057" y="50"/>
                  </a:lnTo>
                  <a:lnTo>
                    <a:pt x="1061" y="50"/>
                  </a:lnTo>
                  <a:lnTo>
                    <a:pt x="1061" y="45"/>
                  </a:lnTo>
                  <a:lnTo>
                    <a:pt x="1066" y="45"/>
                  </a:lnTo>
                  <a:lnTo>
                    <a:pt x="1070" y="41"/>
                  </a:lnTo>
                  <a:lnTo>
                    <a:pt x="1079" y="45"/>
                  </a:lnTo>
                  <a:lnTo>
                    <a:pt x="1084" y="45"/>
                  </a:lnTo>
                  <a:lnTo>
                    <a:pt x="1088" y="45"/>
                  </a:lnTo>
                  <a:lnTo>
                    <a:pt x="1088" y="45"/>
                  </a:lnTo>
                  <a:lnTo>
                    <a:pt x="1093" y="45"/>
                  </a:lnTo>
                  <a:lnTo>
                    <a:pt x="1093" y="50"/>
                  </a:lnTo>
                  <a:lnTo>
                    <a:pt x="1093" y="50"/>
                  </a:lnTo>
                  <a:lnTo>
                    <a:pt x="1093" y="50"/>
                  </a:lnTo>
                  <a:lnTo>
                    <a:pt x="1093" y="54"/>
                  </a:lnTo>
                  <a:lnTo>
                    <a:pt x="1097" y="54"/>
                  </a:lnTo>
                  <a:lnTo>
                    <a:pt x="1097" y="54"/>
                  </a:lnTo>
                  <a:lnTo>
                    <a:pt x="1097" y="59"/>
                  </a:lnTo>
                  <a:lnTo>
                    <a:pt x="1102" y="59"/>
                  </a:lnTo>
                  <a:lnTo>
                    <a:pt x="1102" y="59"/>
                  </a:lnTo>
                  <a:lnTo>
                    <a:pt x="1106" y="59"/>
                  </a:lnTo>
                  <a:lnTo>
                    <a:pt x="1106" y="59"/>
                  </a:lnTo>
                  <a:lnTo>
                    <a:pt x="1111" y="59"/>
                  </a:lnTo>
                  <a:lnTo>
                    <a:pt x="1106" y="59"/>
                  </a:lnTo>
                  <a:lnTo>
                    <a:pt x="1106" y="59"/>
                  </a:lnTo>
                  <a:lnTo>
                    <a:pt x="1102" y="54"/>
                  </a:lnTo>
                  <a:lnTo>
                    <a:pt x="1102" y="54"/>
                  </a:lnTo>
                  <a:lnTo>
                    <a:pt x="1102" y="54"/>
                  </a:lnTo>
                  <a:lnTo>
                    <a:pt x="1102" y="54"/>
                  </a:lnTo>
                  <a:lnTo>
                    <a:pt x="1102" y="50"/>
                  </a:lnTo>
                  <a:lnTo>
                    <a:pt x="1097" y="50"/>
                  </a:lnTo>
                  <a:lnTo>
                    <a:pt x="1097" y="45"/>
                  </a:lnTo>
                  <a:lnTo>
                    <a:pt x="1097" y="45"/>
                  </a:lnTo>
                  <a:lnTo>
                    <a:pt x="1097" y="45"/>
                  </a:lnTo>
                  <a:lnTo>
                    <a:pt x="1102" y="45"/>
                  </a:lnTo>
                  <a:lnTo>
                    <a:pt x="1102" y="45"/>
                  </a:lnTo>
                  <a:lnTo>
                    <a:pt x="1120" y="45"/>
                  </a:lnTo>
                  <a:lnTo>
                    <a:pt x="1129" y="41"/>
                  </a:lnTo>
                  <a:lnTo>
                    <a:pt x="1133" y="41"/>
                  </a:lnTo>
                  <a:lnTo>
                    <a:pt x="1133" y="41"/>
                  </a:lnTo>
                  <a:lnTo>
                    <a:pt x="1147" y="41"/>
                  </a:lnTo>
                  <a:lnTo>
                    <a:pt x="1156" y="36"/>
                  </a:lnTo>
                  <a:lnTo>
                    <a:pt x="1161" y="36"/>
                  </a:lnTo>
                  <a:lnTo>
                    <a:pt x="1161" y="36"/>
                  </a:lnTo>
                  <a:lnTo>
                    <a:pt x="1161" y="36"/>
                  </a:lnTo>
                  <a:lnTo>
                    <a:pt x="1161" y="36"/>
                  </a:lnTo>
                  <a:lnTo>
                    <a:pt x="1161" y="36"/>
                  </a:lnTo>
                  <a:lnTo>
                    <a:pt x="1152" y="36"/>
                  </a:lnTo>
                  <a:lnTo>
                    <a:pt x="1147" y="36"/>
                  </a:lnTo>
                  <a:lnTo>
                    <a:pt x="1147" y="36"/>
                  </a:lnTo>
                  <a:lnTo>
                    <a:pt x="1147" y="36"/>
                  </a:lnTo>
                  <a:lnTo>
                    <a:pt x="1152" y="36"/>
                  </a:lnTo>
                  <a:lnTo>
                    <a:pt x="1152" y="32"/>
                  </a:lnTo>
                  <a:lnTo>
                    <a:pt x="1156" y="32"/>
                  </a:lnTo>
                  <a:lnTo>
                    <a:pt x="1165" y="32"/>
                  </a:lnTo>
                  <a:lnTo>
                    <a:pt x="1170" y="27"/>
                  </a:lnTo>
                  <a:lnTo>
                    <a:pt x="1174" y="27"/>
                  </a:lnTo>
                  <a:lnTo>
                    <a:pt x="1161" y="32"/>
                  </a:lnTo>
                  <a:lnTo>
                    <a:pt x="1156" y="32"/>
                  </a:lnTo>
                  <a:lnTo>
                    <a:pt x="1152" y="32"/>
                  </a:lnTo>
                  <a:lnTo>
                    <a:pt x="1152" y="32"/>
                  </a:lnTo>
                  <a:lnTo>
                    <a:pt x="1147" y="32"/>
                  </a:lnTo>
                  <a:lnTo>
                    <a:pt x="1147" y="32"/>
                  </a:lnTo>
                  <a:lnTo>
                    <a:pt x="1147" y="32"/>
                  </a:lnTo>
                  <a:lnTo>
                    <a:pt x="1143" y="32"/>
                  </a:lnTo>
                  <a:lnTo>
                    <a:pt x="1143" y="36"/>
                  </a:lnTo>
                  <a:lnTo>
                    <a:pt x="1138" y="36"/>
                  </a:lnTo>
                  <a:lnTo>
                    <a:pt x="1138" y="36"/>
                  </a:lnTo>
                  <a:lnTo>
                    <a:pt x="1138" y="36"/>
                  </a:lnTo>
                  <a:lnTo>
                    <a:pt x="1133" y="36"/>
                  </a:lnTo>
                  <a:lnTo>
                    <a:pt x="1120" y="41"/>
                  </a:lnTo>
                  <a:lnTo>
                    <a:pt x="1120" y="41"/>
                  </a:lnTo>
                  <a:lnTo>
                    <a:pt x="1115" y="41"/>
                  </a:lnTo>
                  <a:lnTo>
                    <a:pt x="1106" y="41"/>
                  </a:lnTo>
                  <a:lnTo>
                    <a:pt x="1106" y="41"/>
                  </a:lnTo>
                  <a:lnTo>
                    <a:pt x="1102" y="41"/>
                  </a:lnTo>
                  <a:lnTo>
                    <a:pt x="1106" y="41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1" y="36"/>
                  </a:lnTo>
                  <a:lnTo>
                    <a:pt x="1106" y="36"/>
                  </a:lnTo>
                  <a:lnTo>
                    <a:pt x="1102" y="36"/>
                  </a:lnTo>
                  <a:lnTo>
                    <a:pt x="1097" y="36"/>
                  </a:lnTo>
                  <a:lnTo>
                    <a:pt x="1097" y="41"/>
                  </a:lnTo>
                  <a:lnTo>
                    <a:pt x="1093" y="41"/>
                  </a:lnTo>
                  <a:lnTo>
                    <a:pt x="1093" y="41"/>
                  </a:lnTo>
                  <a:lnTo>
                    <a:pt x="1088" y="41"/>
                  </a:lnTo>
                  <a:lnTo>
                    <a:pt x="1084" y="41"/>
                  </a:lnTo>
                  <a:lnTo>
                    <a:pt x="1084" y="41"/>
                  </a:lnTo>
                  <a:lnTo>
                    <a:pt x="1079" y="41"/>
                  </a:lnTo>
                  <a:lnTo>
                    <a:pt x="1075" y="41"/>
                  </a:lnTo>
                  <a:lnTo>
                    <a:pt x="1075" y="41"/>
                  </a:lnTo>
                  <a:lnTo>
                    <a:pt x="1075" y="36"/>
                  </a:lnTo>
                  <a:lnTo>
                    <a:pt x="1075" y="36"/>
                  </a:lnTo>
                  <a:lnTo>
                    <a:pt x="1075" y="36"/>
                  </a:lnTo>
                  <a:lnTo>
                    <a:pt x="1075" y="36"/>
                  </a:lnTo>
                  <a:lnTo>
                    <a:pt x="1079" y="36"/>
                  </a:lnTo>
                  <a:lnTo>
                    <a:pt x="1088" y="32"/>
                  </a:lnTo>
                  <a:lnTo>
                    <a:pt x="1093" y="32"/>
                  </a:lnTo>
                  <a:lnTo>
                    <a:pt x="1097" y="32"/>
                  </a:lnTo>
                  <a:lnTo>
                    <a:pt x="1111" y="32"/>
                  </a:lnTo>
                  <a:lnTo>
                    <a:pt x="1111" y="32"/>
                  </a:lnTo>
                  <a:lnTo>
                    <a:pt x="1102" y="32"/>
                  </a:lnTo>
                  <a:lnTo>
                    <a:pt x="1088" y="32"/>
                  </a:lnTo>
                  <a:lnTo>
                    <a:pt x="1088" y="32"/>
                  </a:lnTo>
                  <a:lnTo>
                    <a:pt x="1084" y="32"/>
                  </a:lnTo>
                  <a:lnTo>
                    <a:pt x="1070" y="36"/>
                  </a:lnTo>
                  <a:lnTo>
                    <a:pt x="1066" y="36"/>
                  </a:lnTo>
                  <a:lnTo>
                    <a:pt x="1066" y="36"/>
                  </a:lnTo>
                  <a:lnTo>
                    <a:pt x="1061" y="36"/>
                  </a:lnTo>
                  <a:lnTo>
                    <a:pt x="1061" y="36"/>
                  </a:lnTo>
                  <a:lnTo>
                    <a:pt x="1057" y="36"/>
                  </a:lnTo>
                  <a:lnTo>
                    <a:pt x="1057" y="32"/>
                  </a:lnTo>
                  <a:lnTo>
                    <a:pt x="1057" y="32"/>
                  </a:lnTo>
                  <a:lnTo>
                    <a:pt x="1057" y="32"/>
                  </a:lnTo>
                  <a:lnTo>
                    <a:pt x="1057" y="32"/>
                  </a:lnTo>
                  <a:lnTo>
                    <a:pt x="1057" y="32"/>
                  </a:lnTo>
                  <a:lnTo>
                    <a:pt x="1057" y="32"/>
                  </a:lnTo>
                  <a:lnTo>
                    <a:pt x="1066" y="32"/>
                  </a:lnTo>
                  <a:lnTo>
                    <a:pt x="1075" y="32"/>
                  </a:lnTo>
                  <a:lnTo>
                    <a:pt x="1079" y="32"/>
                  </a:lnTo>
                  <a:lnTo>
                    <a:pt x="1084" y="32"/>
                  </a:lnTo>
                  <a:lnTo>
                    <a:pt x="1088" y="32"/>
                  </a:lnTo>
                  <a:lnTo>
                    <a:pt x="1097" y="27"/>
                  </a:lnTo>
                  <a:lnTo>
                    <a:pt x="1102" y="27"/>
                  </a:lnTo>
                  <a:lnTo>
                    <a:pt x="1097" y="27"/>
                  </a:lnTo>
                  <a:lnTo>
                    <a:pt x="1097" y="27"/>
                  </a:lnTo>
                  <a:lnTo>
                    <a:pt x="1093" y="27"/>
                  </a:lnTo>
                  <a:lnTo>
                    <a:pt x="1084" y="27"/>
                  </a:lnTo>
                  <a:lnTo>
                    <a:pt x="1079" y="32"/>
                  </a:lnTo>
                  <a:lnTo>
                    <a:pt x="1061" y="27"/>
                  </a:lnTo>
                  <a:lnTo>
                    <a:pt x="1057" y="32"/>
                  </a:lnTo>
                  <a:lnTo>
                    <a:pt x="1057" y="27"/>
                  </a:lnTo>
                  <a:lnTo>
                    <a:pt x="1057" y="27"/>
                  </a:lnTo>
                  <a:lnTo>
                    <a:pt x="1057" y="27"/>
                  </a:lnTo>
                  <a:lnTo>
                    <a:pt x="1057" y="27"/>
                  </a:lnTo>
                  <a:lnTo>
                    <a:pt x="1061" y="27"/>
                  </a:lnTo>
                  <a:lnTo>
                    <a:pt x="1066" y="27"/>
                  </a:lnTo>
                  <a:lnTo>
                    <a:pt x="1066" y="27"/>
                  </a:lnTo>
                  <a:lnTo>
                    <a:pt x="1061" y="23"/>
                  </a:lnTo>
                  <a:lnTo>
                    <a:pt x="1061" y="23"/>
                  </a:lnTo>
                  <a:lnTo>
                    <a:pt x="1066" y="23"/>
                  </a:lnTo>
                  <a:lnTo>
                    <a:pt x="1070" y="23"/>
                  </a:lnTo>
                  <a:lnTo>
                    <a:pt x="1075" y="23"/>
                  </a:lnTo>
                  <a:lnTo>
                    <a:pt x="1079" y="23"/>
                  </a:lnTo>
                  <a:lnTo>
                    <a:pt x="1084" y="23"/>
                  </a:lnTo>
                  <a:lnTo>
                    <a:pt x="1084" y="23"/>
                  </a:lnTo>
                  <a:lnTo>
                    <a:pt x="1079" y="23"/>
                  </a:lnTo>
                  <a:lnTo>
                    <a:pt x="1079" y="23"/>
                  </a:lnTo>
                  <a:lnTo>
                    <a:pt x="1075" y="23"/>
                  </a:lnTo>
                  <a:lnTo>
                    <a:pt x="1057" y="23"/>
                  </a:lnTo>
                  <a:lnTo>
                    <a:pt x="1057" y="23"/>
                  </a:lnTo>
                  <a:lnTo>
                    <a:pt x="1057" y="23"/>
                  </a:lnTo>
                  <a:lnTo>
                    <a:pt x="1057" y="23"/>
                  </a:lnTo>
                  <a:lnTo>
                    <a:pt x="1066" y="18"/>
                  </a:lnTo>
                  <a:lnTo>
                    <a:pt x="1066" y="18"/>
                  </a:lnTo>
                  <a:lnTo>
                    <a:pt x="1066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7" y="18"/>
                  </a:lnTo>
                  <a:lnTo>
                    <a:pt x="1052" y="18"/>
                  </a:lnTo>
                  <a:lnTo>
                    <a:pt x="1052" y="18"/>
                  </a:lnTo>
                  <a:lnTo>
                    <a:pt x="1052" y="18"/>
                  </a:lnTo>
                  <a:lnTo>
                    <a:pt x="1052" y="18"/>
                  </a:lnTo>
                  <a:lnTo>
                    <a:pt x="1057" y="18"/>
                  </a:lnTo>
                  <a:lnTo>
                    <a:pt x="1061" y="18"/>
                  </a:lnTo>
                  <a:lnTo>
                    <a:pt x="1061" y="14"/>
                  </a:lnTo>
                  <a:lnTo>
                    <a:pt x="1066" y="14"/>
                  </a:lnTo>
                  <a:lnTo>
                    <a:pt x="1070" y="14"/>
                  </a:lnTo>
                  <a:lnTo>
                    <a:pt x="1075" y="14"/>
                  </a:lnTo>
                  <a:lnTo>
                    <a:pt x="1079" y="14"/>
                  </a:lnTo>
                  <a:lnTo>
                    <a:pt x="1079" y="14"/>
                  </a:lnTo>
                  <a:lnTo>
                    <a:pt x="1084" y="14"/>
                  </a:lnTo>
                  <a:lnTo>
                    <a:pt x="1088" y="14"/>
                  </a:lnTo>
                  <a:lnTo>
                    <a:pt x="1093" y="14"/>
                  </a:lnTo>
                  <a:lnTo>
                    <a:pt x="1097" y="14"/>
                  </a:lnTo>
                  <a:lnTo>
                    <a:pt x="1097" y="14"/>
                  </a:lnTo>
                  <a:lnTo>
                    <a:pt x="1097" y="14"/>
                  </a:lnTo>
                  <a:lnTo>
                    <a:pt x="1097" y="14"/>
                  </a:lnTo>
                  <a:lnTo>
                    <a:pt x="1097" y="14"/>
                  </a:lnTo>
                  <a:lnTo>
                    <a:pt x="1102" y="14"/>
                  </a:lnTo>
                  <a:lnTo>
                    <a:pt x="1102" y="14"/>
                  </a:lnTo>
                  <a:lnTo>
                    <a:pt x="1106" y="14"/>
                  </a:lnTo>
                  <a:lnTo>
                    <a:pt x="1106" y="14"/>
                  </a:lnTo>
                  <a:lnTo>
                    <a:pt x="1106" y="14"/>
                  </a:lnTo>
                  <a:lnTo>
                    <a:pt x="1111" y="14"/>
                  </a:lnTo>
                  <a:lnTo>
                    <a:pt x="1111" y="14"/>
                  </a:lnTo>
                  <a:lnTo>
                    <a:pt x="1111" y="14"/>
                  </a:lnTo>
                  <a:lnTo>
                    <a:pt x="1115" y="14"/>
                  </a:lnTo>
                  <a:lnTo>
                    <a:pt x="1115" y="14"/>
                  </a:lnTo>
                  <a:lnTo>
                    <a:pt x="1115" y="14"/>
                  </a:lnTo>
                  <a:lnTo>
                    <a:pt x="1115" y="14"/>
                  </a:lnTo>
                  <a:lnTo>
                    <a:pt x="1106" y="14"/>
                  </a:lnTo>
                  <a:lnTo>
                    <a:pt x="1106" y="9"/>
                  </a:lnTo>
                  <a:lnTo>
                    <a:pt x="1111" y="9"/>
                  </a:lnTo>
                  <a:lnTo>
                    <a:pt x="1115" y="9"/>
                  </a:lnTo>
                  <a:lnTo>
                    <a:pt x="1115" y="9"/>
                  </a:lnTo>
                  <a:lnTo>
                    <a:pt x="1120" y="9"/>
                  </a:lnTo>
                  <a:lnTo>
                    <a:pt x="1124" y="9"/>
                  </a:lnTo>
                  <a:lnTo>
                    <a:pt x="1129" y="9"/>
                  </a:lnTo>
                  <a:lnTo>
                    <a:pt x="1129" y="9"/>
                  </a:lnTo>
                  <a:lnTo>
                    <a:pt x="1129" y="9"/>
                  </a:lnTo>
                  <a:lnTo>
                    <a:pt x="1129" y="9"/>
                  </a:lnTo>
                  <a:lnTo>
                    <a:pt x="1133" y="9"/>
                  </a:lnTo>
                  <a:lnTo>
                    <a:pt x="1133" y="9"/>
                  </a:lnTo>
                  <a:lnTo>
                    <a:pt x="1138" y="14"/>
                  </a:lnTo>
                  <a:lnTo>
                    <a:pt x="1138" y="14"/>
                  </a:lnTo>
                  <a:lnTo>
                    <a:pt x="1138" y="14"/>
                  </a:lnTo>
                  <a:lnTo>
                    <a:pt x="1138" y="14"/>
                  </a:lnTo>
                  <a:lnTo>
                    <a:pt x="1138" y="14"/>
                  </a:lnTo>
                  <a:lnTo>
                    <a:pt x="1143" y="14"/>
                  </a:lnTo>
                  <a:lnTo>
                    <a:pt x="1138" y="14"/>
                  </a:lnTo>
                  <a:lnTo>
                    <a:pt x="1138" y="14"/>
                  </a:lnTo>
                  <a:lnTo>
                    <a:pt x="1143" y="14"/>
                  </a:lnTo>
                  <a:lnTo>
                    <a:pt x="1143" y="14"/>
                  </a:lnTo>
                  <a:lnTo>
                    <a:pt x="1143" y="14"/>
                  </a:lnTo>
                  <a:lnTo>
                    <a:pt x="1143" y="14"/>
                  </a:lnTo>
                  <a:lnTo>
                    <a:pt x="1147" y="14"/>
                  </a:lnTo>
                  <a:lnTo>
                    <a:pt x="1156" y="18"/>
                  </a:lnTo>
                  <a:lnTo>
                    <a:pt x="1156" y="18"/>
                  </a:lnTo>
                  <a:lnTo>
                    <a:pt x="1156" y="18"/>
                  </a:lnTo>
                  <a:lnTo>
                    <a:pt x="1161" y="18"/>
                  </a:lnTo>
                  <a:lnTo>
                    <a:pt x="1161" y="18"/>
                  </a:lnTo>
                  <a:lnTo>
                    <a:pt x="1161" y="18"/>
                  </a:lnTo>
                  <a:lnTo>
                    <a:pt x="1161" y="18"/>
                  </a:lnTo>
                  <a:lnTo>
                    <a:pt x="1156" y="18"/>
                  </a:lnTo>
                  <a:lnTo>
                    <a:pt x="1152" y="14"/>
                  </a:lnTo>
                  <a:lnTo>
                    <a:pt x="1147" y="14"/>
                  </a:lnTo>
                  <a:lnTo>
                    <a:pt x="1147" y="9"/>
                  </a:lnTo>
                  <a:lnTo>
                    <a:pt x="1147" y="9"/>
                  </a:lnTo>
                  <a:lnTo>
                    <a:pt x="1147" y="9"/>
                  </a:lnTo>
                  <a:lnTo>
                    <a:pt x="1152" y="9"/>
                  </a:lnTo>
                  <a:lnTo>
                    <a:pt x="1152" y="9"/>
                  </a:lnTo>
                  <a:lnTo>
                    <a:pt x="1156" y="9"/>
                  </a:lnTo>
                  <a:lnTo>
                    <a:pt x="1156" y="9"/>
                  </a:lnTo>
                  <a:lnTo>
                    <a:pt x="1156" y="9"/>
                  </a:lnTo>
                  <a:lnTo>
                    <a:pt x="1152" y="5"/>
                  </a:lnTo>
                  <a:lnTo>
                    <a:pt x="1156" y="5"/>
                  </a:lnTo>
                  <a:lnTo>
                    <a:pt x="1156" y="5"/>
                  </a:lnTo>
                  <a:lnTo>
                    <a:pt x="1161" y="5"/>
                  </a:lnTo>
                  <a:lnTo>
                    <a:pt x="1161" y="5"/>
                  </a:lnTo>
                  <a:lnTo>
                    <a:pt x="1165" y="9"/>
                  </a:lnTo>
                  <a:lnTo>
                    <a:pt x="1165" y="9"/>
                  </a:lnTo>
                  <a:lnTo>
                    <a:pt x="1165" y="5"/>
                  </a:lnTo>
                  <a:lnTo>
                    <a:pt x="1165" y="5"/>
                  </a:lnTo>
                  <a:lnTo>
                    <a:pt x="1165" y="5"/>
                  </a:lnTo>
                  <a:lnTo>
                    <a:pt x="1165" y="5"/>
                  </a:lnTo>
                  <a:lnTo>
                    <a:pt x="1170" y="5"/>
                  </a:lnTo>
                  <a:lnTo>
                    <a:pt x="1174" y="5"/>
                  </a:lnTo>
                  <a:lnTo>
                    <a:pt x="1179" y="5"/>
                  </a:lnTo>
                  <a:lnTo>
                    <a:pt x="1183" y="5"/>
                  </a:lnTo>
                  <a:lnTo>
                    <a:pt x="1183" y="5"/>
                  </a:lnTo>
                  <a:lnTo>
                    <a:pt x="1179" y="5"/>
                  </a:lnTo>
                  <a:lnTo>
                    <a:pt x="1179" y="5"/>
                  </a:lnTo>
                  <a:lnTo>
                    <a:pt x="1179" y="5"/>
                  </a:lnTo>
                  <a:lnTo>
                    <a:pt x="1179" y="5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9" y="0"/>
                  </a:lnTo>
                  <a:lnTo>
                    <a:pt x="1183" y="0"/>
                  </a:lnTo>
                  <a:lnTo>
                    <a:pt x="1188" y="5"/>
                  </a:lnTo>
                  <a:lnTo>
                    <a:pt x="1192" y="5"/>
                  </a:lnTo>
                  <a:lnTo>
                    <a:pt x="1197" y="5"/>
                  </a:lnTo>
                  <a:lnTo>
                    <a:pt x="1197" y="5"/>
                  </a:lnTo>
                  <a:lnTo>
                    <a:pt x="1201" y="5"/>
                  </a:lnTo>
                  <a:lnTo>
                    <a:pt x="1201" y="9"/>
                  </a:lnTo>
                  <a:lnTo>
                    <a:pt x="1201" y="9"/>
                  </a:lnTo>
                  <a:lnTo>
                    <a:pt x="1201" y="9"/>
                  </a:lnTo>
                  <a:lnTo>
                    <a:pt x="1201" y="9"/>
                  </a:lnTo>
                  <a:lnTo>
                    <a:pt x="1201" y="9"/>
                  </a:lnTo>
                  <a:lnTo>
                    <a:pt x="1206" y="9"/>
                  </a:lnTo>
                  <a:lnTo>
                    <a:pt x="1210" y="9"/>
                  </a:lnTo>
                  <a:lnTo>
                    <a:pt x="1210" y="9"/>
                  </a:lnTo>
                  <a:lnTo>
                    <a:pt x="1206" y="5"/>
                  </a:lnTo>
                  <a:lnTo>
                    <a:pt x="1206" y="5"/>
                  </a:lnTo>
                  <a:lnTo>
                    <a:pt x="1206" y="5"/>
                  </a:lnTo>
                  <a:lnTo>
                    <a:pt x="1201" y="5"/>
                  </a:lnTo>
                  <a:lnTo>
                    <a:pt x="1201" y="0"/>
                  </a:lnTo>
                  <a:lnTo>
                    <a:pt x="1201" y="0"/>
                  </a:lnTo>
                  <a:lnTo>
                    <a:pt x="1215" y="0"/>
                  </a:lnTo>
                  <a:lnTo>
                    <a:pt x="1224" y="0"/>
                  </a:lnTo>
                  <a:lnTo>
                    <a:pt x="1228" y="5"/>
                  </a:lnTo>
                  <a:lnTo>
                    <a:pt x="1228" y="5"/>
                  </a:lnTo>
                  <a:lnTo>
                    <a:pt x="1228" y="5"/>
                  </a:lnTo>
                  <a:lnTo>
                    <a:pt x="1228" y="5"/>
                  </a:lnTo>
                  <a:lnTo>
                    <a:pt x="1233" y="5"/>
                  </a:lnTo>
                  <a:lnTo>
                    <a:pt x="1233" y="9"/>
                  </a:lnTo>
                  <a:lnTo>
                    <a:pt x="1233" y="9"/>
                  </a:lnTo>
                  <a:lnTo>
                    <a:pt x="1233" y="5"/>
                  </a:lnTo>
                  <a:lnTo>
                    <a:pt x="1233" y="5"/>
                  </a:lnTo>
                  <a:lnTo>
                    <a:pt x="1233" y="5"/>
                  </a:lnTo>
                  <a:lnTo>
                    <a:pt x="1233" y="5"/>
                  </a:lnTo>
                  <a:lnTo>
                    <a:pt x="1233" y="5"/>
                  </a:lnTo>
                  <a:lnTo>
                    <a:pt x="1242" y="0"/>
                  </a:lnTo>
                  <a:lnTo>
                    <a:pt x="1246" y="0"/>
                  </a:lnTo>
                  <a:lnTo>
                    <a:pt x="1246" y="0"/>
                  </a:lnTo>
                  <a:lnTo>
                    <a:pt x="1251" y="5"/>
                  </a:lnTo>
                  <a:lnTo>
                    <a:pt x="1251" y="5"/>
                  </a:lnTo>
                  <a:lnTo>
                    <a:pt x="1251" y="5"/>
                  </a:lnTo>
                  <a:lnTo>
                    <a:pt x="1251" y="5"/>
                  </a:lnTo>
                  <a:lnTo>
                    <a:pt x="1251" y="5"/>
                  </a:lnTo>
                  <a:lnTo>
                    <a:pt x="1251" y="5"/>
                  </a:lnTo>
                  <a:lnTo>
                    <a:pt x="1251" y="5"/>
                  </a:lnTo>
                  <a:lnTo>
                    <a:pt x="1255" y="0"/>
                  </a:lnTo>
                  <a:lnTo>
                    <a:pt x="1255" y="0"/>
                  </a:lnTo>
                  <a:lnTo>
                    <a:pt x="1264" y="0"/>
                  </a:lnTo>
                  <a:lnTo>
                    <a:pt x="1264" y="0"/>
                  </a:lnTo>
                  <a:lnTo>
                    <a:pt x="1264" y="0"/>
                  </a:lnTo>
                  <a:lnTo>
                    <a:pt x="1264" y="5"/>
                  </a:lnTo>
                  <a:lnTo>
                    <a:pt x="1269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6" name="Freeform 31">
              <a:extLst>
                <a:ext uri="{FF2B5EF4-FFF2-40B4-BE49-F238E27FC236}">
                  <a16:creationId xmlns:a16="http://schemas.microsoft.com/office/drawing/2014/main" id="{4397A407-0A5B-0FBF-354E-1BF37BDEA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1524001"/>
              <a:ext cx="107950" cy="57150"/>
            </a:xfrm>
            <a:custGeom>
              <a:avLst/>
              <a:gdLst>
                <a:gd name="T0" fmla="*/ 41 w 68"/>
                <a:gd name="T1" fmla="*/ 0 h 36"/>
                <a:gd name="T2" fmla="*/ 45 w 68"/>
                <a:gd name="T3" fmla="*/ 0 h 36"/>
                <a:gd name="T4" fmla="*/ 50 w 68"/>
                <a:gd name="T5" fmla="*/ 0 h 36"/>
                <a:gd name="T6" fmla="*/ 54 w 68"/>
                <a:gd name="T7" fmla="*/ 5 h 36"/>
                <a:gd name="T8" fmla="*/ 54 w 68"/>
                <a:gd name="T9" fmla="*/ 9 h 36"/>
                <a:gd name="T10" fmla="*/ 54 w 68"/>
                <a:gd name="T11" fmla="*/ 14 h 36"/>
                <a:gd name="T12" fmla="*/ 54 w 68"/>
                <a:gd name="T13" fmla="*/ 14 h 36"/>
                <a:gd name="T14" fmla="*/ 59 w 68"/>
                <a:gd name="T15" fmla="*/ 14 h 36"/>
                <a:gd name="T16" fmla="*/ 59 w 68"/>
                <a:gd name="T17" fmla="*/ 18 h 36"/>
                <a:gd name="T18" fmla="*/ 68 w 68"/>
                <a:gd name="T19" fmla="*/ 14 h 36"/>
                <a:gd name="T20" fmla="*/ 68 w 68"/>
                <a:gd name="T21" fmla="*/ 18 h 36"/>
                <a:gd name="T22" fmla="*/ 68 w 68"/>
                <a:gd name="T23" fmla="*/ 23 h 36"/>
                <a:gd name="T24" fmla="*/ 68 w 68"/>
                <a:gd name="T25" fmla="*/ 23 h 36"/>
                <a:gd name="T26" fmla="*/ 63 w 68"/>
                <a:gd name="T27" fmla="*/ 23 h 36"/>
                <a:gd name="T28" fmla="*/ 63 w 68"/>
                <a:gd name="T29" fmla="*/ 23 h 36"/>
                <a:gd name="T30" fmla="*/ 63 w 68"/>
                <a:gd name="T31" fmla="*/ 27 h 36"/>
                <a:gd name="T32" fmla="*/ 63 w 68"/>
                <a:gd name="T33" fmla="*/ 27 h 36"/>
                <a:gd name="T34" fmla="*/ 59 w 68"/>
                <a:gd name="T35" fmla="*/ 27 h 36"/>
                <a:gd name="T36" fmla="*/ 59 w 68"/>
                <a:gd name="T37" fmla="*/ 27 h 36"/>
                <a:gd name="T38" fmla="*/ 54 w 68"/>
                <a:gd name="T39" fmla="*/ 27 h 36"/>
                <a:gd name="T40" fmla="*/ 54 w 68"/>
                <a:gd name="T41" fmla="*/ 23 h 36"/>
                <a:gd name="T42" fmla="*/ 50 w 68"/>
                <a:gd name="T43" fmla="*/ 23 h 36"/>
                <a:gd name="T44" fmla="*/ 50 w 68"/>
                <a:gd name="T45" fmla="*/ 32 h 36"/>
                <a:gd name="T46" fmla="*/ 45 w 68"/>
                <a:gd name="T47" fmla="*/ 32 h 36"/>
                <a:gd name="T48" fmla="*/ 45 w 68"/>
                <a:gd name="T49" fmla="*/ 36 h 36"/>
                <a:gd name="T50" fmla="*/ 45 w 68"/>
                <a:gd name="T51" fmla="*/ 36 h 36"/>
                <a:gd name="T52" fmla="*/ 45 w 68"/>
                <a:gd name="T53" fmla="*/ 32 h 36"/>
                <a:gd name="T54" fmla="*/ 41 w 68"/>
                <a:gd name="T55" fmla="*/ 32 h 36"/>
                <a:gd name="T56" fmla="*/ 36 w 68"/>
                <a:gd name="T57" fmla="*/ 27 h 36"/>
                <a:gd name="T58" fmla="*/ 36 w 68"/>
                <a:gd name="T59" fmla="*/ 27 h 36"/>
                <a:gd name="T60" fmla="*/ 32 w 68"/>
                <a:gd name="T61" fmla="*/ 27 h 36"/>
                <a:gd name="T62" fmla="*/ 32 w 68"/>
                <a:gd name="T63" fmla="*/ 32 h 36"/>
                <a:gd name="T64" fmla="*/ 27 w 68"/>
                <a:gd name="T65" fmla="*/ 36 h 36"/>
                <a:gd name="T66" fmla="*/ 23 w 68"/>
                <a:gd name="T67" fmla="*/ 36 h 36"/>
                <a:gd name="T68" fmla="*/ 18 w 68"/>
                <a:gd name="T69" fmla="*/ 36 h 36"/>
                <a:gd name="T70" fmla="*/ 13 w 68"/>
                <a:gd name="T71" fmla="*/ 36 h 36"/>
                <a:gd name="T72" fmla="*/ 13 w 68"/>
                <a:gd name="T73" fmla="*/ 32 h 36"/>
                <a:gd name="T74" fmla="*/ 13 w 68"/>
                <a:gd name="T75" fmla="*/ 27 h 36"/>
                <a:gd name="T76" fmla="*/ 13 w 68"/>
                <a:gd name="T77" fmla="*/ 27 h 36"/>
                <a:gd name="T78" fmla="*/ 9 w 68"/>
                <a:gd name="T79" fmla="*/ 27 h 36"/>
                <a:gd name="T80" fmla="*/ 4 w 68"/>
                <a:gd name="T81" fmla="*/ 27 h 36"/>
                <a:gd name="T82" fmla="*/ 4 w 68"/>
                <a:gd name="T83" fmla="*/ 32 h 36"/>
                <a:gd name="T84" fmla="*/ 0 w 68"/>
                <a:gd name="T85" fmla="*/ 32 h 36"/>
                <a:gd name="T86" fmla="*/ 0 w 68"/>
                <a:gd name="T87" fmla="*/ 27 h 36"/>
                <a:gd name="T88" fmla="*/ 0 w 68"/>
                <a:gd name="T89" fmla="*/ 27 h 36"/>
                <a:gd name="T90" fmla="*/ 4 w 68"/>
                <a:gd name="T91" fmla="*/ 23 h 36"/>
                <a:gd name="T92" fmla="*/ 9 w 68"/>
                <a:gd name="T93" fmla="*/ 18 h 36"/>
                <a:gd name="T94" fmla="*/ 9 w 68"/>
                <a:gd name="T95" fmla="*/ 14 h 36"/>
                <a:gd name="T96" fmla="*/ 9 w 68"/>
                <a:gd name="T97" fmla="*/ 14 h 36"/>
                <a:gd name="T98" fmla="*/ 13 w 68"/>
                <a:gd name="T99" fmla="*/ 9 h 36"/>
                <a:gd name="T100" fmla="*/ 13 w 68"/>
                <a:gd name="T101" fmla="*/ 9 h 36"/>
                <a:gd name="T102" fmla="*/ 13 w 68"/>
                <a:gd name="T103" fmla="*/ 5 h 36"/>
                <a:gd name="T104" fmla="*/ 18 w 68"/>
                <a:gd name="T105" fmla="*/ 5 h 36"/>
                <a:gd name="T106" fmla="*/ 18 w 68"/>
                <a:gd name="T107" fmla="*/ 5 h 36"/>
                <a:gd name="T108" fmla="*/ 23 w 68"/>
                <a:gd name="T109" fmla="*/ 5 h 36"/>
                <a:gd name="T110" fmla="*/ 27 w 68"/>
                <a:gd name="T111" fmla="*/ 5 h 36"/>
                <a:gd name="T112" fmla="*/ 32 w 68"/>
                <a:gd name="T113" fmla="*/ 5 h 36"/>
                <a:gd name="T114" fmla="*/ 36 w 68"/>
                <a:gd name="T115" fmla="*/ 5 h 36"/>
                <a:gd name="T116" fmla="*/ 41 w 68"/>
                <a:gd name="T117" fmla="*/ 5 h 36"/>
                <a:gd name="T118" fmla="*/ 41 w 68"/>
                <a:gd name="T119" fmla="*/ 5 h 36"/>
                <a:gd name="T120" fmla="*/ 36 w 68"/>
                <a:gd name="T121" fmla="*/ 0 h 36"/>
                <a:gd name="T122" fmla="*/ 41 w 68"/>
                <a:gd name="T12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8" h="36">
                  <a:moveTo>
                    <a:pt x="41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1" y="32"/>
                  </a:lnTo>
                  <a:lnTo>
                    <a:pt x="45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7" name="Freeform 33">
              <a:extLst>
                <a:ext uri="{FF2B5EF4-FFF2-40B4-BE49-F238E27FC236}">
                  <a16:creationId xmlns:a16="http://schemas.microsoft.com/office/drawing/2014/main" id="{C056F37C-798B-7EF2-CE9B-2F88A53EF3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7751" y="1250951"/>
              <a:ext cx="1341438" cy="1120775"/>
            </a:xfrm>
            <a:custGeom>
              <a:avLst/>
              <a:gdLst>
                <a:gd name="T0" fmla="*/ 687 w 845"/>
                <a:gd name="T1" fmla="*/ 692 h 706"/>
                <a:gd name="T2" fmla="*/ 574 w 845"/>
                <a:gd name="T3" fmla="*/ 0 h 706"/>
                <a:gd name="T4" fmla="*/ 628 w 845"/>
                <a:gd name="T5" fmla="*/ 19 h 706"/>
                <a:gd name="T6" fmla="*/ 687 w 845"/>
                <a:gd name="T7" fmla="*/ 68 h 706"/>
                <a:gd name="T8" fmla="*/ 759 w 845"/>
                <a:gd name="T9" fmla="*/ 95 h 706"/>
                <a:gd name="T10" fmla="*/ 813 w 845"/>
                <a:gd name="T11" fmla="*/ 95 h 706"/>
                <a:gd name="T12" fmla="*/ 827 w 845"/>
                <a:gd name="T13" fmla="*/ 141 h 706"/>
                <a:gd name="T14" fmla="*/ 822 w 845"/>
                <a:gd name="T15" fmla="*/ 177 h 706"/>
                <a:gd name="T16" fmla="*/ 818 w 845"/>
                <a:gd name="T17" fmla="*/ 195 h 706"/>
                <a:gd name="T18" fmla="*/ 804 w 845"/>
                <a:gd name="T19" fmla="*/ 222 h 706"/>
                <a:gd name="T20" fmla="*/ 786 w 845"/>
                <a:gd name="T21" fmla="*/ 240 h 706"/>
                <a:gd name="T22" fmla="*/ 745 w 845"/>
                <a:gd name="T23" fmla="*/ 281 h 706"/>
                <a:gd name="T24" fmla="*/ 732 w 845"/>
                <a:gd name="T25" fmla="*/ 258 h 706"/>
                <a:gd name="T26" fmla="*/ 682 w 845"/>
                <a:gd name="T27" fmla="*/ 290 h 706"/>
                <a:gd name="T28" fmla="*/ 764 w 845"/>
                <a:gd name="T29" fmla="*/ 312 h 706"/>
                <a:gd name="T30" fmla="*/ 754 w 845"/>
                <a:gd name="T31" fmla="*/ 340 h 706"/>
                <a:gd name="T32" fmla="*/ 777 w 845"/>
                <a:gd name="T33" fmla="*/ 389 h 706"/>
                <a:gd name="T34" fmla="*/ 809 w 845"/>
                <a:gd name="T35" fmla="*/ 430 h 706"/>
                <a:gd name="T36" fmla="*/ 836 w 845"/>
                <a:gd name="T37" fmla="*/ 466 h 706"/>
                <a:gd name="T38" fmla="*/ 831 w 845"/>
                <a:gd name="T39" fmla="*/ 507 h 706"/>
                <a:gd name="T40" fmla="*/ 818 w 845"/>
                <a:gd name="T41" fmla="*/ 538 h 706"/>
                <a:gd name="T42" fmla="*/ 809 w 845"/>
                <a:gd name="T43" fmla="*/ 575 h 706"/>
                <a:gd name="T44" fmla="*/ 795 w 845"/>
                <a:gd name="T45" fmla="*/ 606 h 706"/>
                <a:gd name="T46" fmla="*/ 754 w 845"/>
                <a:gd name="T47" fmla="*/ 615 h 706"/>
                <a:gd name="T48" fmla="*/ 741 w 845"/>
                <a:gd name="T49" fmla="*/ 629 h 706"/>
                <a:gd name="T50" fmla="*/ 705 w 845"/>
                <a:gd name="T51" fmla="*/ 642 h 706"/>
                <a:gd name="T52" fmla="*/ 691 w 845"/>
                <a:gd name="T53" fmla="*/ 638 h 706"/>
                <a:gd name="T54" fmla="*/ 655 w 845"/>
                <a:gd name="T55" fmla="*/ 638 h 706"/>
                <a:gd name="T56" fmla="*/ 619 w 845"/>
                <a:gd name="T57" fmla="*/ 611 h 706"/>
                <a:gd name="T58" fmla="*/ 578 w 845"/>
                <a:gd name="T59" fmla="*/ 620 h 706"/>
                <a:gd name="T60" fmla="*/ 551 w 845"/>
                <a:gd name="T61" fmla="*/ 633 h 706"/>
                <a:gd name="T62" fmla="*/ 533 w 845"/>
                <a:gd name="T63" fmla="*/ 642 h 706"/>
                <a:gd name="T64" fmla="*/ 497 w 845"/>
                <a:gd name="T65" fmla="*/ 606 h 706"/>
                <a:gd name="T66" fmla="*/ 474 w 845"/>
                <a:gd name="T67" fmla="*/ 570 h 706"/>
                <a:gd name="T68" fmla="*/ 461 w 845"/>
                <a:gd name="T69" fmla="*/ 520 h 706"/>
                <a:gd name="T70" fmla="*/ 429 w 845"/>
                <a:gd name="T71" fmla="*/ 502 h 706"/>
                <a:gd name="T72" fmla="*/ 389 w 845"/>
                <a:gd name="T73" fmla="*/ 502 h 706"/>
                <a:gd name="T74" fmla="*/ 348 w 845"/>
                <a:gd name="T75" fmla="*/ 520 h 706"/>
                <a:gd name="T76" fmla="*/ 307 w 845"/>
                <a:gd name="T77" fmla="*/ 520 h 706"/>
                <a:gd name="T78" fmla="*/ 258 w 845"/>
                <a:gd name="T79" fmla="*/ 520 h 706"/>
                <a:gd name="T80" fmla="*/ 190 w 845"/>
                <a:gd name="T81" fmla="*/ 484 h 706"/>
                <a:gd name="T82" fmla="*/ 131 w 845"/>
                <a:gd name="T83" fmla="*/ 466 h 706"/>
                <a:gd name="T84" fmla="*/ 127 w 845"/>
                <a:gd name="T85" fmla="*/ 439 h 706"/>
                <a:gd name="T86" fmla="*/ 95 w 845"/>
                <a:gd name="T87" fmla="*/ 385 h 706"/>
                <a:gd name="T88" fmla="*/ 45 w 845"/>
                <a:gd name="T89" fmla="*/ 362 h 706"/>
                <a:gd name="T90" fmla="*/ 27 w 845"/>
                <a:gd name="T91" fmla="*/ 335 h 706"/>
                <a:gd name="T92" fmla="*/ 5 w 845"/>
                <a:gd name="T93" fmla="*/ 299 h 706"/>
                <a:gd name="T94" fmla="*/ 45 w 845"/>
                <a:gd name="T95" fmla="*/ 281 h 706"/>
                <a:gd name="T96" fmla="*/ 81 w 845"/>
                <a:gd name="T97" fmla="*/ 240 h 706"/>
                <a:gd name="T98" fmla="*/ 68 w 845"/>
                <a:gd name="T99" fmla="*/ 199 h 706"/>
                <a:gd name="T100" fmla="*/ 90 w 845"/>
                <a:gd name="T101" fmla="*/ 159 h 706"/>
                <a:gd name="T102" fmla="*/ 127 w 845"/>
                <a:gd name="T103" fmla="*/ 132 h 706"/>
                <a:gd name="T104" fmla="*/ 154 w 845"/>
                <a:gd name="T105" fmla="*/ 132 h 706"/>
                <a:gd name="T106" fmla="*/ 208 w 845"/>
                <a:gd name="T107" fmla="*/ 163 h 706"/>
                <a:gd name="T108" fmla="*/ 258 w 845"/>
                <a:gd name="T109" fmla="*/ 195 h 706"/>
                <a:gd name="T110" fmla="*/ 375 w 845"/>
                <a:gd name="T111" fmla="*/ 231 h 706"/>
                <a:gd name="T112" fmla="*/ 488 w 845"/>
                <a:gd name="T113" fmla="*/ 231 h 706"/>
                <a:gd name="T114" fmla="*/ 542 w 845"/>
                <a:gd name="T115" fmla="*/ 199 h 706"/>
                <a:gd name="T116" fmla="*/ 565 w 845"/>
                <a:gd name="T117" fmla="*/ 168 h 706"/>
                <a:gd name="T118" fmla="*/ 596 w 845"/>
                <a:gd name="T119" fmla="*/ 141 h 706"/>
                <a:gd name="T120" fmla="*/ 596 w 845"/>
                <a:gd name="T121" fmla="*/ 118 h 706"/>
                <a:gd name="T122" fmla="*/ 542 w 845"/>
                <a:gd name="T123" fmla="*/ 104 h 706"/>
                <a:gd name="T124" fmla="*/ 556 w 845"/>
                <a:gd name="T125" fmla="*/ 46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5" h="706">
                  <a:moveTo>
                    <a:pt x="718" y="670"/>
                  </a:moveTo>
                  <a:lnTo>
                    <a:pt x="718" y="670"/>
                  </a:lnTo>
                  <a:lnTo>
                    <a:pt x="718" y="670"/>
                  </a:lnTo>
                  <a:lnTo>
                    <a:pt x="718" y="670"/>
                  </a:lnTo>
                  <a:lnTo>
                    <a:pt x="723" y="674"/>
                  </a:lnTo>
                  <a:lnTo>
                    <a:pt x="723" y="674"/>
                  </a:lnTo>
                  <a:lnTo>
                    <a:pt x="718" y="679"/>
                  </a:lnTo>
                  <a:lnTo>
                    <a:pt x="718" y="679"/>
                  </a:lnTo>
                  <a:lnTo>
                    <a:pt x="718" y="683"/>
                  </a:lnTo>
                  <a:lnTo>
                    <a:pt x="718" y="683"/>
                  </a:lnTo>
                  <a:lnTo>
                    <a:pt x="718" y="683"/>
                  </a:lnTo>
                  <a:lnTo>
                    <a:pt x="718" y="688"/>
                  </a:lnTo>
                  <a:lnTo>
                    <a:pt x="718" y="688"/>
                  </a:lnTo>
                  <a:lnTo>
                    <a:pt x="718" y="688"/>
                  </a:lnTo>
                  <a:lnTo>
                    <a:pt x="718" y="692"/>
                  </a:lnTo>
                  <a:lnTo>
                    <a:pt x="718" y="692"/>
                  </a:lnTo>
                  <a:lnTo>
                    <a:pt x="714" y="697"/>
                  </a:lnTo>
                  <a:lnTo>
                    <a:pt x="714" y="697"/>
                  </a:lnTo>
                  <a:lnTo>
                    <a:pt x="714" y="697"/>
                  </a:lnTo>
                  <a:lnTo>
                    <a:pt x="714" y="697"/>
                  </a:lnTo>
                  <a:lnTo>
                    <a:pt x="714" y="697"/>
                  </a:lnTo>
                  <a:lnTo>
                    <a:pt x="709" y="697"/>
                  </a:lnTo>
                  <a:lnTo>
                    <a:pt x="709" y="701"/>
                  </a:lnTo>
                  <a:lnTo>
                    <a:pt x="709" y="701"/>
                  </a:lnTo>
                  <a:lnTo>
                    <a:pt x="709" y="701"/>
                  </a:lnTo>
                  <a:lnTo>
                    <a:pt x="709" y="701"/>
                  </a:lnTo>
                  <a:lnTo>
                    <a:pt x="709" y="701"/>
                  </a:lnTo>
                  <a:lnTo>
                    <a:pt x="705" y="701"/>
                  </a:lnTo>
                  <a:lnTo>
                    <a:pt x="705" y="706"/>
                  </a:lnTo>
                  <a:lnTo>
                    <a:pt x="705" y="706"/>
                  </a:lnTo>
                  <a:lnTo>
                    <a:pt x="705" y="706"/>
                  </a:lnTo>
                  <a:lnTo>
                    <a:pt x="705" y="706"/>
                  </a:lnTo>
                  <a:lnTo>
                    <a:pt x="700" y="706"/>
                  </a:lnTo>
                  <a:lnTo>
                    <a:pt x="700" y="701"/>
                  </a:lnTo>
                  <a:lnTo>
                    <a:pt x="696" y="701"/>
                  </a:lnTo>
                  <a:lnTo>
                    <a:pt x="696" y="701"/>
                  </a:lnTo>
                  <a:lnTo>
                    <a:pt x="691" y="701"/>
                  </a:lnTo>
                  <a:lnTo>
                    <a:pt x="687" y="697"/>
                  </a:lnTo>
                  <a:lnTo>
                    <a:pt x="687" y="697"/>
                  </a:lnTo>
                  <a:lnTo>
                    <a:pt x="687" y="692"/>
                  </a:lnTo>
                  <a:lnTo>
                    <a:pt x="687" y="692"/>
                  </a:lnTo>
                  <a:lnTo>
                    <a:pt x="682" y="683"/>
                  </a:lnTo>
                  <a:lnTo>
                    <a:pt x="682" y="683"/>
                  </a:lnTo>
                  <a:lnTo>
                    <a:pt x="682" y="683"/>
                  </a:lnTo>
                  <a:lnTo>
                    <a:pt x="687" y="683"/>
                  </a:lnTo>
                  <a:lnTo>
                    <a:pt x="687" y="679"/>
                  </a:lnTo>
                  <a:lnTo>
                    <a:pt x="687" y="679"/>
                  </a:lnTo>
                  <a:lnTo>
                    <a:pt x="691" y="674"/>
                  </a:lnTo>
                  <a:lnTo>
                    <a:pt x="691" y="674"/>
                  </a:lnTo>
                  <a:lnTo>
                    <a:pt x="691" y="674"/>
                  </a:lnTo>
                  <a:lnTo>
                    <a:pt x="691" y="674"/>
                  </a:lnTo>
                  <a:lnTo>
                    <a:pt x="691" y="674"/>
                  </a:lnTo>
                  <a:lnTo>
                    <a:pt x="691" y="670"/>
                  </a:lnTo>
                  <a:lnTo>
                    <a:pt x="691" y="670"/>
                  </a:lnTo>
                  <a:lnTo>
                    <a:pt x="696" y="670"/>
                  </a:lnTo>
                  <a:lnTo>
                    <a:pt x="696" y="670"/>
                  </a:lnTo>
                  <a:lnTo>
                    <a:pt x="696" y="670"/>
                  </a:lnTo>
                  <a:lnTo>
                    <a:pt x="696" y="670"/>
                  </a:lnTo>
                  <a:lnTo>
                    <a:pt x="700" y="670"/>
                  </a:lnTo>
                  <a:lnTo>
                    <a:pt x="705" y="670"/>
                  </a:lnTo>
                  <a:lnTo>
                    <a:pt x="705" y="670"/>
                  </a:lnTo>
                  <a:lnTo>
                    <a:pt x="705" y="670"/>
                  </a:lnTo>
                  <a:lnTo>
                    <a:pt x="709" y="670"/>
                  </a:lnTo>
                  <a:lnTo>
                    <a:pt x="709" y="670"/>
                  </a:lnTo>
                  <a:lnTo>
                    <a:pt x="709" y="670"/>
                  </a:lnTo>
                  <a:lnTo>
                    <a:pt x="709" y="670"/>
                  </a:lnTo>
                  <a:lnTo>
                    <a:pt x="709" y="670"/>
                  </a:lnTo>
                  <a:lnTo>
                    <a:pt x="714" y="670"/>
                  </a:lnTo>
                  <a:lnTo>
                    <a:pt x="714" y="665"/>
                  </a:lnTo>
                  <a:lnTo>
                    <a:pt x="714" y="665"/>
                  </a:lnTo>
                  <a:lnTo>
                    <a:pt x="714" y="665"/>
                  </a:lnTo>
                  <a:lnTo>
                    <a:pt x="714" y="665"/>
                  </a:lnTo>
                  <a:lnTo>
                    <a:pt x="714" y="670"/>
                  </a:lnTo>
                  <a:lnTo>
                    <a:pt x="718" y="670"/>
                  </a:lnTo>
                  <a:lnTo>
                    <a:pt x="718" y="670"/>
                  </a:lnTo>
                  <a:moveTo>
                    <a:pt x="574" y="0"/>
                  </a:moveTo>
                  <a:lnTo>
                    <a:pt x="574" y="0"/>
                  </a:lnTo>
                  <a:lnTo>
                    <a:pt x="574" y="0"/>
                  </a:lnTo>
                  <a:lnTo>
                    <a:pt x="574" y="0"/>
                  </a:lnTo>
                  <a:lnTo>
                    <a:pt x="574" y="0"/>
                  </a:lnTo>
                  <a:lnTo>
                    <a:pt x="574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587" y="0"/>
                  </a:lnTo>
                  <a:lnTo>
                    <a:pt x="587" y="5"/>
                  </a:lnTo>
                  <a:lnTo>
                    <a:pt x="592" y="5"/>
                  </a:lnTo>
                  <a:lnTo>
                    <a:pt x="592" y="5"/>
                  </a:lnTo>
                  <a:lnTo>
                    <a:pt x="596" y="5"/>
                  </a:lnTo>
                  <a:lnTo>
                    <a:pt x="596" y="5"/>
                  </a:lnTo>
                  <a:lnTo>
                    <a:pt x="596" y="5"/>
                  </a:lnTo>
                  <a:lnTo>
                    <a:pt x="596" y="5"/>
                  </a:lnTo>
                  <a:lnTo>
                    <a:pt x="596" y="5"/>
                  </a:lnTo>
                  <a:lnTo>
                    <a:pt x="601" y="5"/>
                  </a:lnTo>
                  <a:lnTo>
                    <a:pt x="605" y="5"/>
                  </a:lnTo>
                  <a:lnTo>
                    <a:pt x="605" y="5"/>
                  </a:lnTo>
                  <a:lnTo>
                    <a:pt x="605" y="5"/>
                  </a:lnTo>
                  <a:lnTo>
                    <a:pt x="610" y="5"/>
                  </a:lnTo>
                  <a:lnTo>
                    <a:pt x="610" y="9"/>
                  </a:lnTo>
                  <a:lnTo>
                    <a:pt x="610" y="9"/>
                  </a:lnTo>
                  <a:lnTo>
                    <a:pt x="610" y="9"/>
                  </a:lnTo>
                  <a:lnTo>
                    <a:pt x="610" y="9"/>
                  </a:lnTo>
                  <a:lnTo>
                    <a:pt x="614" y="9"/>
                  </a:lnTo>
                  <a:lnTo>
                    <a:pt x="614" y="9"/>
                  </a:lnTo>
                  <a:lnTo>
                    <a:pt x="614" y="9"/>
                  </a:lnTo>
                  <a:lnTo>
                    <a:pt x="619" y="9"/>
                  </a:lnTo>
                  <a:lnTo>
                    <a:pt x="619" y="14"/>
                  </a:lnTo>
                  <a:lnTo>
                    <a:pt x="619" y="14"/>
                  </a:lnTo>
                  <a:lnTo>
                    <a:pt x="619" y="14"/>
                  </a:lnTo>
                  <a:lnTo>
                    <a:pt x="619" y="14"/>
                  </a:lnTo>
                  <a:lnTo>
                    <a:pt x="619" y="14"/>
                  </a:lnTo>
                  <a:lnTo>
                    <a:pt x="619" y="14"/>
                  </a:lnTo>
                  <a:lnTo>
                    <a:pt x="619" y="14"/>
                  </a:lnTo>
                  <a:lnTo>
                    <a:pt x="623" y="14"/>
                  </a:lnTo>
                  <a:lnTo>
                    <a:pt x="623" y="14"/>
                  </a:lnTo>
                  <a:lnTo>
                    <a:pt x="623" y="19"/>
                  </a:lnTo>
                  <a:lnTo>
                    <a:pt x="623" y="19"/>
                  </a:lnTo>
                  <a:lnTo>
                    <a:pt x="628" y="19"/>
                  </a:lnTo>
                  <a:lnTo>
                    <a:pt x="628" y="19"/>
                  </a:lnTo>
                  <a:lnTo>
                    <a:pt x="628" y="19"/>
                  </a:lnTo>
                  <a:lnTo>
                    <a:pt x="628" y="19"/>
                  </a:lnTo>
                  <a:lnTo>
                    <a:pt x="628" y="19"/>
                  </a:lnTo>
                  <a:lnTo>
                    <a:pt x="633" y="23"/>
                  </a:lnTo>
                  <a:lnTo>
                    <a:pt x="633" y="23"/>
                  </a:lnTo>
                  <a:lnTo>
                    <a:pt x="633" y="23"/>
                  </a:lnTo>
                  <a:lnTo>
                    <a:pt x="637" y="23"/>
                  </a:lnTo>
                  <a:lnTo>
                    <a:pt x="637" y="28"/>
                  </a:lnTo>
                  <a:lnTo>
                    <a:pt x="642" y="28"/>
                  </a:lnTo>
                  <a:lnTo>
                    <a:pt x="642" y="32"/>
                  </a:lnTo>
                  <a:lnTo>
                    <a:pt x="646" y="32"/>
                  </a:lnTo>
                  <a:lnTo>
                    <a:pt x="646" y="32"/>
                  </a:lnTo>
                  <a:lnTo>
                    <a:pt x="646" y="32"/>
                  </a:lnTo>
                  <a:lnTo>
                    <a:pt x="646" y="32"/>
                  </a:lnTo>
                  <a:lnTo>
                    <a:pt x="651" y="37"/>
                  </a:lnTo>
                  <a:lnTo>
                    <a:pt x="651" y="37"/>
                  </a:lnTo>
                  <a:lnTo>
                    <a:pt x="651" y="37"/>
                  </a:lnTo>
                  <a:lnTo>
                    <a:pt x="651" y="37"/>
                  </a:lnTo>
                  <a:lnTo>
                    <a:pt x="651" y="37"/>
                  </a:lnTo>
                  <a:lnTo>
                    <a:pt x="655" y="41"/>
                  </a:lnTo>
                  <a:lnTo>
                    <a:pt x="655" y="41"/>
                  </a:lnTo>
                  <a:lnTo>
                    <a:pt x="655" y="41"/>
                  </a:lnTo>
                  <a:lnTo>
                    <a:pt x="660" y="46"/>
                  </a:lnTo>
                  <a:lnTo>
                    <a:pt x="664" y="46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9" y="55"/>
                  </a:lnTo>
                  <a:lnTo>
                    <a:pt x="669" y="55"/>
                  </a:lnTo>
                  <a:lnTo>
                    <a:pt x="673" y="55"/>
                  </a:lnTo>
                  <a:lnTo>
                    <a:pt x="673" y="55"/>
                  </a:lnTo>
                  <a:lnTo>
                    <a:pt x="673" y="55"/>
                  </a:lnTo>
                  <a:lnTo>
                    <a:pt x="673" y="55"/>
                  </a:lnTo>
                  <a:lnTo>
                    <a:pt x="678" y="59"/>
                  </a:lnTo>
                  <a:lnTo>
                    <a:pt x="678" y="59"/>
                  </a:lnTo>
                  <a:lnTo>
                    <a:pt x="682" y="64"/>
                  </a:lnTo>
                  <a:lnTo>
                    <a:pt x="682" y="64"/>
                  </a:lnTo>
                  <a:lnTo>
                    <a:pt x="682" y="64"/>
                  </a:lnTo>
                  <a:lnTo>
                    <a:pt x="687" y="68"/>
                  </a:lnTo>
                  <a:lnTo>
                    <a:pt x="687" y="68"/>
                  </a:lnTo>
                  <a:lnTo>
                    <a:pt x="687" y="68"/>
                  </a:lnTo>
                  <a:lnTo>
                    <a:pt x="691" y="68"/>
                  </a:lnTo>
                  <a:lnTo>
                    <a:pt x="696" y="68"/>
                  </a:lnTo>
                  <a:lnTo>
                    <a:pt x="696" y="68"/>
                  </a:lnTo>
                  <a:lnTo>
                    <a:pt x="700" y="68"/>
                  </a:lnTo>
                  <a:lnTo>
                    <a:pt x="705" y="68"/>
                  </a:lnTo>
                  <a:lnTo>
                    <a:pt x="705" y="68"/>
                  </a:lnTo>
                  <a:lnTo>
                    <a:pt x="705" y="68"/>
                  </a:lnTo>
                  <a:lnTo>
                    <a:pt x="705" y="68"/>
                  </a:lnTo>
                  <a:lnTo>
                    <a:pt x="705" y="73"/>
                  </a:lnTo>
                  <a:lnTo>
                    <a:pt x="709" y="73"/>
                  </a:lnTo>
                  <a:lnTo>
                    <a:pt x="709" y="73"/>
                  </a:lnTo>
                  <a:lnTo>
                    <a:pt x="709" y="73"/>
                  </a:lnTo>
                  <a:lnTo>
                    <a:pt x="714" y="73"/>
                  </a:lnTo>
                  <a:lnTo>
                    <a:pt x="714" y="73"/>
                  </a:lnTo>
                  <a:lnTo>
                    <a:pt x="714" y="73"/>
                  </a:lnTo>
                  <a:lnTo>
                    <a:pt x="714" y="73"/>
                  </a:lnTo>
                  <a:lnTo>
                    <a:pt x="714" y="73"/>
                  </a:lnTo>
                  <a:lnTo>
                    <a:pt x="714" y="73"/>
                  </a:lnTo>
                  <a:lnTo>
                    <a:pt x="718" y="73"/>
                  </a:lnTo>
                  <a:lnTo>
                    <a:pt x="718" y="73"/>
                  </a:lnTo>
                  <a:lnTo>
                    <a:pt x="718" y="73"/>
                  </a:lnTo>
                  <a:lnTo>
                    <a:pt x="718" y="73"/>
                  </a:lnTo>
                  <a:lnTo>
                    <a:pt x="723" y="73"/>
                  </a:lnTo>
                  <a:lnTo>
                    <a:pt x="723" y="73"/>
                  </a:lnTo>
                  <a:lnTo>
                    <a:pt x="732" y="77"/>
                  </a:lnTo>
                  <a:lnTo>
                    <a:pt x="732" y="82"/>
                  </a:lnTo>
                  <a:lnTo>
                    <a:pt x="736" y="82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5" y="86"/>
                  </a:lnTo>
                  <a:lnTo>
                    <a:pt x="745" y="86"/>
                  </a:lnTo>
                  <a:lnTo>
                    <a:pt x="745" y="86"/>
                  </a:lnTo>
                  <a:lnTo>
                    <a:pt x="750" y="86"/>
                  </a:lnTo>
                  <a:lnTo>
                    <a:pt x="750" y="91"/>
                  </a:lnTo>
                  <a:lnTo>
                    <a:pt x="750" y="91"/>
                  </a:lnTo>
                  <a:lnTo>
                    <a:pt x="750" y="91"/>
                  </a:lnTo>
                  <a:lnTo>
                    <a:pt x="754" y="95"/>
                  </a:lnTo>
                  <a:lnTo>
                    <a:pt x="754" y="95"/>
                  </a:lnTo>
                  <a:lnTo>
                    <a:pt x="759" y="95"/>
                  </a:lnTo>
                  <a:lnTo>
                    <a:pt x="759" y="100"/>
                  </a:lnTo>
                  <a:lnTo>
                    <a:pt x="764" y="100"/>
                  </a:lnTo>
                  <a:lnTo>
                    <a:pt x="764" y="100"/>
                  </a:lnTo>
                  <a:lnTo>
                    <a:pt x="764" y="100"/>
                  </a:lnTo>
                  <a:lnTo>
                    <a:pt x="764" y="100"/>
                  </a:lnTo>
                  <a:lnTo>
                    <a:pt x="768" y="100"/>
                  </a:lnTo>
                  <a:lnTo>
                    <a:pt x="768" y="100"/>
                  </a:lnTo>
                  <a:lnTo>
                    <a:pt x="773" y="100"/>
                  </a:lnTo>
                  <a:lnTo>
                    <a:pt x="773" y="100"/>
                  </a:lnTo>
                  <a:lnTo>
                    <a:pt x="777" y="100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5"/>
                  </a:lnTo>
                  <a:lnTo>
                    <a:pt x="782" y="95"/>
                  </a:lnTo>
                  <a:lnTo>
                    <a:pt x="782" y="95"/>
                  </a:lnTo>
                  <a:lnTo>
                    <a:pt x="786" y="95"/>
                  </a:lnTo>
                  <a:lnTo>
                    <a:pt x="786" y="91"/>
                  </a:lnTo>
                  <a:lnTo>
                    <a:pt x="786" y="91"/>
                  </a:lnTo>
                  <a:lnTo>
                    <a:pt x="791" y="91"/>
                  </a:lnTo>
                  <a:lnTo>
                    <a:pt x="791" y="91"/>
                  </a:lnTo>
                  <a:lnTo>
                    <a:pt x="791" y="91"/>
                  </a:lnTo>
                  <a:lnTo>
                    <a:pt x="791" y="86"/>
                  </a:lnTo>
                  <a:lnTo>
                    <a:pt x="795" y="86"/>
                  </a:lnTo>
                  <a:lnTo>
                    <a:pt x="795" y="86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4" y="86"/>
                  </a:lnTo>
                  <a:lnTo>
                    <a:pt x="804" y="86"/>
                  </a:lnTo>
                  <a:lnTo>
                    <a:pt x="804" y="86"/>
                  </a:lnTo>
                  <a:lnTo>
                    <a:pt x="804" y="86"/>
                  </a:lnTo>
                  <a:lnTo>
                    <a:pt x="809" y="91"/>
                  </a:lnTo>
                  <a:lnTo>
                    <a:pt x="809" y="91"/>
                  </a:lnTo>
                  <a:lnTo>
                    <a:pt x="809" y="91"/>
                  </a:lnTo>
                  <a:lnTo>
                    <a:pt x="809" y="91"/>
                  </a:lnTo>
                  <a:lnTo>
                    <a:pt x="809" y="95"/>
                  </a:lnTo>
                  <a:lnTo>
                    <a:pt x="813" y="95"/>
                  </a:lnTo>
                  <a:lnTo>
                    <a:pt x="813" y="95"/>
                  </a:lnTo>
                  <a:lnTo>
                    <a:pt x="813" y="95"/>
                  </a:lnTo>
                  <a:lnTo>
                    <a:pt x="813" y="100"/>
                  </a:lnTo>
                  <a:lnTo>
                    <a:pt x="813" y="100"/>
                  </a:lnTo>
                  <a:lnTo>
                    <a:pt x="813" y="100"/>
                  </a:lnTo>
                  <a:lnTo>
                    <a:pt x="813" y="100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4"/>
                  </a:lnTo>
                  <a:lnTo>
                    <a:pt x="813" y="109"/>
                  </a:lnTo>
                  <a:lnTo>
                    <a:pt x="818" y="109"/>
                  </a:lnTo>
                  <a:lnTo>
                    <a:pt x="818" y="109"/>
                  </a:lnTo>
                  <a:lnTo>
                    <a:pt x="818" y="113"/>
                  </a:lnTo>
                  <a:lnTo>
                    <a:pt x="818" y="113"/>
                  </a:lnTo>
                  <a:lnTo>
                    <a:pt x="818" y="113"/>
                  </a:lnTo>
                  <a:lnTo>
                    <a:pt x="818" y="113"/>
                  </a:lnTo>
                  <a:lnTo>
                    <a:pt x="818" y="118"/>
                  </a:lnTo>
                  <a:lnTo>
                    <a:pt x="822" y="118"/>
                  </a:lnTo>
                  <a:lnTo>
                    <a:pt x="822" y="123"/>
                  </a:lnTo>
                  <a:lnTo>
                    <a:pt x="822" y="123"/>
                  </a:lnTo>
                  <a:lnTo>
                    <a:pt x="822" y="123"/>
                  </a:lnTo>
                  <a:lnTo>
                    <a:pt x="822" y="123"/>
                  </a:lnTo>
                  <a:lnTo>
                    <a:pt x="822" y="127"/>
                  </a:lnTo>
                  <a:lnTo>
                    <a:pt x="827" y="127"/>
                  </a:lnTo>
                  <a:lnTo>
                    <a:pt x="822" y="127"/>
                  </a:lnTo>
                  <a:lnTo>
                    <a:pt x="822" y="127"/>
                  </a:lnTo>
                  <a:lnTo>
                    <a:pt x="822" y="127"/>
                  </a:lnTo>
                  <a:lnTo>
                    <a:pt x="827" y="132"/>
                  </a:lnTo>
                  <a:lnTo>
                    <a:pt x="827" y="132"/>
                  </a:lnTo>
                  <a:lnTo>
                    <a:pt x="827" y="132"/>
                  </a:lnTo>
                  <a:lnTo>
                    <a:pt x="827" y="132"/>
                  </a:lnTo>
                  <a:lnTo>
                    <a:pt x="827" y="132"/>
                  </a:lnTo>
                  <a:lnTo>
                    <a:pt x="827" y="132"/>
                  </a:lnTo>
                  <a:lnTo>
                    <a:pt x="827" y="136"/>
                  </a:lnTo>
                  <a:lnTo>
                    <a:pt x="827" y="136"/>
                  </a:lnTo>
                  <a:lnTo>
                    <a:pt x="827" y="136"/>
                  </a:lnTo>
                  <a:lnTo>
                    <a:pt x="827" y="136"/>
                  </a:lnTo>
                  <a:lnTo>
                    <a:pt x="827" y="141"/>
                  </a:lnTo>
                  <a:lnTo>
                    <a:pt x="827" y="141"/>
                  </a:lnTo>
                  <a:lnTo>
                    <a:pt x="827" y="141"/>
                  </a:lnTo>
                  <a:lnTo>
                    <a:pt x="827" y="141"/>
                  </a:lnTo>
                  <a:lnTo>
                    <a:pt x="827" y="141"/>
                  </a:lnTo>
                  <a:lnTo>
                    <a:pt x="827" y="145"/>
                  </a:lnTo>
                  <a:lnTo>
                    <a:pt x="827" y="145"/>
                  </a:lnTo>
                  <a:lnTo>
                    <a:pt x="831" y="150"/>
                  </a:lnTo>
                  <a:lnTo>
                    <a:pt x="831" y="150"/>
                  </a:lnTo>
                  <a:lnTo>
                    <a:pt x="831" y="150"/>
                  </a:lnTo>
                  <a:lnTo>
                    <a:pt x="827" y="150"/>
                  </a:lnTo>
                  <a:lnTo>
                    <a:pt x="827" y="150"/>
                  </a:lnTo>
                  <a:lnTo>
                    <a:pt x="827" y="150"/>
                  </a:lnTo>
                  <a:lnTo>
                    <a:pt x="827" y="150"/>
                  </a:lnTo>
                  <a:lnTo>
                    <a:pt x="822" y="150"/>
                  </a:lnTo>
                  <a:lnTo>
                    <a:pt x="818" y="150"/>
                  </a:lnTo>
                  <a:lnTo>
                    <a:pt x="818" y="150"/>
                  </a:lnTo>
                  <a:lnTo>
                    <a:pt x="813" y="150"/>
                  </a:lnTo>
                  <a:lnTo>
                    <a:pt x="813" y="150"/>
                  </a:lnTo>
                  <a:lnTo>
                    <a:pt x="813" y="150"/>
                  </a:lnTo>
                  <a:lnTo>
                    <a:pt x="809" y="145"/>
                  </a:lnTo>
                  <a:lnTo>
                    <a:pt x="809" y="145"/>
                  </a:lnTo>
                  <a:lnTo>
                    <a:pt x="809" y="150"/>
                  </a:lnTo>
                  <a:lnTo>
                    <a:pt x="809" y="150"/>
                  </a:lnTo>
                  <a:lnTo>
                    <a:pt x="809" y="150"/>
                  </a:lnTo>
                  <a:lnTo>
                    <a:pt x="809" y="150"/>
                  </a:lnTo>
                  <a:lnTo>
                    <a:pt x="809" y="154"/>
                  </a:lnTo>
                  <a:lnTo>
                    <a:pt x="809" y="154"/>
                  </a:lnTo>
                  <a:lnTo>
                    <a:pt x="809" y="154"/>
                  </a:lnTo>
                  <a:lnTo>
                    <a:pt x="809" y="154"/>
                  </a:lnTo>
                  <a:lnTo>
                    <a:pt x="804" y="154"/>
                  </a:lnTo>
                  <a:lnTo>
                    <a:pt x="804" y="154"/>
                  </a:lnTo>
                  <a:lnTo>
                    <a:pt x="804" y="159"/>
                  </a:lnTo>
                  <a:lnTo>
                    <a:pt x="804" y="159"/>
                  </a:lnTo>
                  <a:lnTo>
                    <a:pt x="804" y="159"/>
                  </a:lnTo>
                  <a:lnTo>
                    <a:pt x="809" y="159"/>
                  </a:lnTo>
                  <a:lnTo>
                    <a:pt x="809" y="163"/>
                  </a:lnTo>
                  <a:lnTo>
                    <a:pt x="813" y="163"/>
                  </a:lnTo>
                  <a:lnTo>
                    <a:pt x="818" y="172"/>
                  </a:lnTo>
                  <a:lnTo>
                    <a:pt x="818" y="172"/>
                  </a:lnTo>
                  <a:lnTo>
                    <a:pt x="822" y="177"/>
                  </a:lnTo>
                  <a:lnTo>
                    <a:pt x="822" y="181"/>
                  </a:lnTo>
                  <a:lnTo>
                    <a:pt x="827" y="181"/>
                  </a:lnTo>
                  <a:lnTo>
                    <a:pt x="827" y="181"/>
                  </a:lnTo>
                  <a:lnTo>
                    <a:pt x="827" y="181"/>
                  </a:lnTo>
                  <a:lnTo>
                    <a:pt x="827" y="181"/>
                  </a:lnTo>
                  <a:lnTo>
                    <a:pt x="827" y="186"/>
                  </a:lnTo>
                  <a:lnTo>
                    <a:pt x="827" y="186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1" y="190"/>
                  </a:lnTo>
                  <a:lnTo>
                    <a:pt x="831" y="190"/>
                  </a:lnTo>
                  <a:lnTo>
                    <a:pt x="831" y="190"/>
                  </a:lnTo>
                  <a:lnTo>
                    <a:pt x="831" y="190"/>
                  </a:lnTo>
                  <a:lnTo>
                    <a:pt x="831" y="195"/>
                  </a:lnTo>
                  <a:lnTo>
                    <a:pt x="831" y="195"/>
                  </a:lnTo>
                  <a:lnTo>
                    <a:pt x="831" y="195"/>
                  </a:lnTo>
                  <a:lnTo>
                    <a:pt x="831" y="195"/>
                  </a:lnTo>
                  <a:lnTo>
                    <a:pt x="831" y="195"/>
                  </a:lnTo>
                  <a:lnTo>
                    <a:pt x="831" y="195"/>
                  </a:lnTo>
                  <a:lnTo>
                    <a:pt x="827" y="195"/>
                  </a:lnTo>
                  <a:lnTo>
                    <a:pt x="827" y="199"/>
                  </a:lnTo>
                  <a:lnTo>
                    <a:pt x="827" y="199"/>
                  </a:lnTo>
                  <a:lnTo>
                    <a:pt x="827" y="199"/>
                  </a:lnTo>
                  <a:lnTo>
                    <a:pt x="827" y="199"/>
                  </a:lnTo>
                  <a:lnTo>
                    <a:pt x="827" y="199"/>
                  </a:lnTo>
                  <a:lnTo>
                    <a:pt x="827" y="199"/>
                  </a:lnTo>
                  <a:lnTo>
                    <a:pt x="827" y="199"/>
                  </a:lnTo>
                  <a:lnTo>
                    <a:pt x="831" y="199"/>
                  </a:lnTo>
                  <a:lnTo>
                    <a:pt x="831" y="204"/>
                  </a:lnTo>
                  <a:lnTo>
                    <a:pt x="831" y="204"/>
                  </a:lnTo>
                  <a:lnTo>
                    <a:pt x="827" y="204"/>
                  </a:lnTo>
                  <a:lnTo>
                    <a:pt x="827" y="204"/>
                  </a:lnTo>
                  <a:lnTo>
                    <a:pt x="827" y="199"/>
                  </a:lnTo>
                  <a:lnTo>
                    <a:pt x="822" y="199"/>
                  </a:lnTo>
                  <a:lnTo>
                    <a:pt x="822" y="199"/>
                  </a:lnTo>
                  <a:lnTo>
                    <a:pt x="822" y="195"/>
                  </a:lnTo>
                  <a:lnTo>
                    <a:pt x="822" y="195"/>
                  </a:lnTo>
                  <a:lnTo>
                    <a:pt x="818" y="195"/>
                  </a:lnTo>
                  <a:lnTo>
                    <a:pt x="818" y="195"/>
                  </a:lnTo>
                  <a:lnTo>
                    <a:pt x="818" y="195"/>
                  </a:lnTo>
                  <a:lnTo>
                    <a:pt x="818" y="195"/>
                  </a:lnTo>
                  <a:lnTo>
                    <a:pt x="818" y="195"/>
                  </a:lnTo>
                  <a:lnTo>
                    <a:pt x="813" y="195"/>
                  </a:lnTo>
                  <a:lnTo>
                    <a:pt x="813" y="195"/>
                  </a:lnTo>
                  <a:lnTo>
                    <a:pt x="813" y="195"/>
                  </a:lnTo>
                  <a:lnTo>
                    <a:pt x="813" y="195"/>
                  </a:lnTo>
                  <a:lnTo>
                    <a:pt x="818" y="199"/>
                  </a:lnTo>
                  <a:lnTo>
                    <a:pt x="818" y="199"/>
                  </a:lnTo>
                  <a:lnTo>
                    <a:pt x="818" y="204"/>
                  </a:lnTo>
                  <a:lnTo>
                    <a:pt x="818" y="204"/>
                  </a:lnTo>
                  <a:lnTo>
                    <a:pt x="818" y="204"/>
                  </a:lnTo>
                  <a:lnTo>
                    <a:pt x="818" y="204"/>
                  </a:lnTo>
                  <a:lnTo>
                    <a:pt x="818" y="204"/>
                  </a:lnTo>
                  <a:lnTo>
                    <a:pt x="818" y="208"/>
                  </a:lnTo>
                  <a:lnTo>
                    <a:pt x="818" y="208"/>
                  </a:lnTo>
                  <a:lnTo>
                    <a:pt x="818" y="208"/>
                  </a:lnTo>
                  <a:lnTo>
                    <a:pt x="813" y="204"/>
                  </a:lnTo>
                  <a:lnTo>
                    <a:pt x="813" y="204"/>
                  </a:lnTo>
                  <a:lnTo>
                    <a:pt x="813" y="208"/>
                  </a:lnTo>
                  <a:lnTo>
                    <a:pt x="813" y="208"/>
                  </a:lnTo>
                  <a:lnTo>
                    <a:pt x="813" y="208"/>
                  </a:lnTo>
                  <a:lnTo>
                    <a:pt x="813" y="208"/>
                  </a:lnTo>
                  <a:lnTo>
                    <a:pt x="813" y="208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13" y="213"/>
                  </a:lnTo>
                  <a:lnTo>
                    <a:pt x="809" y="213"/>
                  </a:lnTo>
                  <a:lnTo>
                    <a:pt x="809" y="213"/>
                  </a:lnTo>
                  <a:lnTo>
                    <a:pt x="804" y="217"/>
                  </a:lnTo>
                  <a:lnTo>
                    <a:pt x="804" y="217"/>
                  </a:lnTo>
                  <a:lnTo>
                    <a:pt x="804" y="217"/>
                  </a:lnTo>
                  <a:lnTo>
                    <a:pt x="800" y="217"/>
                  </a:lnTo>
                  <a:lnTo>
                    <a:pt x="800" y="217"/>
                  </a:lnTo>
                  <a:lnTo>
                    <a:pt x="800" y="217"/>
                  </a:lnTo>
                  <a:lnTo>
                    <a:pt x="804" y="217"/>
                  </a:lnTo>
                  <a:lnTo>
                    <a:pt x="804" y="217"/>
                  </a:lnTo>
                  <a:lnTo>
                    <a:pt x="804" y="222"/>
                  </a:lnTo>
                  <a:lnTo>
                    <a:pt x="804" y="222"/>
                  </a:lnTo>
                  <a:lnTo>
                    <a:pt x="809" y="222"/>
                  </a:lnTo>
                  <a:lnTo>
                    <a:pt x="809" y="222"/>
                  </a:lnTo>
                  <a:lnTo>
                    <a:pt x="809" y="227"/>
                  </a:lnTo>
                  <a:lnTo>
                    <a:pt x="809" y="227"/>
                  </a:lnTo>
                  <a:lnTo>
                    <a:pt x="809" y="227"/>
                  </a:lnTo>
                  <a:lnTo>
                    <a:pt x="809" y="227"/>
                  </a:lnTo>
                  <a:lnTo>
                    <a:pt x="809" y="227"/>
                  </a:lnTo>
                  <a:lnTo>
                    <a:pt x="809" y="227"/>
                  </a:lnTo>
                  <a:lnTo>
                    <a:pt x="809" y="227"/>
                  </a:lnTo>
                  <a:lnTo>
                    <a:pt x="804" y="227"/>
                  </a:lnTo>
                  <a:lnTo>
                    <a:pt x="804" y="227"/>
                  </a:lnTo>
                  <a:lnTo>
                    <a:pt x="800" y="227"/>
                  </a:lnTo>
                  <a:lnTo>
                    <a:pt x="800" y="227"/>
                  </a:lnTo>
                  <a:lnTo>
                    <a:pt x="800" y="227"/>
                  </a:lnTo>
                  <a:lnTo>
                    <a:pt x="795" y="227"/>
                  </a:lnTo>
                  <a:lnTo>
                    <a:pt x="795" y="227"/>
                  </a:lnTo>
                  <a:lnTo>
                    <a:pt x="795" y="227"/>
                  </a:lnTo>
                  <a:lnTo>
                    <a:pt x="791" y="227"/>
                  </a:lnTo>
                  <a:lnTo>
                    <a:pt x="791" y="227"/>
                  </a:lnTo>
                  <a:lnTo>
                    <a:pt x="791" y="222"/>
                  </a:lnTo>
                  <a:lnTo>
                    <a:pt x="791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6" y="227"/>
                  </a:lnTo>
                  <a:lnTo>
                    <a:pt x="786" y="227"/>
                  </a:lnTo>
                  <a:lnTo>
                    <a:pt x="786" y="227"/>
                  </a:lnTo>
                  <a:lnTo>
                    <a:pt x="786" y="231"/>
                  </a:lnTo>
                  <a:lnTo>
                    <a:pt x="786" y="231"/>
                  </a:lnTo>
                  <a:lnTo>
                    <a:pt x="786" y="231"/>
                  </a:lnTo>
                  <a:lnTo>
                    <a:pt x="786" y="231"/>
                  </a:lnTo>
                  <a:lnTo>
                    <a:pt x="786" y="236"/>
                  </a:lnTo>
                  <a:lnTo>
                    <a:pt x="786" y="236"/>
                  </a:lnTo>
                  <a:lnTo>
                    <a:pt x="786" y="236"/>
                  </a:lnTo>
                  <a:lnTo>
                    <a:pt x="786" y="236"/>
                  </a:lnTo>
                  <a:lnTo>
                    <a:pt x="786" y="240"/>
                  </a:lnTo>
                  <a:lnTo>
                    <a:pt x="786" y="240"/>
                  </a:lnTo>
                  <a:lnTo>
                    <a:pt x="782" y="240"/>
                  </a:lnTo>
                  <a:lnTo>
                    <a:pt x="782" y="240"/>
                  </a:lnTo>
                  <a:lnTo>
                    <a:pt x="782" y="240"/>
                  </a:lnTo>
                  <a:lnTo>
                    <a:pt x="782" y="240"/>
                  </a:lnTo>
                  <a:lnTo>
                    <a:pt x="782" y="245"/>
                  </a:lnTo>
                  <a:lnTo>
                    <a:pt x="782" y="245"/>
                  </a:lnTo>
                  <a:lnTo>
                    <a:pt x="782" y="245"/>
                  </a:lnTo>
                  <a:lnTo>
                    <a:pt x="782" y="245"/>
                  </a:lnTo>
                  <a:lnTo>
                    <a:pt x="777" y="245"/>
                  </a:lnTo>
                  <a:lnTo>
                    <a:pt x="777" y="245"/>
                  </a:lnTo>
                  <a:lnTo>
                    <a:pt x="777" y="249"/>
                  </a:lnTo>
                  <a:lnTo>
                    <a:pt x="777" y="249"/>
                  </a:lnTo>
                  <a:lnTo>
                    <a:pt x="773" y="249"/>
                  </a:lnTo>
                  <a:lnTo>
                    <a:pt x="773" y="249"/>
                  </a:lnTo>
                  <a:lnTo>
                    <a:pt x="773" y="249"/>
                  </a:lnTo>
                  <a:lnTo>
                    <a:pt x="773" y="249"/>
                  </a:lnTo>
                  <a:lnTo>
                    <a:pt x="773" y="249"/>
                  </a:lnTo>
                  <a:lnTo>
                    <a:pt x="773" y="254"/>
                  </a:lnTo>
                  <a:lnTo>
                    <a:pt x="773" y="254"/>
                  </a:lnTo>
                  <a:lnTo>
                    <a:pt x="773" y="258"/>
                  </a:lnTo>
                  <a:lnTo>
                    <a:pt x="768" y="258"/>
                  </a:lnTo>
                  <a:lnTo>
                    <a:pt x="773" y="258"/>
                  </a:lnTo>
                  <a:lnTo>
                    <a:pt x="773" y="258"/>
                  </a:lnTo>
                  <a:lnTo>
                    <a:pt x="768" y="263"/>
                  </a:lnTo>
                  <a:lnTo>
                    <a:pt x="768" y="263"/>
                  </a:lnTo>
                  <a:lnTo>
                    <a:pt x="764" y="263"/>
                  </a:lnTo>
                  <a:lnTo>
                    <a:pt x="764" y="263"/>
                  </a:lnTo>
                  <a:lnTo>
                    <a:pt x="764" y="263"/>
                  </a:lnTo>
                  <a:lnTo>
                    <a:pt x="764" y="263"/>
                  </a:lnTo>
                  <a:lnTo>
                    <a:pt x="759" y="267"/>
                  </a:lnTo>
                  <a:lnTo>
                    <a:pt x="759" y="267"/>
                  </a:lnTo>
                  <a:lnTo>
                    <a:pt x="759" y="267"/>
                  </a:lnTo>
                  <a:lnTo>
                    <a:pt x="759" y="267"/>
                  </a:lnTo>
                  <a:lnTo>
                    <a:pt x="754" y="267"/>
                  </a:lnTo>
                  <a:lnTo>
                    <a:pt x="754" y="267"/>
                  </a:lnTo>
                  <a:lnTo>
                    <a:pt x="754" y="267"/>
                  </a:lnTo>
                  <a:lnTo>
                    <a:pt x="745" y="276"/>
                  </a:lnTo>
                  <a:lnTo>
                    <a:pt x="745" y="276"/>
                  </a:lnTo>
                  <a:lnTo>
                    <a:pt x="745" y="281"/>
                  </a:lnTo>
                  <a:lnTo>
                    <a:pt x="745" y="281"/>
                  </a:lnTo>
                  <a:lnTo>
                    <a:pt x="745" y="281"/>
                  </a:lnTo>
                  <a:lnTo>
                    <a:pt x="745" y="281"/>
                  </a:lnTo>
                  <a:lnTo>
                    <a:pt x="745" y="281"/>
                  </a:lnTo>
                  <a:lnTo>
                    <a:pt x="745" y="281"/>
                  </a:lnTo>
                  <a:lnTo>
                    <a:pt x="741" y="281"/>
                  </a:lnTo>
                  <a:lnTo>
                    <a:pt x="741" y="281"/>
                  </a:lnTo>
                  <a:lnTo>
                    <a:pt x="741" y="285"/>
                  </a:lnTo>
                  <a:lnTo>
                    <a:pt x="741" y="285"/>
                  </a:lnTo>
                  <a:lnTo>
                    <a:pt x="741" y="285"/>
                  </a:lnTo>
                  <a:lnTo>
                    <a:pt x="741" y="285"/>
                  </a:lnTo>
                  <a:lnTo>
                    <a:pt x="736" y="285"/>
                  </a:lnTo>
                  <a:lnTo>
                    <a:pt x="736" y="285"/>
                  </a:lnTo>
                  <a:lnTo>
                    <a:pt x="736" y="290"/>
                  </a:lnTo>
                  <a:lnTo>
                    <a:pt x="736" y="290"/>
                  </a:lnTo>
                  <a:lnTo>
                    <a:pt x="736" y="285"/>
                  </a:lnTo>
                  <a:lnTo>
                    <a:pt x="732" y="285"/>
                  </a:lnTo>
                  <a:lnTo>
                    <a:pt x="736" y="285"/>
                  </a:lnTo>
                  <a:lnTo>
                    <a:pt x="736" y="285"/>
                  </a:lnTo>
                  <a:lnTo>
                    <a:pt x="741" y="281"/>
                  </a:lnTo>
                  <a:lnTo>
                    <a:pt x="736" y="276"/>
                  </a:lnTo>
                  <a:lnTo>
                    <a:pt x="736" y="276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6" y="276"/>
                  </a:lnTo>
                  <a:lnTo>
                    <a:pt x="732" y="276"/>
                  </a:lnTo>
                  <a:lnTo>
                    <a:pt x="732" y="276"/>
                  </a:lnTo>
                  <a:lnTo>
                    <a:pt x="732" y="272"/>
                  </a:lnTo>
                  <a:lnTo>
                    <a:pt x="732" y="272"/>
                  </a:lnTo>
                  <a:lnTo>
                    <a:pt x="727" y="272"/>
                  </a:lnTo>
                  <a:lnTo>
                    <a:pt x="732" y="272"/>
                  </a:lnTo>
                  <a:lnTo>
                    <a:pt x="732" y="272"/>
                  </a:lnTo>
                  <a:lnTo>
                    <a:pt x="732" y="272"/>
                  </a:lnTo>
                  <a:lnTo>
                    <a:pt x="732" y="267"/>
                  </a:lnTo>
                  <a:lnTo>
                    <a:pt x="732" y="267"/>
                  </a:lnTo>
                  <a:lnTo>
                    <a:pt x="732" y="267"/>
                  </a:lnTo>
                  <a:lnTo>
                    <a:pt x="732" y="263"/>
                  </a:lnTo>
                  <a:lnTo>
                    <a:pt x="732" y="263"/>
                  </a:lnTo>
                  <a:lnTo>
                    <a:pt x="732" y="258"/>
                  </a:lnTo>
                  <a:lnTo>
                    <a:pt x="732" y="254"/>
                  </a:lnTo>
                  <a:lnTo>
                    <a:pt x="732" y="254"/>
                  </a:lnTo>
                  <a:lnTo>
                    <a:pt x="732" y="254"/>
                  </a:lnTo>
                  <a:lnTo>
                    <a:pt x="732" y="254"/>
                  </a:lnTo>
                  <a:lnTo>
                    <a:pt x="732" y="249"/>
                  </a:lnTo>
                  <a:lnTo>
                    <a:pt x="727" y="249"/>
                  </a:lnTo>
                  <a:lnTo>
                    <a:pt x="723" y="245"/>
                  </a:lnTo>
                  <a:lnTo>
                    <a:pt x="723" y="245"/>
                  </a:lnTo>
                  <a:lnTo>
                    <a:pt x="723" y="245"/>
                  </a:lnTo>
                  <a:lnTo>
                    <a:pt x="723" y="245"/>
                  </a:lnTo>
                  <a:lnTo>
                    <a:pt x="723" y="245"/>
                  </a:lnTo>
                  <a:lnTo>
                    <a:pt x="718" y="245"/>
                  </a:lnTo>
                  <a:lnTo>
                    <a:pt x="718" y="245"/>
                  </a:lnTo>
                  <a:lnTo>
                    <a:pt x="714" y="245"/>
                  </a:lnTo>
                  <a:lnTo>
                    <a:pt x="714" y="245"/>
                  </a:lnTo>
                  <a:lnTo>
                    <a:pt x="714" y="249"/>
                  </a:lnTo>
                  <a:lnTo>
                    <a:pt x="709" y="249"/>
                  </a:lnTo>
                  <a:lnTo>
                    <a:pt x="709" y="249"/>
                  </a:lnTo>
                  <a:lnTo>
                    <a:pt x="709" y="254"/>
                  </a:lnTo>
                  <a:lnTo>
                    <a:pt x="709" y="258"/>
                  </a:lnTo>
                  <a:lnTo>
                    <a:pt x="709" y="258"/>
                  </a:lnTo>
                  <a:lnTo>
                    <a:pt x="705" y="263"/>
                  </a:lnTo>
                  <a:lnTo>
                    <a:pt x="700" y="267"/>
                  </a:lnTo>
                  <a:lnTo>
                    <a:pt x="700" y="272"/>
                  </a:lnTo>
                  <a:lnTo>
                    <a:pt x="700" y="272"/>
                  </a:lnTo>
                  <a:lnTo>
                    <a:pt x="700" y="272"/>
                  </a:lnTo>
                  <a:lnTo>
                    <a:pt x="700" y="276"/>
                  </a:lnTo>
                  <a:lnTo>
                    <a:pt x="700" y="281"/>
                  </a:lnTo>
                  <a:lnTo>
                    <a:pt x="700" y="281"/>
                  </a:lnTo>
                  <a:lnTo>
                    <a:pt x="700" y="281"/>
                  </a:lnTo>
                  <a:lnTo>
                    <a:pt x="696" y="281"/>
                  </a:lnTo>
                  <a:lnTo>
                    <a:pt x="696" y="281"/>
                  </a:lnTo>
                  <a:lnTo>
                    <a:pt x="696" y="281"/>
                  </a:lnTo>
                  <a:lnTo>
                    <a:pt x="691" y="285"/>
                  </a:lnTo>
                  <a:lnTo>
                    <a:pt x="691" y="285"/>
                  </a:lnTo>
                  <a:lnTo>
                    <a:pt x="687" y="281"/>
                  </a:lnTo>
                  <a:lnTo>
                    <a:pt x="682" y="281"/>
                  </a:lnTo>
                  <a:lnTo>
                    <a:pt x="682" y="281"/>
                  </a:lnTo>
                  <a:lnTo>
                    <a:pt x="682" y="285"/>
                  </a:lnTo>
                  <a:lnTo>
                    <a:pt x="682" y="290"/>
                  </a:lnTo>
                  <a:lnTo>
                    <a:pt x="682" y="294"/>
                  </a:lnTo>
                  <a:lnTo>
                    <a:pt x="682" y="294"/>
                  </a:lnTo>
                  <a:lnTo>
                    <a:pt x="687" y="299"/>
                  </a:lnTo>
                  <a:lnTo>
                    <a:pt x="691" y="299"/>
                  </a:lnTo>
                  <a:lnTo>
                    <a:pt x="696" y="303"/>
                  </a:lnTo>
                  <a:lnTo>
                    <a:pt x="705" y="303"/>
                  </a:lnTo>
                  <a:lnTo>
                    <a:pt x="705" y="303"/>
                  </a:lnTo>
                  <a:lnTo>
                    <a:pt x="709" y="303"/>
                  </a:lnTo>
                  <a:lnTo>
                    <a:pt x="709" y="303"/>
                  </a:lnTo>
                  <a:lnTo>
                    <a:pt x="714" y="308"/>
                  </a:lnTo>
                  <a:lnTo>
                    <a:pt x="714" y="308"/>
                  </a:lnTo>
                  <a:lnTo>
                    <a:pt x="714" y="308"/>
                  </a:lnTo>
                  <a:lnTo>
                    <a:pt x="714" y="308"/>
                  </a:lnTo>
                  <a:lnTo>
                    <a:pt x="718" y="312"/>
                  </a:lnTo>
                  <a:lnTo>
                    <a:pt x="714" y="312"/>
                  </a:lnTo>
                  <a:lnTo>
                    <a:pt x="714" y="312"/>
                  </a:lnTo>
                  <a:lnTo>
                    <a:pt x="718" y="317"/>
                  </a:lnTo>
                  <a:lnTo>
                    <a:pt x="718" y="317"/>
                  </a:lnTo>
                  <a:lnTo>
                    <a:pt x="718" y="317"/>
                  </a:lnTo>
                  <a:lnTo>
                    <a:pt x="723" y="321"/>
                  </a:lnTo>
                  <a:lnTo>
                    <a:pt x="727" y="321"/>
                  </a:lnTo>
                  <a:lnTo>
                    <a:pt x="727" y="321"/>
                  </a:lnTo>
                  <a:lnTo>
                    <a:pt x="732" y="321"/>
                  </a:lnTo>
                  <a:lnTo>
                    <a:pt x="732" y="317"/>
                  </a:lnTo>
                  <a:lnTo>
                    <a:pt x="732" y="317"/>
                  </a:lnTo>
                  <a:lnTo>
                    <a:pt x="732" y="317"/>
                  </a:lnTo>
                  <a:lnTo>
                    <a:pt x="736" y="312"/>
                  </a:lnTo>
                  <a:lnTo>
                    <a:pt x="736" y="312"/>
                  </a:lnTo>
                  <a:lnTo>
                    <a:pt x="736" y="312"/>
                  </a:lnTo>
                  <a:lnTo>
                    <a:pt x="736" y="308"/>
                  </a:lnTo>
                  <a:lnTo>
                    <a:pt x="736" y="308"/>
                  </a:lnTo>
                  <a:lnTo>
                    <a:pt x="736" y="308"/>
                  </a:lnTo>
                  <a:lnTo>
                    <a:pt x="741" y="308"/>
                  </a:lnTo>
                  <a:lnTo>
                    <a:pt x="745" y="308"/>
                  </a:lnTo>
                  <a:lnTo>
                    <a:pt x="750" y="312"/>
                  </a:lnTo>
                  <a:lnTo>
                    <a:pt x="754" y="312"/>
                  </a:lnTo>
                  <a:lnTo>
                    <a:pt x="754" y="312"/>
                  </a:lnTo>
                  <a:lnTo>
                    <a:pt x="759" y="312"/>
                  </a:lnTo>
                  <a:lnTo>
                    <a:pt x="759" y="312"/>
                  </a:lnTo>
                  <a:lnTo>
                    <a:pt x="764" y="312"/>
                  </a:lnTo>
                  <a:lnTo>
                    <a:pt x="764" y="312"/>
                  </a:lnTo>
                  <a:lnTo>
                    <a:pt x="764" y="312"/>
                  </a:lnTo>
                  <a:lnTo>
                    <a:pt x="764" y="312"/>
                  </a:lnTo>
                  <a:lnTo>
                    <a:pt x="768" y="312"/>
                  </a:lnTo>
                  <a:lnTo>
                    <a:pt x="768" y="312"/>
                  </a:lnTo>
                  <a:lnTo>
                    <a:pt x="773" y="312"/>
                  </a:lnTo>
                  <a:lnTo>
                    <a:pt x="773" y="312"/>
                  </a:lnTo>
                  <a:lnTo>
                    <a:pt x="773" y="312"/>
                  </a:lnTo>
                  <a:lnTo>
                    <a:pt x="773" y="312"/>
                  </a:lnTo>
                  <a:lnTo>
                    <a:pt x="777" y="317"/>
                  </a:lnTo>
                  <a:lnTo>
                    <a:pt x="773" y="317"/>
                  </a:lnTo>
                  <a:lnTo>
                    <a:pt x="773" y="321"/>
                  </a:lnTo>
                  <a:lnTo>
                    <a:pt x="777" y="321"/>
                  </a:lnTo>
                  <a:lnTo>
                    <a:pt x="777" y="321"/>
                  </a:lnTo>
                  <a:lnTo>
                    <a:pt x="777" y="321"/>
                  </a:lnTo>
                  <a:lnTo>
                    <a:pt x="777" y="321"/>
                  </a:lnTo>
                  <a:lnTo>
                    <a:pt x="777" y="326"/>
                  </a:lnTo>
                  <a:lnTo>
                    <a:pt x="773" y="326"/>
                  </a:lnTo>
                  <a:lnTo>
                    <a:pt x="773" y="326"/>
                  </a:lnTo>
                  <a:lnTo>
                    <a:pt x="773" y="321"/>
                  </a:lnTo>
                  <a:lnTo>
                    <a:pt x="773" y="321"/>
                  </a:lnTo>
                  <a:lnTo>
                    <a:pt x="773" y="321"/>
                  </a:lnTo>
                  <a:lnTo>
                    <a:pt x="768" y="321"/>
                  </a:lnTo>
                  <a:lnTo>
                    <a:pt x="768" y="321"/>
                  </a:lnTo>
                  <a:lnTo>
                    <a:pt x="764" y="326"/>
                  </a:lnTo>
                  <a:lnTo>
                    <a:pt x="764" y="326"/>
                  </a:lnTo>
                  <a:lnTo>
                    <a:pt x="759" y="330"/>
                  </a:lnTo>
                  <a:lnTo>
                    <a:pt x="759" y="330"/>
                  </a:lnTo>
                  <a:lnTo>
                    <a:pt x="759" y="330"/>
                  </a:lnTo>
                  <a:lnTo>
                    <a:pt x="754" y="330"/>
                  </a:lnTo>
                  <a:lnTo>
                    <a:pt x="754" y="330"/>
                  </a:lnTo>
                  <a:lnTo>
                    <a:pt x="754" y="330"/>
                  </a:lnTo>
                  <a:lnTo>
                    <a:pt x="754" y="330"/>
                  </a:lnTo>
                  <a:lnTo>
                    <a:pt x="759" y="330"/>
                  </a:lnTo>
                  <a:lnTo>
                    <a:pt x="759" y="335"/>
                  </a:lnTo>
                  <a:lnTo>
                    <a:pt x="754" y="335"/>
                  </a:lnTo>
                  <a:lnTo>
                    <a:pt x="754" y="335"/>
                  </a:lnTo>
                  <a:lnTo>
                    <a:pt x="754" y="335"/>
                  </a:lnTo>
                  <a:lnTo>
                    <a:pt x="754" y="335"/>
                  </a:lnTo>
                  <a:lnTo>
                    <a:pt x="754" y="340"/>
                  </a:lnTo>
                  <a:lnTo>
                    <a:pt x="754" y="340"/>
                  </a:lnTo>
                  <a:lnTo>
                    <a:pt x="754" y="340"/>
                  </a:lnTo>
                  <a:lnTo>
                    <a:pt x="754" y="340"/>
                  </a:lnTo>
                  <a:lnTo>
                    <a:pt x="754" y="340"/>
                  </a:lnTo>
                  <a:lnTo>
                    <a:pt x="750" y="340"/>
                  </a:lnTo>
                  <a:lnTo>
                    <a:pt x="750" y="340"/>
                  </a:lnTo>
                  <a:lnTo>
                    <a:pt x="750" y="340"/>
                  </a:lnTo>
                  <a:lnTo>
                    <a:pt x="750" y="340"/>
                  </a:lnTo>
                  <a:lnTo>
                    <a:pt x="750" y="340"/>
                  </a:lnTo>
                  <a:lnTo>
                    <a:pt x="750" y="340"/>
                  </a:lnTo>
                  <a:lnTo>
                    <a:pt x="750" y="340"/>
                  </a:lnTo>
                  <a:lnTo>
                    <a:pt x="750" y="344"/>
                  </a:lnTo>
                  <a:lnTo>
                    <a:pt x="750" y="344"/>
                  </a:lnTo>
                  <a:lnTo>
                    <a:pt x="754" y="344"/>
                  </a:lnTo>
                  <a:lnTo>
                    <a:pt x="750" y="344"/>
                  </a:lnTo>
                  <a:lnTo>
                    <a:pt x="750" y="344"/>
                  </a:lnTo>
                  <a:lnTo>
                    <a:pt x="750" y="349"/>
                  </a:lnTo>
                  <a:lnTo>
                    <a:pt x="750" y="349"/>
                  </a:lnTo>
                  <a:lnTo>
                    <a:pt x="750" y="349"/>
                  </a:lnTo>
                  <a:lnTo>
                    <a:pt x="750" y="349"/>
                  </a:lnTo>
                  <a:lnTo>
                    <a:pt x="750" y="353"/>
                  </a:lnTo>
                  <a:lnTo>
                    <a:pt x="745" y="353"/>
                  </a:lnTo>
                  <a:lnTo>
                    <a:pt x="745" y="353"/>
                  </a:lnTo>
                  <a:lnTo>
                    <a:pt x="745" y="358"/>
                  </a:lnTo>
                  <a:lnTo>
                    <a:pt x="745" y="358"/>
                  </a:lnTo>
                  <a:lnTo>
                    <a:pt x="745" y="362"/>
                  </a:lnTo>
                  <a:lnTo>
                    <a:pt x="745" y="362"/>
                  </a:lnTo>
                  <a:lnTo>
                    <a:pt x="745" y="367"/>
                  </a:lnTo>
                  <a:lnTo>
                    <a:pt x="750" y="367"/>
                  </a:lnTo>
                  <a:lnTo>
                    <a:pt x="750" y="367"/>
                  </a:lnTo>
                  <a:lnTo>
                    <a:pt x="750" y="371"/>
                  </a:lnTo>
                  <a:lnTo>
                    <a:pt x="754" y="371"/>
                  </a:lnTo>
                  <a:lnTo>
                    <a:pt x="759" y="371"/>
                  </a:lnTo>
                  <a:lnTo>
                    <a:pt x="764" y="376"/>
                  </a:lnTo>
                  <a:lnTo>
                    <a:pt x="768" y="376"/>
                  </a:lnTo>
                  <a:lnTo>
                    <a:pt x="768" y="376"/>
                  </a:lnTo>
                  <a:lnTo>
                    <a:pt x="773" y="380"/>
                  </a:lnTo>
                  <a:lnTo>
                    <a:pt x="777" y="385"/>
                  </a:lnTo>
                  <a:lnTo>
                    <a:pt x="777" y="389"/>
                  </a:lnTo>
                  <a:lnTo>
                    <a:pt x="777" y="389"/>
                  </a:lnTo>
                  <a:lnTo>
                    <a:pt x="782" y="394"/>
                  </a:lnTo>
                  <a:lnTo>
                    <a:pt x="786" y="398"/>
                  </a:lnTo>
                  <a:lnTo>
                    <a:pt x="791" y="403"/>
                  </a:lnTo>
                  <a:lnTo>
                    <a:pt x="791" y="403"/>
                  </a:lnTo>
                  <a:lnTo>
                    <a:pt x="791" y="407"/>
                  </a:lnTo>
                  <a:lnTo>
                    <a:pt x="795" y="407"/>
                  </a:lnTo>
                  <a:lnTo>
                    <a:pt x="795" y="412"/>
                  </a:lnTo>
                  <a:lnTo>
                    <a:pt x="804" y="412"/>
                  </a:lnTo>
                  <a:lnTo>
                    <a:pt x="804" y="412"/>
                  </a:lnTo>
                  <a:lnTo>
                    <a:pt x="804" y="412"/>
                  </a:lnTo>
                  <a:lnTo>
                    <a:pt x="804" y="416"/>
                  </a:lnTo>
                  <a:lnTo>
                    <a:pt x="809" y="416"/>
                  </a:lnTo>
                  <a:lnTo>
                    <a:pt x="809" y="416"/>
                  </a:lnTo>
                  <a:lnTo>
                    <a:pt x="813" y="421"/>
                  </a:lnTo>
                  <a:lnTo>
                    <a:pt x="813" y="421"/>
                  </a:lnTo>
                  <a:lnTo>
                    <a:pt x="818" y="421"/>
                  </a:lnTo>
                  <a:lnTo>
                    <a:pt x="818" y="425"/>
                  </a:lnTo>
                  <a:lnTo>
                    <a:pt x="818" y="425"/>
                  </a:lnTo>
                  <a:lnTo>
                    <a:pt x="818" y="425"/>
                  </a:lnTo>
                  <a:lnTo>
                    <a:pt x="813" y="425"/>
                  </a:lnTo>
                  <a:lnTo>
                    <a:pt x="809" y="425"/>
                  </a:lnTo>
                  <a:lnTo>
                    <a:pt x="809" y="425"/>
                  </a:lnTo>
                  <a:lnTo>
                    <a:pt x="804" y="425"/>
                  </a:lnTo>
                  <a:lnTo>
                    <a:pt x="804" y="425"/>
                  </a:lnTo>
                  <a:lnTo>
                    <a:pt x="800" y="421"/>
                  </a:lnTo>
                  <a:lnTo>
                    <a:pt x="795" y="421"/>
                  </a:lnTo>
                  <a:lnTo>
                    <a:pt x="795" y="421"/>
                  </a:lnTo>
                  <a:lnTo>
                    <a:pt x="791" y="421"/>
                  </a:lnTo>
                  <a:lnTo>
                    <a:pt x="786" y="421"/>
                  </a:lnTo>
                  <a:lnTo>
                    <a:pt x="786" y="421"/>
                  </a:lnTo>
                  <a:lnTo>
                    <a:pt x="786" y="425"/>
                  </a:lnTo>
                  <a:lnTo>
                    <a:pt x="791" y="425"/>
                  </a:lnTo>
                  <a:lnTo>
                    <a:pt x="791" y="421"/>
                  </a:lnTo>
                  <a:lnTo>
                    <a:pt x="795" y="421"/>
                  </a:lnTo>
                  <a:lnTo>
                    <a:pt x="795" y="421"/>
                  </a:lnTo>
                  <a:lnTo>
                    <a:pt x="800" y="425"/>
                  </a:lnTo>
                  <a:lnTo>
                    <a:pt x="800" y="425"/>
                  </a:lnTo>
                  <a:lnTo>
                    <a:pt x="804" y="425"/>
                  </a:lnTo>
                  <a:lnTo>
                    <a:pt x="804" y="425"/>
                  </a:lnTo>
                  <a:lnTo>
                    <a:pt x="809" y="430"/>
                  </a:lnTo>
                  <a:lnTo>
                    <a:pt x="813" y="430"/>
                  </a:lnTo>
                  <a:lnTo>
                    <a:pt x="818" y="434"/>
                  </a:lnTo>
                  <a:lnTo>
                    <a:pt x="822" y="439"/>
                  </a:lnTo>
                  <a:lnTo>
                    <a:pt x="822" y="439"/>
                  </a:lnTo>
                  <a:lnTo>
                    <a:pt x="827" y="444"/>
                  </a:lnTo>
                  <a:lnTo>
                    <a:pt x="822" y="444"/>
                  </a:lnTo>
                  <a:lnTo>
                    <a:pt x="822" y="444"/>
                  </a:lnTo>
                  <a:lnTo>
                    <a:pt x="822" y="444"/>
                  </a:lnTo>
                  <a:lnTo>
                    <a:pt x="818" y="444"/>
                  </a:lnTo>
                  <a:lnTo>
                    <a:pt x="818" y="448"/>
                  </a:lnTo>
                  <a:lnTo>
                    <a:pt x="813" y="448"/>
                  </a:lnTo>
                  <a:lnTo>
                    <a:pt x="813" y="453"/>
                  </a:lnTo>
                  <a:lnTo>
                    <a:pt x="813" y="453"/>
                  </a:lnTo>
                  <a:lnTo>
                    <a:pt x="813" y="453"/>
                  </a:lnTo>
                  <a:lnTo>
                    <a:pt x="809" y="453"/>
                  </a:lnTo>
                  <a:lnTo>
                    <a:pt x="809" y="453"/>
                  </a:lnTo>
                  <a:lnTo>
                    <a:pt x="804" y="457"/>
                  </a:lnTo>
                  <a:lnTo>
                    <a:pt x="804" y="457"/>
                  </a:lnTo>
                  <a:lnTo>
                    <a:pt x="804" y="457"/>
                  </a:lnTo>
                  <a:lnTo>
                    <a:pt x="804" y="457"/>
                  </a:lnTo>
                  <a:lnTo>
                    <a:pt x="804" y="457"/>
                  </a:lnTo>
                  <a:lnTo>
                    <a:pt x="809" y="457"/>
                  </a:lnTo>
                  <a:lnTo>
                    <a:pt x="813" y="457"/>
                  </a:lnTo>
                  <a:lnTo>
                    <a:pt x="818" y="457"/>
                  </a:lnTo>
                  <a:lnTo>
                    <a:pt x="818" y="457"/>
                  </a:lnTo>
                  <a:lnTo>
                    <a:pt x="822" y="457"/>
                  </a:lnTo>
                  <a:lnTo>
                    <a:pt x="822" y="457"/>
                  </a:lnTo>
                  <a:lnTo>
                    <a:pt x="822" y="457"/>
                  </a:lnTo>
                  <a:lnTo>
                    <a:pt x="831" y="462"/>
                  </a:lnTo>
                  <a:lnTo>
                    <a:pt x="831" y="462"/>
                  </a:lnTo>
                  <a:lnTo>
                    <a:pt x="836" y="462"/>
                  </a:lnTo>
                  <a:lnTo>
                    <a:pt x="836" y="462"/>
                  </a:lnTo>
                  <a:lnTo>
                    <a:pt x="836" y="462"/>
                  </a:lnTo>
                  <a:lnTo>
                    <a:pt x="836" y="466"/>
                  </a:lnTo>
                  <a:lnTo>
                    <a:pt x="831" y="471"/>
                  </a:lnTo>
                  <a:lnTo>
                    <a:pt x="831" y="471"/>
                  </a:lnTo>
                  <a:lnTo>
                    <a:pt x="831" y="471"/>
                  </a:lnTo>
                  <a:lnTo>
                    <a:pt x="836" y="471"/>
                  </a:lnTo>
                  <a:lnTo>
                    <a:pt x="836" y="471"/>
                  </a:lnTo>
                  <a:lnTo>
                    <a:pt x="836" y="466"/>
                  </a:lnTo>
                  <a:lnTo>
                    <a:pt x="836" y="471"/>
                  </a:lnTo>
                  <a:lnTo>
                    <a:pt x="840" y="471"/>
                  </a:lnTo>
                  <a:lnTo>
                    <a:pt x="840" y="480"/>
                  </a:lnTo>
                  <a:lnTo>
                    <a:pt x="840" y="480"/>
                  </a:lnTo>
                  <a:lnTo>
                    <a:pt x="836" y="475"/>
                  </a:lnTo>
                  <a:lnTo>
                    <a:pt x="836" y="475"/>
                  </a:lnTo>
                  <a:lnTo>
                    <a:pt x="836" y="475"/>
                  </a:lnTo>
                  <a:lnTo>
                    <a:pt x="836" y="475"/>
                  </a:lnTo>
                  <a:lnTo>
                    <a:pt x="831" y="475"/>
                  </a:lnTo>
                  <a:lnTo>
                    <a:pt x="831" y="480"/>
                  </a:lnTo>
                  <a:lnTo>
                    <a:pt x="836" y="480"/>
                  </a:lnTo>
                  <a:lnTo>
                    <a:pt x="836" y="480"/>
                  </a:lnTo>
                  <a:lnTo>
                    <a:pt x="840" y="480"/>
                  </a:lnTo>
                  <a:lnTo>
                    <a:pt x="840" y="484"/>
                  </a:lnTo>
                  <a:lnTo>
                    <a:pt x="836" y="484"/>
                  </a:lnTo>
                  <a:lnTo>
                    <a:pt x="840" y="484"/>
                  </a:lnTo>
                  <a:lnTo>
                    <a:pt x="840" y="484"/>
                  </a:lnTo>
                  <a:lnTo>
                    <a:pt x="840" y="484"/>
                  </a:lnTo>
                  <a:lnTo>
                    <a:pt x="836" y="489"/>
                  </a:lnTo>
                  <a:lnTo>
                    <a:pt x="836" y="489"/>
                  </a:lnTo>
                  <a:lnTo>
                    <a:pt x="840" y="489"/>
                  </a:lnTo>
                  <a:lnTo>
                    <a:pt x="840" y="493"/>
                  </a:lnTo>
                  <a:lnTo>
                    <a:pt x="845" y="493"/>
                  </a:lnTo>
                  <a:lnTo>
                    <a:pt x="840" y="493"/>
                  </a:lnTo>
                  <a:lnTo>
                    <a:pt x="840" y="498"/>
                  </a:lnTo>
                  <a:lnTo>
                    <a:pt x="836" y="498"/>
                  </a:lnTo>
                  <a:lnTo>
                    <a:pt x="836" y="493"/>
                  </a:lnTo>
                  <a:lnTo>
                    <a:pt x="836" y="493"/>
                  </a:lnTo>
                  <a:lnTo>
                    <a:pt x="836" y="498"/>
                  </a:lnTo>
                  <a:lnTo>
                    <a:pt x="836" y="498"/>
                  </a:lnTo>
                  <a:lnTo>
                    <a:pt x="836" y="502"/>
                  </a:lnTo>
                  <a:lnTo>
                    <a:pt x="831" y="502"/>
                  </a:lnTo>
                  <a:lnTo>
                    <a:pt x="831" y="502"/>
                  </a:lnTo>
                  <a:lnTo>
                    <a:pt x="831" y="502"/>
                  </a:lnTo>
                  <a:lnTo>
                    <a:pt x="831" y="502"/>
                  </a:lnTo>
                  <a:lnTo>
                    <a:pt x="831" y="502"/>
                  </a:lnTo>
                  <a:lnTo>
                    <a:pt x="831" y="502"/>
                  </a:lnTo>
                  <a:lnTo>
                    <a:pt x="831" y="507"/>
                  </a:lnTo>
                  <a:lnTo>
                    <a:pt x="831" y="507"/>
                  </a:lnTo>
                  <a:lnTo>
                    <a:pt x="831" y="507"/>
                  </a:lnTo>
                  <a:lnTo>
                    <a:pt x="831" y="511"/>
                  </a:lnTo>
                  <a:lnTo>
                    <a:pt x="831" y="511"/>
                  </a:lnTo>
                  <a:lnTo>
                    <a:pt x="831" y="511"/>
                  </a:lnTo>
                  <a:lnTo>
                    <a:pt x="831" y="516"/>
                  </a:lnTo>
                  <a:lnTo>
                    <a:pt x="831" y="516"/>
                  </a:lnTo>
                  <a:lnTo>
                    <a:pt x="831" y="520"/>
                  </a:lnTo>
                  <a:lnTo>
                    <a:pt x="831" y="520"/>
                  </a:lnTo>
                  <a:lnTo>
                    <a:pt x="831" y="525"/>
                  </a:lnTo>
                  <a:lnTo>
                    <a:pt x="831" y="525"/>
                  </a:lnTo>
                  <a:lnTo>
                    <a:pt x="831" y="529"/>
                  </a:lnTo>
                  <a:lnTo>
                    <a:pt x="831" y="529"/>
                  </a:lnTo>
                  <a:lnTo>
                    <a:pt x="827" y="529"/>
                  </a:lnTo>
                  <a:lnTo>
                    <a:pt x="827" y="529"/>
                  </a:lnTo>
                  <a:lnTo>
                    <a:pt x="827" y="529"/>
                  </a:lnTo>
                  <a:lnTo>
                    <a:pt x="827" y="529"/>
                  </a:lnTo>
                  <a:lnTo>
                    <a:pt x="827" y="529"/>
                  </a:lnTo>
                  <a:lnTo>
                    <a:pt x="827" y="525"/>
                  </a:lnTo>
                  <a:lnTo>
                    <a:pt x="827" y="525"/>
                  </a:lnTo>
                  <a:lnTo>
                    <a:pt x="822" y="525"/>
                  </a:lnTo>
                  <a:lnTo>
                    <a:pt x="822" y="525"/>
                  </a:lnTo>
                  <a:lnTo>
                    <a:pt x="822" y="529"/>
                  </a:lnTo>
                  <a:lnTo>
                    <a:pt x="822" y="529"/>
                  </a:lnTo>
                  <a:lnTo>
                    <a:pt x="822" y="525"/>
                  </a:lnTo>
                  <a:lnTo>
                    <a:pt x="822" y="529"/>
                  </a:lnTo>
                  <a:lnTo>
                    <a:pt x="822" y="529"/>
                  </a:lnTo>
                  <a:lnTo>
                    <a:pt x="822" y="529"/>
                  </a:lnTo>
                  <a:lnTo>
                    <a:pt x="827" y="529"/>
                  </a:lnTo>
                  <a:lnTo>
                    <a:pt x="827" y="529"/>
                  </a:lnTo>
                  <a:lnTo>
                    <a:pt x="827" y="534"/>
                  </a:lnTo>
                  <a:lnTo>
                    <a:pt x="827" y="534"/>
                  </a:lnTo>
                  <a:lnTo>
                    <a:pt x="827" y="534"/>
                  </a:lnTo>
                  <a:lnTo>
                    <a:pt x="831" y="534"/>
                  </a:lnTo>
                  <a:lnTo>
                    <a:pt x="827" y="538"/>
                  </a:lnTo>
                  <a:lnTo>
                    <a:pt x="827" y="538"/>
                  </a:lnTo>
                  <a:lnTo>
                    <a:pt x="827" y="538"/>
                  </a:lnTo>
                  <a:lnTo>
                    <a:pt x="822" y="543"/>
                  </a:lnTo>
                  <a:lnTo>
                    <a:pt x="822" y="543"/>
                  </a:lnTo>
                  <a:lnTo>
                    <a:pt x="822" y="543"/>
                  </a:lnTo>
                  <a:lnTo>
                    <a:pt x="822" y="543"/>
                  </a:lnTo>
                  <a:lnTo>
                    <a:pt x="818" y="538"/>
                  </a:lnTo>
                  <a:lnTo>
                    <a:pt x="822" y="543"/>
                  </a:lnTo>
                  <a:lnTo>
                    <a:pt x="822" y="543"/>
                  </a:lnTo>
                  <a:lnTo>
                    <a:pt x="822" y="543"/>
                  </a:lnTo>
                  <a:lnTo>
                    <a:pt x="827" y="543"/>
                  </a:lnTo>
                  <a:lnTo>
                    <a:pt x="827" y="543"/>
                  </a:lnTo>
                  <a:lnTo>
                    <a:pt x="827" y="543"/>
                  </a:lnTo>
                  <a:lnTo>
                    <a:pt x="827" y="548"/>
                  </a:lnTo>
                  <a:lnTo>
                    <a:pt x="827" y="548"/>
                  </a:lnTo>
                  <a:lnTo>
                    <a:pt x="827" y="552"/>
                  </a:lnTo>
                  <a:lnTo>
                    <a:pt x="831" y="552"/>
                  </a:lnTo>
                  <a:lnTo>
                    <a:pt x="831" y="557"/>
                  </a:lnTo>
                  <a:lnTo>
                    <a:pt x="831" y="557"/>
                  </a:lnTo>
                  <a:lnTo>
                    <a:pt x="831" y="557"/>
                  </a:lnTo>
                  <a:lnTo>
                    <a:pt x="827" y="552"/>
                  </a:lnTo>
                  <a:lnTo>
                    <a:pt x="827" y="552"/>
                  </a:lnTo>
                  <a:lnTo>
                    <a:pt x="827" y="552"/>
                  </a:lnTo>
                  <a:lnTo>
                    <a:pt x="822" y="552"/>
                  </a:lnTo>
                  <a:lnTo>
                    <a:pt x="822" y="557"/>
                  </a:lnTo>
                  <a:lnTo>
                    <a:pt x="827" y="557"/>
                  </a:lnTo>
                  <a:lnTo>
                    <a:pt x="827" y="557"/>
                  </a:lnTo>
                  <a:lnTo>
                    <a:pt x="827" y="557"/>
                  </a:lnTo>
                  <a:lnTo>
                    <a:pt x="827" y="561"/>
                  </a:lnTo>
                  <a:lnTo>
                    <a:pt x="822" y="557"/>
                  </a:lnTo>
                  <a:lnTo>
                    <a:pt x="822" y="561"/>
                  </a:lnTo>
                  <a:lnTo>
                    <a:pt x="822" y="561"/>
                  </a:lnTo>
                  <a:lnTo>
                    <a:pt x="822" y="561"/>
                  </a:lnTo>
                  <a:lnTo>
                    <a:pt x="822" y="566"/>
                  </a:lnTo>
                  <a:lnTo>
                    <a:pt x="822" y="566"/>
                  </a:lnTo>
                  <a:lnTo>
                    <a:pt x="822" y="566"/>
                  </a:lnTo>
                  <a:lnTo>
                    <a:pt x="818" y="566"/>
                  </a:lnTo>
                  <a:lnTo>
                    <a:pt x="818" y="566"/>
                  </a:lnTo>
                  <a:lnTo>
                    <a:pt x="822" y="566"/>
                  </a:lnTo>
                  <a:lnTo>
                    <a:pt x="822" y="570"/>
                  </a:lnTo>
                  <a:lnTo>
                    <a:pt x="822" y="570"/>
                  </a:lnTo>
                  <a:lnTo>
                    <a:pt x="818" y="570"/>
                  </a:lnTo>
                  <a:lnTo>
                    <a:pt x="818" y="570"/>
                  </a:lnTo>
                  <a:lnTo>
                    <a:pt x="813" y="570"/>
                  </a:lnTo>
                  <a:lnTo>
                    <a:pt x="813" y="570"/>
                  </a:lnTo>
                  <a:lnTo>
                    <a:pt x="813" y="570"/>
                  </a:lnTo>
                  <a:lnTo>
                    <a:pt x="809" y="575"/>
                  </a:lnTo>
                  <a:lnTo>
                    <a:pt x="813" y="575"/>
                  </a:lnTo>
                  <a:lnTo>
                    <a:pt x="809" y="575"/>
                  </a:lnTo>
                  <a:lnTo>
                    <a:pt x="809" y="575"/>
                  </a:lnTo>
                  <a:lnTo>
                    <a:pt x="809" y="575"/>
                  </a:lnTo>
                  <a:lnTo>
                    <a:pt x="809" y="575"/>
                  </a:lnTo>
                  <a:lnTo>
                    <a:pt x="809" y="575"/>
                  </a:lnTo>
                  <a:lnTo>
                    <a:pt x="813" y="575"/>
                  </a:lnTo>
                  <a:lnTo>
                    <a:pt x="813" y="579"/>
                  </a:lnTo>
                  <a:lnTo>
                    <a:pt x="813" y="579"/>
                  </a:lnTo>
                  <a:lnTo>
                    <a:pt x="813" y="584"/>
                  </a:lnTo>
                  <a:lnTo>
                    <a:pt x="813" y="584"/>
                  </a:lnTo>
                  <a:lnTo>
                    <a:pt x="809" y="584"/>
                  </a:lnTo>
                  <a:lnTo>
                    <a:pt x="809" y="584"/>
                  </a:lnTo>
                  <a:lnTo>
                    <a:pt x="809" y="588"/>
                  </a:lnTo>
                  <a:lnTo>
                    <a:pt x="809" y="588"/>
                  </a:lnTo>
                  <a:lnTo>
                    <a:pt x="809" y="588"/>
                  </a:lnTo>
                  <a:lnTo>
                    <a:pt x="804" y="588"/>
                  </a:lnTo>
                  <a:lnTo>
                    <a:pt x="809" y="588"/>
                  </a:lnTo>
                  <a:lnTo>
                    <a:pt x="809" y="588"/>
                  </a:lnTo>
                  <a:lnTo>
                    <a:pt x="809" y="593"/>
                  </a:lnTo>
                  <a:lnTo>
                    <a:pt x="804" y="593"/>
                  </a:lnTo>
                  <a:lnTo>
                    <a:pt x="804" y="593"/>
                  </a:lnTo>
                  <a:lnTo>
                    <a:pt x="804" y="588"/>
                  </a:lnTo>
                  <a:lnTo>
                    <a:pt x="804" y="588"/>
                  </a:lnTo>
                  <a:lnTo>
                    <a:pt x="804" y="593"/>
                  </a:lnTo>
                  <a:lnTo>
                    <a:pt x="804" y="593"/>
                  </a:lnTo>
                  <a:lnTo>
                    <a:pt x="800" y="593"/>
                  </a:lnTo>
                  <a:lnTo>
                    <a:pt x="800" y="593"/>
                  </a:lnTo>
                  <a:lnTo>
                    <a:pt x="800" y="593"/>
                  </a:lnTo>
                  <a:lnTo>
                    <a:pt x="800" y="597"/>
                  </a:lnTo>
                  <a:lnTo>
                    <a:pt x="800" y="597"/>
                  </a:lnTo>
                  <a:lnTo>
                    <a:pt x="795" y="597"/>
                  </a:lnTo>
                  <a:lnTo>
                    <a:pt x="795" y="597"/>
                  </a:lnTo>
                  <a:lnTo>
                    <a:pt x="795" y="597"/>
                  </a:lnTo>
                  <a:lnTo>
                    <a:pt x="795" y="597"/>
                  </a:lnTo>
                  <a:lnTo>
                    <a:pt x="795" y="602"/>
                  </a:lnTo>
                  <a:lnTo>
                    <a:pt x="795" y="602"/>
                  </a:lnTo>
                  <a:lnTo>
                    <a:pt x="795" y="602"/>
                  </a:lnTo>
                  <a:lnTo>
                    <a:pt x="795" y="606"/>
                  </a:lnTo>
                  <a:lnTo>
                    <a:pt x="795" y="606"/>
                  </a:lnTo>
                  <a:lnTo>
                    <a:pt x="795" y="606"/>
                  </a:lnTo>
                  <a:lnTo>
                    <a:pt x="791" y="606"/>
                  </a:lnTo>
                  <a:lnTo>
                    <a:pt x="791" y="606"/>
                  </a:lnTo>
                  <a:lnTo>
                    <a:pt x="791" y="606"/>
                  </a:lnTo>
                  <a:lnTo>
                    <a:pt x="791" y="606"/>
                  </a:lnTo>
                  <a:lnTo>
                    <a:pt x="791" y="606"/>
                  </a:lnTo>
                  <a:lnTo>
                    <a:pt x="786" y="611"/>
                  </a:lnTo>
                  <a:lnTo>
                    <a:pt x="786" y="611"/>
                  </a:lnTo>
                  <a:lnTo>
                    <a:pt x="782" y="611"/>
                  </a:lnTo>
                  <a:lnTo>
                    <a:pt x="782" y="611"/>
                  </a:lnTo>
                  <a:lnTo>
                    <a:pt x="782" y="611"/>
                  </a:lnTo>
                  <a:lnTo>
                    <a:pt x="782" y="611"/>
                  </a:lnTo>
                  <a:lnTo>
                    <a:pt x="777" y="611"/>
                  </a:lnTo>
                  <a:lnTo>
                    <a:pt x="777" y="611"/>
                  </a:lnTo>
                  <a:lnTo>
                    <a:pt x="777" y="611"/>
                  </a:lnTo>
                  <a:lnTo>
                    <a:pt x="773" y="611"/>
                  </a:lnTo>
                  <a:lnTo>
                    <a:pt x="773" y="611"/>
                  </a:lnTo>
                  <a:lnTo>
                    <a:pt x="773" y="611"/>
                  </a:lnTo>
                  <a:lnTo>
                    <a:pt x="773" y="615"/>
                  </a:lnTo>
                  <a:lnTo>
                    <a:pt x="773" y="615"/>
                  </a:lnTo>
                  <a:lnTo>
                    <a:pt x="768" y="615"/>
                  </a:lnTo>
                  <a:lnTo>
                    <a:pt x="768" y="611"/>
                  </a:lnTo>
                  <a:lnTo>
                    <a:pt x="768" y="611"/>
                  </a:lnTo>
                  <a:lnTo>
                    <a:pt x="764" y="611"/>
                  </a:lnTo>
                  <a:lnTo>
                    <a:pt x="764" y="615"/>
                  </a:lnTo>
                  <a:lnTo>
                    <a:pt x="764" y="615"/>
                  </a:lnTo>
                  <a:lnTo>
                    <a:pt x="768" y="615"/>
                  </a:lnTo>
                  <a:lnTo>
                    <a:pt x="764" y="615"/>
                  </a:lnTo>
                  <a:lnTo>
                    <a:pt x="764" y="615"/>
                  </a:lnTo>
                  <a:lnTo>
                    <a:pt x="764" y="615"/>
                  </a:lnTo>
                  <a:lnTo>
                    <a:pt x="759" y="615"/>
                  </a:lnTo>
                  <a:lnTo>
                    <a:pt x="759" y="615"/>
                  </a:lnTo>
                  <a:lnTo>
                    <a:pt x="759" y="615"/>
                  </a:lnTo>
                  <a:lnTo>
                    <a:pt x="759" y="615"/>
                  </a:lnTo>
                  <a:lnTo>
                    <a:pt x="759" y="615"/>
                  </a:lnTo>
                  <a:lnTo>
                    <a:pt x="759" y="615"/>
                  </a:lnTo>
                  <a:lnTo>
                    <a:pt x="759" y="615"/>
                  </a:lnTo>
                  <a:lnTo>
                    <a:pt x="759" y="615"/>
                  </a:lnTo>
                  <a:lnTo>
                    <a:pt x="754" y="615"/>
                  </a:lnTo>
                  <a:lnTo>
                    <a:pt x="754" y="615"/>
                  </a:lnTo>
                  <a:lnTo>
                    <a:pt x="750" y="611"/>
                  </a:lnTo>
                  <a:lnTo>
                    <a:pt x="750" y="611"/>
                  </a:lnTo>
                  <a:lnTo>
                    <a:pt x="750" y="611"/>
                  </a:lnTo>
                  <a:lnTo>
                    <a:pt x="745" y="606"/>
                  </a:lnTo>
                  <a:lnTo>
                    <a:pt x="745" y="606"/>
                  </a:lnTo>
                  <a:lnTo>
                    <a:pt x="745" y="606"/>
                  </a:lnTo>
                  <a:lnTo>
                    <a:pt x="745" y="606"/>
                  </a:lnTo>
                  <a:lnTo>
                    <a:pt x="745" y="606"/>
                  </a:lnTo>
                  <a:lnTo>
                    <a:pt x="745" y="606"/>
                  </a:lnTo>
                  <a:lnTo>
                    <a:pt x="745" y="606"/>
                  </a:lnTo>
                  <a:lnTo>
                    <a:pt x="745" y="606"/>
                  </a:lnTo>
                  <a:lnTo>
                    <a:pt x="745" y="611"/>
                  </a:lnTo>
                  <a:lnTo>
                    <a:pt x="745" y="611"/>
                  </a:lnTo>
                  <a:lnTo>
                    <a:pt x="745" y="611"/>
                  </a:lnTo>
                  <a:lnTo>
                    <a:pt x="745" y="611"/>
                  </a:lnTo>
                  <a:lnTo>
                    <a:pt x="745" y="611"/>
                  </a:lnTo>
                  <a:lnTo>
                    <a:pt x="745" y="615"/>
                  </a:lnTo>
                  <a:lnTo>
                    <a:pt x="750" y="615"/>
                  </a:lnTo>
                  <a:lnTo>
                    <a:pt x="750" y="620"/>
                  </a:lnTo>
                  <a:lnTo>
                    <a:pt x="750" y="620"/>
                  </a:lnTo>
                  <a:lnTo>
                    <a:pt x="750" y="620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50" y="624"/>
                  </a:lnTo>
                  <a:lnTo>
                    <a:pt x="745" y="624"/>
                  </a:lnTo>
                  <a:lnTo>
                    <a:pt x="745" y="624"/>
                  </a:lnTo>
                  <a:lnTo>
                    <a:pt x="745" y="624"/>
                  </a:lnTo>
                  <a:lnTo>
                    <a:pt x="745" y="624"/>
                  </a:lnTo>
                  <a:lnTo>
                    <a:pt x="741" y="624"/>
                  </a:lnTo>
                  <a:lnTo>
                    <a:pt x="741" y="629"/>
                  </a:lnTo>
                  <a:lnTo>
                    <a:pt x="741" y="629"/>
                  </a:lnTo>
                  <a:lnTo>
                    <a:pt x="741" y="629"/>
                  </a:lnTo>
                  <a:lnTo>
                    <a:pt x="741" y="629"/>
                  </a:lnTo>
                  <a:lnTo>
                    <a:pt x="741" y="629"/>
                  </a:lnTo>
                  <a:lnTo>
                    <a:pt x="736" y="629"/>
                  </a:lnTo>
                  <a:lnTo>
                    <a:pt x="736" y="633"/>
                  </a:lnTo>
                  <a:lnTo>
                    <a:pt x="736" y="633"/>
                  </a:lnTo>
                  <a:lnTo>
                    <a:pt x="736" y="633"/>
                  </a:lnTo>
                  <a:lnTo>
                    <a:pt x="732" y="629"/>
                  </a:lnTo>
                  <a:lnTo>
                    <a:pt x="732" y="629"/>
                  </a:lnTo>
                  <a:lnTo>
                    <a:pt x="732" y="629"/>
                  </a:lnTo>
                  <a:lnTo>
                    <a:pt x="732" y="629"/>
                  </a:lnTo>
                  <a:lnTo>
                    <a:pt x="732" y="629"/>
                  </a:lnTo>
                  <a:lnTo>
                    <a:pt x="732" y="629"/>
                  </a:lnTo>
                  <a:lnTo>
                    <a:pt x="732" y="633"/>
                  </a:lnTo>
                  <a:lnTo>
                    <a:pt x="732" y="633"/>
                  </a:lnTo>
                  <a:lnTo>
                    <a:pt x="732" y="633"/>
                  </a:lnTo>
                  <a:lnTo>
                    <a:pt x="732" y="633"/>
                  </a:lnTo>
                  <a:lnTo>
                    <a:pt x="727" y="633"/>
                  </a:lnTo>
                  <a:lnTo>
                    <a:pt x="727" y="629"/>
                  </a:lnTo>
                  <a:lnTo>
                    <a:pt x="727" y="629"/>
                  </a:lnTo>
                  <a:lnTo>
                    <a:pt x="727" y="633"/>
                  </a:lnTo>
                  <a:lnTo>
                    <a:pt x="727" y="633"/>
                  </a:lnTo>
                  <a:lnTo>
                    <a:pt x="723" y="633"/>
                  </a:lnTo>
                  <a:lnTo>
                    <a:pt x="723" y="633"/>
                  </a:lnTo>
                  <a:lnTo>
                    <a:pt x="723" y="633"/>
                  </a:lnTo>
                  <a:lnTo>
                    <a:pt x="723" y="638"/>
                  </a:lnTo>
                  <a:lnTo>
                    <a:pt x="723" y="638"/>
                  </a:lnTo>
                  <a:lnTo>
                    <a:pt x="718" y="638"/>
                  </a:lnTo>
                  <a:lnTo>
                    <a:pt x="718" y="638"/>
                  </a:lnTo>
                  <a:lnTo>
                    <a:pt x="714" y="638"/>
                  </a:lnTo>
                  <a:lnTo>
                    <a:pt x="714" y="638"/>
                  </a:lnTo>
                  <a:lnTo>
                    <a:pt x="714" y="638"/>
                  </a:lnTo>
                  <a:lnTo>
                    <a:pt x="714" y="638"/>
                  </a:lnTo>
                  <a:lnTo>
                    <a:pt x="714" y="638"/>
                  </a:lnTo>
                  <a:lnTo>
                    <a:pt x="714" y="638"/>
                  </a:lnTo>
                  <a:lnTo>
                    <a:pt x="709" y="642"/>
                  </a:lnTo>
                  <a:lnTo>
                    <a:pt x="709" y="642"/>
                  </a:lnTo>
                  <a:lnTo>
                    <a:pt x="709" y="642"/>
                  </a:lnTo>
                  <a:lnTo>
                    <a:pt x="705" y="642"/>
                  </a:lnTo>
                  <a:lnTo>
                    <a:pt x="705" y="642"/>
                  </a:lnTo>
                  <a:lnTo>
                    <a:pt x="705" y="642"/>
                  </a:lnTo>
                  <a:lnTo>
                    <a:pt x="705" y="642"/>
                  </a:lnTo>
                  <a:lnTo>
                    <a:pt x="705" y="642"/>
                  </a:lnTo>
                  <a:lnTo>
                    <a:pt x="705" y="642"/>
                  </a:lnTo>
                  <a:lnTo>
                    <a:pt x="705" y="647"/>
                  </a:lnTo>
                  <a:lnTo>
                    <a:pt x="705" y="647"/>
                  </a:lnTo>
                  <a:lnTo>
                    <a:pt x="700" y="647"/>
                  </a:lnTo>
                  <a:lnTo>
                    <a:pt x="700" y="652"/>
                  </a:lnTo>
                  <a:lnTo>
                    <a:pt x="700" y="652"/>
                  </a:lnTo>
                  <a:lnTo>
                    <a:pt x="705" y="652"/>
                  </a:lnTo>
                  <a:lnTo>
                    <a:pt x="705" y="652"/>
                  </a:lnTo>
                  <a:lnTo>
                    <a:pt x="705" y="656"/>
                  </a:lnTo>
                  <a:lnTo>
                    <a:pt x="705" y="656"/>
                  </a:lnTo>
                  <a:lnTo>
                    <a:pt x="705" y="656"/>
                  </a:lnTo>
                  <a:lnTo>
                    <a:pt x="709" y="661"/>
                  </a:lnTo>
                  <a:lnTo>
                    <a:pt x="709" y="661"/>
                  </a:lnTo>
                  <a:lnTo>
                    <a:pt x="709" y="661"/>
                  </a:lnTo>
                  <a:lnTo>
                    <a:pt x="709" y="661"/>
                  </a:lnTo>
                  <a:lnTo>
                    <a:pt x="709" y="665"/>
                  </a:lnTo>
                  <a:lnTo>
                    <a:pt x="705" y="665"/>
                  </a:lnTo>
                  <a:lnTo>
                    <a:pt x="700" y="665"/>
                  </a:lnTo>
                  <a:lnTo>
                    <a:pt x="700" y="661"/>
                  </a:lnTo>
                  <a:lnTo>
                    <a:pt x="700" y="661"/>
                  </a:lnTo>
                  <a:lnTo>
                    <a:pt x="700" y="661"/>
                  </a:lnTo>
                  <a:lnTo>
                    <a:pt x="700" y="661"/>
                  </a:lnTo>
                  <a:lnTo>
                    <a:pt x="700" y="661"/>
                  </a:lnTo>
                  <a:lnTo>
                    <a:pt x="700" y="661"/>
                  </a:lnTo>
                  <a:lnTo>
                    <a:pt x="700" y="661"/>
                  </a:lnTo>
                  <a:lnTo>
                    <a:pt x="696" y="656"/>
                  </a:lnTo>
                  <a:lnTo>
                    <a:pt x="696" y="656"/>
                  </a:lnTo>
                  <a:lnTo>
                    <a:pt x="696" y="652"/>
                  </a:lnTo>
                  <a:lnTo>
                    <a:pt x="696" y="652"/>
                  </a:lnTo>
                  <a:lnTo>
                    <a:pt x="691" y="652"/>
                  </a:lnTo>
                  <a:lnTo>
                    <a:pt x="691" y="652"/>
                  </a:lnTo>
                  <a:lnTo>
                    <a:pt x="691" y="647"/>
                  </a:lnTo>
                  <a:lnTo>
                    <a:pt x="691" y="647"/>
                  </a:lnTo>
                  <a:lnTo>
                    <a:pt x="691" y="642"/>
                  </a:lnTo>
                  <a:lnTo>
                    <a:pt x="691" y="642"/>
                  </a:lnTo>
                  <a:lnTo>
                    <a:pt x="696" y="642"/>
                  </a:lnTo>
                  <a:lnTo>
                    <a:pt x="696" y="638"/>
                  </a:lnTo>
                  <a:lnTo>
                    <a:pt x="691" y="638"/>
                  </a:lnTo>
                  <a:lnTo>
                    <a:pt x="691" y="638"/>
                  </a:lnTo>
                  <a:lnTo>
                    <a:pt x="691" y="638"/>
                  </a:lnTo>
                  <a:lnTo>
                    <a:pt x="691" y="638"/>
                  </a:lnTo>
                  <a:lnTo>
                    <a:pt x="687" y="638"/>
                  </a:lnTo>
                  <a:lnTo>
                    <a:pt x="687" y="633"/>
                  </a:lnTo>
                  <a:lnTo>
                    <a:pt x="687" y="633"/>
                  </a:lnTo>
                  <a:lnTo>
                    <a:pt x="687" y="638"/>
                  </a:lnTo>
                  <a:lnTo>
                    <a:pt x="687" y="638"/>
                  </a:lnTo>
                  <a:lnTo>
                    <a:pt x="687" y="642"/>
                  </a:lnTo>
                  <a:lnTo>
                    <a:pt x="682" y="642"/>
                  </a:lnTo>
                  <a:lnTo>
                    <a:pt x="682" y="642"/>
                  </a:lnTo>
                  <a:lnTo>
                    <a:pt x="682" y="642"/>
                  </a:lnTo>
                  <a:lnTo>
                    <a:pt x="682" y="638"/>
                  </a:lnTo>
                  <a:lnTo>
                    <a:pt x="682" y="638"/>
                  </a:lnTo>
                  <a:lnTo>
                    <a:pt x="678" y="638"/>
                  </a:lnTo>
                  <a:lnTo>
                    <a:pt x="678" y="638"/>
                  </a:lnTo>
                  <a:lnTo>
                    <a:pt x="678" y="638"/>
                  </a:lnTo>
                  <a:lnTo>
                    <a:pt x="673" y="638"/>
                  </a:lnTo>
                  <a:lnTo>
                    <a:pt x="673" y="638"/>
                  </a:lnTo>
                  <a:lnTo>
                    <a:pt x="673" y="638"/>
                  </a:lnTo>
                  <a:lnTo>
                    <a:pt x="673" y="633"/>
                  </a:lnTo>
                  <a:lnTo>
                    <a:pt x="669" y="633"/>
                  </a:lnTo>
                  <a:lnTo>
                    <a:pt x="669" y="633"/>
                  </a:lnTo>
                  <a:lnTo>
                    <a:pt x="669" y="633"/>
                  </a:lnTo>
                  <a:lnTo>
                    <a:pt x="669" y="633"/>
                  </a:lnTo>
                  <a:lnTo>
                    <a:pt x="669" y="633"/>
                  </a:lnTo>
                  <a:lnTo>
                    <a:pt x="669" y="633"/>
                  </a:lnTo>
                  <a:lnTo>
                    <a:pt x="669" y="633"/>
                  </a:lnTo>
                  <a:lnTo>
                    <a:pt x="669" y="638"/>
                  </a:lnTo>
                  <a:lnTo>
                    <a:pt x="669" y="638"/>
                  </a:lnTo>
                  <a:lnTo>
                    <a:pt x="669" y="638"/>
                  </a:lnTo>
                  <a:lnTo>
                    <a:pt x="669" y="638"/>
                  </a:lnTo>
                  <a:lnTo>
                    <a:pt x="669" y="638"/>
                  </a:lnTo>
                  <a:lnTo>
                    <a:pt x="664" y="638"/>
                  </a:lnTo>
                  <a:lnTo>
                    <a:pt x="664" y="638"/>
                  </a:lnTo>
                  <a:lnTo>
                    <a:pt x="664" y="638"/>
                  </a:lnTo>
                  <a:lnTo>
                    <a:pt x="664" y="638"/>
                  </a:lnTo>
                  <a:lnTo>
                    <a:pt x="664" y="638"/>
                  </a:lnTo>
                  <a:lnTo>
                    <a:pt x="660" y="638"/>
                  </a:lnTo>
                  <a:lnTo>
                    <a:pt x="660" y="638"/>
                  </a:lnTo>
                  <a:lnTo>
                    <a:pt x="660" y="638"/>
                  </a:lnTo>
                  <a:lnTo>
                    <a:pt x="655" y="638"/>
                  </a:lnTo>
                  <a:lnTo>
                    <a:pt x="655" y="638"/>
                  </a:lnTo>
                  <a:lnTo>
                    <a:pt x="651" y="638"/>
                  </a:lnTo>
                  <a:lnTo>
                    <a:pt x="651" y="638"/>
                  </a:lnTo>
                  <a:lnTo>
                    <a:pt x="651" y="638"/>
                  </a:lnTo>
                  <a:lnTo>
                    <a:pt x="651" y="638"/>
                  </a:lnTo>
                  <a:lnTo>
                    <a:pt x="646" y="638"/>
                  </a:lnTo>
                  <a:lnTo>
                    <a:pt x="646" y="633"/>
                  </a:lnTo>
                  <a:lnTo>
                    <a:pt x="642" y="633"/>
                  </a:lnTo>
                  <a:lnTo>
                    <a:pt x="642" y="633"/>
                  </a:lnTo>
                  <a:lnTo>
                    <a:pt x="642" y="633"/>
                  </a:lnTo>
                  <a:lnTo>
                    <a:pt x="642" y="633"/>
                  </a:lnTo>
                  <a:lnTo>
                    <a:pt x="642" y="633"/>
                  </a:lnTo>
                  <a:lnTo>
                    <a:pt x="637" y="633"/>
                  </a:lnTo>
                  <a:lnTo>
                    <a:pt x="637" y="629"/>
                  </a:lnTo>
                  <a:lnTo>
                    <a:pt x="637" y="633"/>
                  </a:lnTo>
                  <a:lnTo>
                    <a:pt x="637" y="633"/>
                  </a:lnTo>
                  <a:lnTo>
                    <a:pt x="637" y="629"/>
                  </a:lnTo>
                  <a:lnTo>
                    <a:pt x="637" y="629"/>
                  </a:lnTo>
                  <a:lnTo>
                    <a:pt x="637" y="624"/>
                  </a:lnTo>
                  <a:lnTo>
                    <a:pt x="637" y="624"/>
                  </a:lnTo>
                  <a:lnTo>
                    <a:pt x="633" y="624"/>
                  </a:lnTo>
                  <a:lnTo>
                    <a:pt x="633" y="624"/>
                  </a:lnTo>
                  <a:lnTo>
                    <a:pt x="633" y="624"/>
                  </a:lnTo>
                  <a:lnTo>
                    <a:pt x="633" y="620"/>
                  </a:lnTo>
                  <a:lnTo>
                    <a:pt x="633" y="620"/>
                  </a:lnTo>
                  <a:lnTo>
                    <a:pt x="633" y="620"/>
                  </a:lnTo>
                  <a:lnTo>
                    <a:pt x="633" y="620"/>
                  </a:lnTo>
                  <a:lnTo>
                    <a:pt x="633" y="615"/>
                  </a:lnTo>
                  <a:lnTo>
                    <a:pt x="633" y="615"/>
                  </a:lnTo>
                  <a:lnTo>
                    <a:pt x="633" y="615"/>
                  </a:lnTo>
                  <a:lnTo>
                    <a:pt x="628" y="615"/>
                  </a:lnTo>
                  <a:lnTo>
                    <a:pt x="628" y="615"/>
                  </a:lnTo>
                  <a:lnTo>
                    <a:pt x="628" y="615"/>
                  </a:lnTo>
                  <a:lnTo>
                    <a:pt x="628" y="615"/>
                  </a:lnTo>
                  <a:lnTo>
                    <a:pt x="623" y="615"/>
                  </a:lnTo>
                  <a:lnTo>
                    <a:pt x="623" y="611"/>
                  </a:lnTo>
                  <a:lnTo>
                    <a:pt x="623" y="611"/>
                  </a:lnTo>
                  <a:lnTo>
                    <a:pt x="623" y="611"/>
                  </a:lnTo>
                  <a:lnTo>
                    <a:pt x="619" y="611"/>
                  </a:lnTo>
                  <a:lnTo>
                    <a:pt x="619" y="611"/>
                  </a:lnTo>
                  <a:lnTo>
                    <a:pt x="619" y="615"/>
                  </a:lnTo>
                  <a:lnTo>
                    <a:pt x="619" y="615"/>
                  </a:lnTo>
                  <a:lnTo>
                    <a:pt x="619" y="611"/>
                  </a:lnTo>
                  <a:lnTo>
                    <a:pt x="614" y="611"/>
                  </a:lnTo>
                  <a:lnTo>
                    <a:pt x="614" y="611"/>
                  </a:lnTo>
                  <a:lnTo>
                    <a:pt x="610" y="611"/>
                  </a:lnTo>
                  <a:lnTo>
                    <a:pt x="610" y="606"/>
                  </a:lnTo>
                  <a:lnTo>
                    <a:pt x="610" y="606"/>
                  </a:lnTo>
                  <a:lnTo>
                    <a:pt x="610" y="606"/>
                  </a:lnTo>
                  <a:lnTo>
                    <a:pt x="605" y="606"/>
                  </a:lnTo>
                  <a:lnTo>
                    <a:pt x="605" y="606"/>
                  </a:lnTo>
                  <a:lnTo>
                    <a:pt x="605" y="606"/>
                  </a:lnTo>
                  <a:lnTo>
                    <a:pt x="601" y="606"/>
                  </a:lnTo>
                  <a:lnTo>
                    <a:pt x="601" y="611"/>
                  </a:lnTo>
                  <a:lnTo>
                    <a:pt x="601" y="611"/>
                  </a:lnTo>
                  <a:lnTo>
                    <a:pt x="601" y="611"/>
                  </a:lnTo>
                  <a:lnTo>
                    <a:pt x="601" y="611"/>
                  </a:lnTo>
                  <a:lnTo>
                    <a:pt x="601" y="615"/>
                  </a:lnTo>
                  <a:lnTo>
                    <a:pt x="601" y="615"/>
                  </a:lnTo>
                  <a:lnTo>
                    <a:pt x="601" y="615"/>
                  </a:lnTo>
                  <a:lnTo>
                    <a:pt x="596" y="615"/>
                  </a:lnTo>
                  <a:lnTo>
                    <a:pt x="596" y="615"/>
                  </a:lnTo>
                  <a:lnTo>
                    <a:pt x="596" y="615"/>
                  </a:lnTo>
                  <a:lnTo>
                    <a:pt x="596" y="620"/>
                  </a:lnTo>
                  <a:lnTo>
                    <a:pt x="592" y="620"/>
                  </a:lnTo>
                  <a:lnTo>
                    <a:pt x="592" y="615"/>
                  </a:lnTo>
                  <a:lnTo>
                    <a:pt x="592" y="615"/>
                  </a:lnTo>
                  <a:lnTo>
                    <a:pt x="592" y="615"/>
                  </a:lnTo>
                  <a:lnTo>
                    <a:pt x="587" y="620"/>
                  </a:lnTo>
                  <a:lnTo>
                    <a:pt x="587" y="620"/>
                  </a:lnTo>
                  <a:lnTo>
                    <a:pt x="587" y="620"/>
                  </a:lnTo>
                  <a:lnTo>
                    <a:pt x="587" y="620"/>
                  </a:lnTo>
                  <a:lnTo>
                    <a:pt x="587" y="620"/>
                  </a:lnTo>
                  <a:lnTo>
                    <a:pt x="587" y="620"/>
                  </a:lnTo>
                  <a:lnTo>
                    <a:pt x="583" y="620"/>
                  </a:lnTo>
                  <a:lnTo>
                    <a:pt x="583" y="615"/>
                  </a:lnTo>
                  <a:lnTo>
                    <a:pt x="583" y="620"/>
                  </a:lnTo>
                  <a:lnTo>
                    <a:pt x="583" y="620"/>
                  </a:lnTo>
                  <a:lnTo>
                    <a:pt x="583" y="620"/>
                  </a:lnTo>
                  <a:lnTo>
                    <a:pt x="578" y="620"/>
                  </a:lnTo>
                  <a:lnTo>
                    <a:pt x="578" y="620"/>
                  </a:lnTo>
                  <a:lnTo>
                    <a:pt x="578" y="620"/>
                  </a:lnTo>
                  <a:lnTo>
                    <a:pt x="578" y="620"/>
                  </a:lnTo>
                  <a:lnTo>
                    <a:pt x="578" y="620"/>
                  </a:lnTo>
                  <a:lnTo>
                    <a:pt x="574" y="620"/>
                  </a:lnTo>
                  <a:lnTo>
                    <a:pt x="574" y="620"/>
                  </a:lnTo>
                  <a:lnTo>
                    <a:pt x="574" y="624"/>
                  </a:lnTo>
                  <a:lnTo>
                    <a:pt x="574" y="624"/>
                  </a:lnTo>
                  <a:lnTo>
                    <a:pt x="574" y="624"/>
                  </a:lnTo>
                  <a:lnTo>
                    <a:pt x="574" y="624"/>
                  </a:lnTo>
                  <a:lnTo>
                    <a:pt x="574" y="624"/>
                  </a:lnTo>
                  <a:lnTo>
                    <a:pt x="569" y="624"/>
                  </a:lnTo>
                  <a:lnTo>
                    <a:pt x="569" y="620"/>
                  </a:lnTo>
                  <a:lnTo>
                    <a:pt x="569" y="620"/>
                  </a:lnTo>
                  <a:lnTo>
                    <a:pt x="565" y="620"/>
                  </a:lnTo>
                  <a:lnTo>
                    <a:pt x="565" y="620"/>
                  </a:lnTo>
                  <a:lnTo>
                    <a:pt x="565" y="620"/>
                  </a:lnTo>
                  <a:lnTo>
                    <a:pt x="560" y="620"/>
                  </a:lnTo>
                  <a:lnTo>
                    <a:pt x="560" y="620"/>
                  </a:lnTo>
                  <a:lnTo>
                    <a:pt x="560" y="620"/>
                  </a:lnTo>
                  <a:lnTo>
                    <a:pt x="560" y="624"/>
                  </a:lnTo>
                  <a:lnTo>
                    <a:pt x="560" y="624"/>
                  </a:lnTo>
                  <a:lnTo>
                    <a:pt x="560" y="624"/>
                  </a:lnTo>
                  <a:lnTo>
                    <a:pt x="560" y="624"/>
                  </a:lnTo>
                  <a:lnTo>
                    <a:pt x="560" y="624"/>
                  </a:lnTo>
                  <a:lnTo>
                    <a:pt x="556" y="624"/>
                  </a:lnTo>
                  <a:lnTo>
                    <a:pt x="556" y="624"/>
                  </a:lnTo>
                  <a:lnTo>
                    <a:pt x="556" y="624"/>
                  </a:lnTo>
                  <a:lnTo>
                    <a:pt x="551" y="624"/>
                  </a:lnTo>
                  <a:lnTo>
                    <a:pt x="551" y="624"/>
                  </a:lnTo>
                  <a:lnTo>
                    <a:pt x="551" y="624"/>
                  </a:lnTo>
                  <a:lnTo>
                    <a:pt x="551" y="624"/>
                  </a:lnTo>
                  <a:lnTo>
                    <a:pt x="551" y="624"/>
                  </a:lnTo>
                  <a:lnTo>
                    <a:pt x="551" y="629"/>
                  </a:lnTo>
                  <a:lnTo>
                    <a:pt x="551" y="629"/>
                  </a:lnTo>
                  <a:lnTo>
                    <a:pt x="551" y="629"/>
                  </a:lnTo>
                  <a:lnTo>
                    <a:pt x="551" y="629"/>
                  </a:lnTo>
                  <a:lnTo>
                    <a:pt x="551" y="629"/>
                  </a:lnTo>
                  <a:lnTo>
                    <a:pt x="551" y="633"/>
                  </a:lnTo>
                  <a:lnTo>
                    <a:pt x="551" y="633"/>
                  </a:lnTo>
                  <a:lnTo>
                    <a:pt x="551" y="633"/>
                  </a:lnTo>
                  <a:lnTo>
                    <a:pt x="556" y="638"/>
                  </a:lnTo>
                  <a:lnTo>
                    <a:pt x="556" y="638"/>
                  </a:lnTo>
                  <a:lnTo>
                    <a:pt x="556" y="638"/>
                  </a:lnTo>
                  <a:lnTo>
                    <a:pt x="556" y="642"/>
                  </a:lnTo>
                  <a:lnTo>
                    <a:pt x="556" y="642"/>
                  </a:lnTo>
                  <a:lnTo>
                    <a:pt x="556" y="647"/>
                  </a:lnTo>
                  <a:lnTo>
                    <a:pt x="556" y="647"/>
                  </a:lnTo>
                  <a:lnTo>
                    <a:pt x="556" y="647"/>
                  </a:lnTo>
                  <a:lnTo>
                    <a:pt x="560" y="647"/>
                  </a:lnTo>
                  <a:lnTo>
                    <a:pt x="560" y="652"/>
                  </a:lnTo>
                  <a:lnTo>
                    <a:pt x="560" y="652"/>
                  </a:lnTo>
                  <a:lnTo>
                    <a:pt x="556" y="652"/>
                  </a:lnTo>
                  <a:lnTo>
                    <a:pt x="556" y="652"/>
                  </a:lnTo>
                  <a:lnTo>
                    <a:pt x="556" y="652"/>
                  </a:lnTo>
                  <a:lnTo>
                    <a:pt x="556" y="652"/>
                  </a:lnTo>
                  <a:lnTo>
                    <a:pt x="556" y="652"/>
                  </a:lnTo>
                  <a:lnTo>
                    <a:pt x="556" y="647"/>
                  </a:lnTo>
                  <a:lnTo>
                    <a:pt x="551" y="647"/>
                  </a:lnTo>
                  <a:lnTo>
                    <a:pt x="551" y="652"/>
                  </a:lnTo>
                  <a:lnTo>
                    <a:pt x="551" y="652"/>
                  </a:lnTo>
                  <a:lnTo>
                    <a:pt x="551" y="652"/>
                  </a:lnTo>
                  <a:lnTo>
                    <a:pt x="547" y="647"/>
                  </a:lnTo>
                  <a:lnTo>
                    <a:pt x="547" y="647"/>
                  </a:lnTo>
                  <a:lnTo>
                    <a:pt x="547" y="647"/>
                  </a:lnTo>
                  <a:lnTo>
                    <a:pt x="547" y="647"/>
                  </a:lnTo>
                  <a:lnTo>
                    <a:pt x="547" y="642"/>
                  </a:lnTo>
                  <a:lnTo>
                    <a:pt x="547" y="642"/>
                  </a:lnTo>
                  <a:lnTo>
                    <a:pt x="547" y="642"/>
                  </a:lnTo>
                  <a:lnTo>
                    <a:pt x="547" y="638"/>
                  </a:lnTo>
                  <a:lnTo>
                    <a:pt x="547" y="638"/>
                  </a:lnTo>
                  <a:lnTo>
                    <a:pt x="547" y="638"/>
                  </a:lnTo>
                  <a:lnTo>
                    <a:pt x="542" y="638"/>
                  </a:lnTo>
                  <a:lnTo>
                    <a:pt x="542" y="638"/>
                  </a:lnTo>
                  <a:lnTo>
                    <a:pt x="542" y="642"/>
                  </a:lnTo>
                  <a:lnTo>
                    <a:pt x="538" y="642"/>
                  </a:lnTo>
                  <a:lnTo>
                    <a:pt x="538" y="647"/>
                  </a:lnTo>
                  <a:lnTo>
                    <a:pt x="538" y="647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33" y="647"/>
                  </a:lnTo>
                  <a:lnTo>
                    <a:pt x="529" y="647"/>
                  </a:lnTo>
                  <a:lnTo>
                    <a:pt x="529" y="642"/>
                  </a:lnTo>
                  <a:lnTo>
                    <a:pt x="529" y="642"/>
                  </a:lnTo>
                  <a:lnTo>
                    <a:pt x="529" y="642"/>
                  </a:lnTo>
                  <a:lnTo>
                    <a:pt x="529" y="642"/>
                  </a:lnTo>
                  <a:lnTo>
                    <a:pt x="529" y="642"/>
                  </a:lnTo>
                  <a:lnTo>
                    <a:pt x="524" y="642"/>
                  </a:lnTo>
                  <a:lnTo>
                    <a:pt x="524" y="638"/>
                  </a:lnTo>
                  <a:lnTo>
                    <a:pt x="524" y="638"/>
                  </a:lnTo>
                  <a:lnTo>
                    <a:pt x="524" y="638"/>
                  </a:lnTo>
                  <a:lnTo>
                    <a:pt x="524" y="633"/>
                  </a:lnTo>
                  <a:lnTo>
                    <a:pt x="524" y="633"/>
                  </a:lnTo>
                  <a:lnTo>
                    <a:pt x="520" y="633"/>
                  </a:lnTo>
                  <a:lnTo>
                    <a:pt x="520" y="633"/>
                  </a:lnTo>
                  <a:lnTo>
                    <a:pt x="515" y="633"/>
                  </a:lnTo>
                  <a:lnTo>
                    <a:pt x="511" y="633"/>
                  </a:lnTo>
                  <a:lnTo>
                    <a:pt x="511" y="633"/>
                  </a:lnTo>
                  <a:lnTo>
                    <a:pt x="511" y="633"/>
                  </a:lnTo>
                  <a:lnTo>
                    <a:pt x="511" y="633"/>
                  </a:lnTo>
                  <a:lnTo>
                    <a:pt x="511" y="633"/>
                  </a:lnTo>
                  <a:lnTo>
                    <a:pt x="511" y="629"/>
                  </a:lnTo>
                  <a:lnTo>
                    <a:pt x="511" y="629"/>
                  </a:lnTo>
                  <a:lnTo>
                    <a:pt x="511" y="624"/>
                  </a:lnTo>
                  <a:lnTo>
                    <a:pt x="511" y="624"/>
                  </a:lnTo>
                  <a:lnTo>
                    <a:pt x="511" y="620"/>
                  </a:lnTo>
                  <a:lnTo>
                    <a:pt x="511" y="620"/>
                  </a:lnTo>
                  <a:lnTo>
                    <a:pt x="511" y="615"/>
                  </a:lnTo>
                  <a:lnTo>
                    <a:pt x="511" y="615"/>
                  </a:lnTo>
                  <a:lnTo>
                    <a:pt x="511" y="615"/>
                  </a:lnTo>
                  <a:lnTo>
                    <a:pt x="511" y="615"/>
                  </a:lnTo>
                  <a:lnTo>
                    <a:pt x="511" y="615"/>
                  </a:lnTo>
                  <a:lnTo>
                    <a:pt x="511" y="615"/>
                  </a:lnTo>
                  <a:lnTo>
                    <a:pt x="506" y="615"/>
                  </a:lnTo>
                  <a:lnTo>
                    <a:pt x="502" y="611"/>
                  </a:lnTo>
                  <a:lnTo>
                    <a:pt x="502" y="611"/>
                  </a:lnTo>
                  <a:lnTo>
                    <a:pt x="502" y="611"/>
                  </a:lnTo>
                  <a:lnTo>
                    <a:pt x="502" y="606"/>
                  </a:lnTo>
                  <a:lnTo>
                    <a:pt x="497" y="606"/>
                  </a:lnTo>
                  <a:lnTo>
                    <a:pt x="497" y="606"/>
                  </a:lnTo>
                  <a:lnTo>
                    <a:pt x="497" y="606"/>
                  </a:lnTo>
                  <a:lnTo>
                    <a:pt x="497" y="602"/>
                  </a:lnTo>
                  <a:lnTo>
                    <a:pt x="497" y="602"/>
                  </a:lnTo>
                  <a:lnTo>
                    <a:pt x="497" y="602"/>
                  </a:lnTo>
                  <a:lnTo>
                    <a:pt x="492" y="597"/>
                  </a:lnTo>
                  <a:lnTo>
                    <a:pt x="492" y="597"/>
                  </a:lnTo>
                  <a:lnTo>
                    <a:pt x="492" y="597"/>
                  </a:lnTo>
                  <a:lnTo>
                    <a:pt x="497" y="593"/>
                  </a:lnTo>
                  <a:lnTo>
                    <a:pt x="497" y="593"/>
                  </a:lnTo>
                  <a:lnTo>
                    <a:pt x="492" y="593"/>
                  </a:lnTo>
                  <a:lnTo>
                    <a:pt x="492" y="593"/>
                  </a:lnTo>
                  <a:lnTo>
                    <a:pt x="492" y="593"/>
                  </a:lnTo>
                  <a:lnTo>
                    <a:pt x="492" y="593"/>
                  </a:lnTo>
                  <a:lnTo>
                    <a:pt x="488" y="593"/>
                  </a:lnTo>
                  <a:lnTo>
                    <a:pt x="488" y="593"/>
                  </a:lnTo>
                  <a:lnTo>
                    <a:pt x="483" y="593"/>
                  </a:lnTo>
                  <a:lnTo>
                    <a:pt x="483" y="597"/>
                  </a:lnTo>
                  <a:lnTo>
                    <a:pt x="479" y="597"/>
                  </a:lnTo>
                  <a:lnTo>
                    <a:pt x="479" y="597"/>
                  </a:lnTo>
                  <a:lnTo>
                    <a:pt x="479" y="597"/>
                  </a:lnTo>
                  <a:lnTo>
                    <a:pt x="474" y="597"/>
                  </a:lnTo>
                  <a:lnTo>
                    <a:pt x="474" y="597"/>
                  </a:lnTo>
                  <a:lnTo>
                    <a:pt x="474" y="597"/>
                  </a:lnTo>
                  <a:lnTo>
                    <a:pt x="474" y="593"/>
                  </a:lnTo>
                  <a:lnTo>
                    <a:pt x="474" y="593"/>
                  </a:lnTo>
                  <a:lnTo>
                    <a:pt x="474" y="593"/>
                  </a:lnTo>
                  <a:lnTo>
                    <a:pt x="474" y="588"/>
                  </a:lnTo>
                  <a:lnTo>
                    <a:pt x="474" y="588"/>
                  </a:lnTo>
                  <a:lnTo>
                    <a:pt x="470" y="588"/>
                  </a:lnTo>
                  <a:lnTo>
                    <a:pt x="470" y="588"/>
                  </a:lnTo>
                  <a:lnTo>
                    <a:pt x="470" y="584"/>
                  </a:lnTo>
                  <a:lnTo>
                    <a:pt x="470" y="584"/>
                  </a:lnTo>
                  <a:lnTo>
                    <a:pt x="470" y="579"/>
                  </a:lnTo>
                  <a:lnTo>
                    <a:pt x="474" y="579"/>
                  </a:lnTo>
                  <a:lnTo>
                    <a:pt x="474" y="579"/>
                  </a:lnTo>
                  <a:lnTo>
                    <a:pt x="470" y="579"/>
                  </a:lnTo>
                  <a:lnTo>
                    <a:pt x="470" y="575"/>
                  </a:lnTo>
                  <a:lnTo>
                    <a:pt x="470" y="575"/>
                  </a:lnTo>
                  <a:lnTo>
                    <a:pt x="470" y="570"/>
                  </a:lnTo>
                  <a:lnTo>
                    <a:pt x="474" y="570"/>
                  </a:lnTo>
                  <a:lnTo>
                    <a:pt x="474" y="570"/>
                  </a:lnTo>
                  <a:lnTo>
                    <a:pt x="474" y="570"/>
                  </a:lnTo>
                  <a:lnTo>
                    <a:pt x="474" y="570"/>
                  </a:lnTo>
                  <a:lnTo>
                    <a:pt x="474" y="570"/>
                  </a:lnTo>
                  <a:lnTo>
                    <a:pt x="474" y="566"/>
                  </a:lnTo>
                  <a:lnTo>
                    <a:pt x="474" y="566"/>
                  </a:lnTo>
                  <a:lnTo>
                    <a:pt x="479" y="566"/>
                  </a:lnTo>
                  <a:lnTo>
                    <a:pt x="479" y="566"/>
                  </a:lnTo>
                  <a:lnTo>
                    <a:pt x="479" y="566"/>
                  </a:lnTo>
                  <a:lnTo>
                    <a:pt x="479" y="561"/>
                  </a:lnTo>
                  <a:lnTo>
                    <a:pt x="483" y="561"/>
                  </a:lnTo>
                  <a:lnTo>
                    <a:pt x="483" y="561"/>
                  </a:lnTo>
                  <a:lnTo>
                    <a:pt x="483" y="561"/>
                  </a:lnTo>
                  <a:lnTo>
                    <a:pt x="483" y="557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3" y="552"/>
                  </a:lnTo>
                  <a:lnTo>
                    <a:pt x="483" y="552"/>
                  </a:lnTo>
                  <a:lnTo>
                    <a:pt x="479" y="552"/>
                  </a:lnTo>
                  <a:lnTo>
                    <a:pt x="479" y="548"/>
                  </a:lnTo>
                  <a:lnTo>
                    <a:pt x="479" y="548"/>
                  </a:lnTo>
                  <a:lnTo>
                    <a:pt x="479" y="543"/>
                  </a:lnTo>
                  <a:lnTo>
                    <a:pt x="479" y="543"/>
                  </a:lnTo>
                  <a:lnTo>
                    <a:pt x="479" y="538"/>
                  </a:lnTo>
                  <a:lnTo>
                    <a:pt x="479" y="538"/>
                  </a:lnTo>
                  <a:lnTo>
                    <a:pt x="474" y="534"/>
                  </a:lnTo>
                  <a:lnTo>
                    <a:pt x="474" y="534"/>
                  </a:lnTo>
                  <a:lnTo>
                    <a:pt x="474" y="529"/>
                  </a:lnTo>
                  <a:lnTo>
                    <a:pt x="474" y="525"/>
                  </a:lnTo>
                  <a:lnTo>
                    <a:pt x="470" y="525"/>
                  </a:lnTo>
                  <a:lnTo>
                    <a:pt x="470" y="525"/>
                  </a:lnTo>
                  <a:lnTo>
                    <a:pt x="470" y="525"/>
                  </a:lnTo>
                  <a:lnTo>
                    <a:pt x="470" y="525"/>
                  </a:lnTo>
                  <a:lnTo>
                    <a:pt x="470" y="525"/>
                  </a:lnTo>
                  <a:lnTo>
                    <a:pt x="470" y="525"/>
                  </a:lnTo>
                  <a:lnTo>
                    <a:pt x="465" y="525"/>
                  </a:lnTo>
                  <a:lnTo>
                    <a:pt x="465" y="525"/>
                  </a:lnTo>
                  <a:lnTo>
                    <a:pt x="465" y="525"/>
                  </a:lnTo>
                  <a:lnTo>
                    <a:pt x="461" y="520"/>
                  </a:lnTo>
                  <a:lnTo>
                    <a:pt x="461" y="516"/>
                  </a:lnTo>
                  <a:lnTo>
                    <a:pt x="461" y="516"/>
                  </a:lnTo>
                  <a:lnTo>
                    <a:pt x="461" y="516"/>
                  </a:lnTo>
                  <a:lnTo>
                    <a:pt x="461" y="516"/>
                  </a:lnTo>
                  <a:lnTo>
                    <a:pt x="456" y="511"/>
                  </a:lnTo>
                  <a:lnTo>
                    <a:pt x="456" y="511"/>
                  </a:lnTo>
                  <a:lnTo>
                    <a:pt x="456" y="511"/>
                  </a:lnTo>
                  <a:lnTo>
                    <a:pt x="456" y="511"/>
                  </a:lnTo>
                  <a:lnTo>
                    <a:pt x="452" y="511"/>
                  </a:lnTo>
                  <a:lnTo>
                    <a:pt x="452" y="511"/>
                  </a:lnTo>
                  <a:lnTo>
                    <a:pt x="452" y="511"/>
                  </a:lnTo>
                  <a:lnTo>
                    <a:pt x="452" y="507"/>
                  </a:lnTo>
                  <a:lnTo>
                    <a:pt x="452" y="507"/>
                  </a:lnTo>
                  <a:lnTo>
                    <a:pt x="447" y="507"/>
                  </a:lnTo>
                  <a:lnTo>
                    <a:pt x="447" y="511"/>
                  </a:lnTo>
                  <a:lnTo>
                    <a:pt x="447" y="511"/>
                  </a:lnTo>
                  <a:lnTo>
                    <a:pt x="447" y="511"/>
                  </a:lnTo>
                  <a:lnTo>
                    <a:pt x="447" y="516"/>
                  </a:lnTo>
                  <a:lnTo>
                    <a:pt x="447" y="516"/>
                  </a:lnTo>
                  <a:lnTo>
                    <a:pt x="447" y="516"/>
                  </a:lnTo>
                  <a:lnTo>
                    <a:pt x="443" y="511"/>
                  </a:lnTo>
                  <a:lnTo>
                    <a:pt x="443" y="511"/>
                  </a:lnTo>
                  <a:lnTo>
                    <a:pt x="443" y="511"/>
                  </a:lnTo>
                  <a:lnTo>
                    <a:pt x="438" y="511"/>
                  </a:lnTo>
                  <a:lnTo>
                    <a:pt x="438" y="511"/>
                  </a:lnTo>
                  <a:lnTo>
                    <a:pt x="434" y="511"/>
                  </a:lnTo>
                  <a:lnTo>
                    <a:pt x="434" y="511"/>
                  </a:lnTo>
                  <a:lnTo>
                    <a:pt x="429" y="511"/>
                  </a:lnTo>
                  <a:lnTo>
                    <a:pt x="429" y="511"/>
                  </a:lnTo>
                  <a:lnTo>
                    <a:pt x="429" y="511"/>
                  </a:lnTo>
                  <a:lnTo>
                    <a:pt x="429" y="511"/>
                  </a:lnTo>
                  <a:lnTo>
                    <a:pt x="429" y="511"/>
                  </a:lnTo>
                  <a:lnTo>
                    <a:pt x="429" y="511"/>
                  </a:lnTo>
                  <a:lnTo>
                    <a:pt x="429" y="511"/>
                  </a:lnTo>
                  <a:lnTo>
                    <a:pt x="429" y="511"/>
                  </a:lnTo>
                  <a:lnTo>
                    <a:pt x="429" y="507"/>
                  </a:lnTo>
                  <a:lnTo>
                    <a:pt x="429" y="507"/>
                  </a:lnTo>
                  <a:lnTo>
                    <a:pt x="434" y="502"/>
                  </a:lnTo>
                  <a:lnTo>
                    <a:pt x="429" y="502"/>
                  </a:lnTo>
                  <a:lnTo>
                    <a:pt x="429" y="502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5" y="498"/>
                  </a:lnTo>
                  <a:lnTo>
                    <a:pt x="425" y="502"/>
                  </a:lnTo>
                  <a:lnTo>
                    <a:pt x="425" y="502"/>
                  </a:lnTo>
                  <a:lnTo>
                    <a:pt x="425" y="502"/>
                  </a:lnTo>
                  <a:lnTo>
                    <a:pt x="425" y="498"/>
                  </a:lnTo>
                  <a:lnTo>
                    <a:pt x="425" y="498"/>
                  </a:lnTo>
                  <a:lnTo>
                    <a:pt x="425" y="498"/>
                  </a:lnTo>
                  <a:lnTo>
                    <a:pt x="425" y="498"/>
                  </a:lnTo>
                  <a:lnTo>
                    <a:pt x="425" y="493"/>
                  </a:lnTo>
                  <a:lnTo>
                    <a:pt x="425" y="493"/>
                  </a:lnTo>
                  <a:lnTo>
                    <a:pt x="425" y="493"/>
                  </a:lnTo>
                  <a:lnTo>
                    <a:pt x="425" y="493"/>
                  </a:lnTo>
                  <a:lnTo>
                    <a:pt x="420" y="493"/>
                  </a:lnTo>
                  <a:lnTo>
                    <a:pt x="420" y="493"/>
                  </a:lnTo>
                  <a:lnTo>
                    <a:pt x="420" y="493"/>
                  </a:lnTo>
                  <a:lnTo>
                    <a:pt x="416" y="493"/>
                  </a:lnTo>
                  <a:lnTo>
                    <a:pt x="416" y="493"/>
                  </a:lnTo>
                  <a:lnTo>
                    <a:pt x="411" y="498"/>
                  </a:lnTo>
                  <a:lnTo>
                    <a:pt x="411" y="498"/>
                  </a:lnTo>
                  <a:lnTo>
                    <a:pt x="411" y="498"/>
                  </a:lnTo>
                  <a:lnTo>
                    <a:pt x="411" y="498"/>
                  </a:lnTo>
                  <a:lnTo>
                    <a:pt x="411" y="498"/>
                  </a:lnTo>
                  <a:lnTo>
                    <a:pt x="411" y="498"/>
                  </a:lnTo>
                  <a:lnTo>
                    <a:pt x="411" y="498"/>
                  </a:lnTo>
                  <a:lnTo>
                    <a:pt x="407" y="498"/>
                  </a:lnTo>
                  <a:lnTo>
                    <a:pt x="407" y="498"/>
                  </a:lnTo>
                  <a:lnTo>
                    <a:pt x="402" y="498"/>
                  </a:lnTo>
                  <a:lnTo>
                    <a:pt x="402" y="498"/>
                  </a:lnTo>
                  <a:lnTo>
                    <a:pt x="398" y="498"/>
                  </a:lnTo>
                  <a:lnTo>
                    <a:pt x="398" y="498"/>
                  </a:lnTo>
                  <a:lnTo>
                    <a:pt x="398" y="498"/>
                  </a:lnTo>
                  <a:lnTo>
                    <a:pt x="398" y="493"/>
                  </a:lnTo>
                  <a:lnTo>
                    <a:pt x="398" y="493"/>
                  </a:lnTo>
                  <a:lnTo>
                    <a:pt x="393" y="498"/>
                  </a:lnTo>
                  <a:lnTo>
                    <a:pt x="393" y="498"/>
                  </a:lnTo>
                  <a:lnTo>
                    <a:pt x="393" y="498"/>
                  </a:lnTo>
                  <a:lnTo>
                    <a:pt x="389" y="502"/>
                  </a:lnTo>
                  <a:lnTo>
                    <a:pt x="389" y="502"/>
                  </a:lnTo>
                  <a:lnTo>
                    <a:pt x="389" y="502"/>
                  </a:lnTo>
                  <a:lnTo>
                    <a:pt x="389" y="502"/>
                  </a:lnTo>
                  <a:lnTo>
                    <a:pt x="389" y="507"/>
                  </a:lnTo>
                  <a:lnTo>
                    <a:pt x="384" y="507"/>
                  </a:lnTo>
                  <a:lnTo>
                    <a:pt x="384" y="507"/>
                  </a:lnTo>
                  <a:lnTo>
                    <a:pt x="380" y="507"/>
                  </a:lnTo>
                  <a:lnTo>
                    <a:pt x="380" y="507"/>
                  </a:lnTo>
                  <a:lnTo>
                    <a:pt x="380" y="511"/>
                  </a:lnTo>
                  <a:lnTo>
                    <a:pt x="380" y="511"/>
                  </a:lnTo>
                  <a:lnTo>
                    <a:pt x="380" y="511"/>
                  </a:lnTo>
                  <a:lnTo>
                    <a:pt x="375" y="516"/>
                  </a:lnTo>
                  <a:lnTo>
                    <a:pt x="375" y="516"/>
                  </a:lnTo>
                  <a:lnTo>
                    <a:pt x="370" y="520"/>
                  </a:lnTo>
                  <a:lnTo>
                    <a:pt x="370" y="520"/>
                  </a:lnTo>
                  <a:lnTo>
                    <a:pt x="370" y="520"/>
                  </a:lnTo>
                  <a:lnTo>
                    <a:pt x="370" y="520"/>
                  </a:lnTo>
                  <a:lnTo>
                    <a:pt x="370" y="520"/>
                  </a:lnTo>
                  <a:lnTo>
                    <a:pt x="370" y="520"/>
                  </a:lnTo>
                  <a:lnTo>
                    <a:pt x="370" y="520"/>
                  </a:lnTo>
                  <a:lnTo>
                    <a:pt x="370" y="525"/>
                  </a:lnTo>
                  <a:lnTo>
                    <a:pt x="370" y="525"/>
                  </a:lnTo>
                  <a:lnTo>
                    <a:pt x="370" y="525"/>
                  </a:lnTo>
                  <a:lnTo>
                    <a:pt x="366" y="525"/>
                  </a:lnTo>
                  <a:lnTo>
                    <a:pt x="366" y="525"/>
                  </a:lnTo>
                  <a:lnTo>
                    <a:pt x="366" y="525"/>
                  </a:lnTo>
                  <a:lnTo>
                    <a:pt x="366" y="525"/>
                  </a:lnTo>
                  <a:lnTo>
                    <a:pt x="366" y="525"/>
                  </a:lnTo>
                  <a:lnTo>
                    <a:pt x="366" y="525"/>
                  </a:lnTo>
                  <a:lnTo>
                    <a:pt x="361" y="525"/>
                  </a:lnTo>
                  <a:lnTo>
                    <a:pt x="361" y="525"/>
                  </a:lnTo>
                  <a:lnTo>
                    <a:pt x="361" y="525"/>
                  </a:lnTo>
                  <a:lnTo>
                    <a:pt x="357" y="525"/>
                  </a:lnTo>
                  <a:lnTo>
                    <a:pt x="357" y="525"/>
                  </a:lnTo>
                  <a:lnTo>
                    <a:pt x="357" y="525"/>
                  </a:lnTo>
                  <a:lnTo>
                    <a:pt x="357" y="525"/>
                  </a:lnTo>
                  <a:lnTo>
                    <a:pt x="357" y="525"/>
                  </a:lnTo>
                  <a:lnTo>
                    <a:pt x="352" y="520"/>
                  </a:lnTo>
                  <a:lnTo>
                    <a:pt x="352" y="520"/>
                  </a:lnTo>
                  <a:lnTo>
                    <a:pt x="348" y="520"/>
                  </a:lnTo>
                  <a:lnTo>
                    <a:pt x="348" y="520"/>
                  </a:lnTo>
                  <a:lnTo>
                    <a:pt x="348" y="520"/>
                  </a:lnTo>
                  <a:lnTo>
                    <a:pt x="348" y="520"/>
                  </a:lnTo>
                  <a:lnTo>
                    <a:pt x="348" y="525"/>
                  </a:lnTo>
                  <a:lnTo>
                    <a:pt x="343" y="525"/>
                  </a:lnTo>
                  <a:lnTo>
                    <a:pt x="343" y="520"/>
                  </a:lnTo>
                  <a:lnTo>
                    <a:pt x="343" y="520"/>
                  </a:lnTo>
                  <a:lnTo>
                    <a:pt x="339" y="520"/>
                  </a:lnTo>
                  <a:lnTo>
                    <a:pt x="339" y="520"/>
                  </a:lnTo>
                  <a:lnTo>
                    <a:pt x="334" y="520"/>
                  </a:lnTo>
                  <a:lnTo>
                    <a:pt x="334" y="520"/>
                  </a:lnTo>
                  <a:lnTo>
                    <a:pt x="334" y="520"/>
                  </a:lnTo>
                  <a:lnTo>
                    <a:pt x="334" y="520"/>
                  </a:lnTo>
                  <a:lnTo>
                    <a:pt x="334" y="520"/>
                  </a:lnTo>
                  <a:lnTo>
                    <a:pt x="334" y="520"/>
                  </a:lnTo>
                  <a:lnTo>
                    <a:pt x="334" y="516"/>
                  </a:lnTo>
                  <a:lnTo>
                    <a:pt x="330" y="516"/>
                  </a:lnTo>
                  <a:lnTo>
                    <a:pt x="330" y="516"/>
                  </a:lnTo>
                  <a:lnTo>
                    <a:pt x="325" y="516"/>
                  </a:lnTo>
                  <a:lnTo>
                    <a:pt x="325" y="516"/>
                  </a:lnTo>
                  <a:lnTo>
                    <a:pt x="325" y="516"/>
                  </a:lnTo>
                  <a:lnTo>
                    <a:pt x="325" y="520"/>
                  </a:lnTo>
                  <a:lnTo>
                    <a:pt x="321" y="520"/>
                  </a:lnTo>
                  <a:lnTo>
                    <a:pt x="321" y="520"/>
                  </a:lnTo>
                  <a:lnTo>
                    <a:pt x="321" y="520"/>
                  </a:lnTo>
                  <a:lnTo>
                    <a:pt x="321" y="525"/>
                  </a:lnTo>
                  <a:lnTo>
                    <a:pt x="316" y="525"/>
                  </a:lnTo>
                  <a:lnTo>
                    <a:pt x="316" y="529"/>
                  </a:lnTo>
                  <a:lnTo>
                    <a:pt x="316" y="529"/>
                  </a:lnTo>
                  <a:lnTo>
                    <a:pt x="316" y="534"/>
                  </a:lnTo>
                  <a:lnTo>
                    <a:pt x="312" y="534"/>
                  </a:lnTo>
                  <a:lnTo>
                    <a:pt x="312" y="538"/>
                  </a:lnTo>
                  <a:lnTo>
                    <a:pt x="312" y="534"/>
                  </a:lnTo>
                  <a:lnTo>
                    <a:pt x="312" y="534"/>
                  </a:lnTo>
                  <a:lnTo>
                    <a:pt x="312" y="534"/>
                  </a:lnTo>
                  <a:lnTo>
                    <a:pt x="312" y="529"/>
                  </a:lnTo>
                  <a:lnTo>
                    <a:pt x="312" y="525"/>
                  </a:lnTo>
                  <a:lnTo>
                    <a:pt x="312" y="525"/>
                  </a:lnTo>
                  <a:lnTo>
                    <a:pt x="307" y="525"/>
                  </a:lnTo>
                  <a:lnTo>
                    <a:pt x="307" y="525"/>
                  </a:lnTo>
                  <a:lnTo>
                    <a:pt x="307" y="520"/>
                  </a:lnTo>
                  <a:lnTo>
                    <a:pt x="303" y="520"/>
                  </a:lnTo>
                  <a:lnTo>
                    <a:pt x="303" y="520"/>
                  </a:lnTo>
                  <a:lnTo>
                    <a:pt x="303" y="525"/>
                  </a:lnTo>
                  <a:lnTo>
                    <a:pt x="303" y="525"/>
                  </a:lnTo>
                  <a:lnTo>
                    <a:pt x="298" y="525"/>
                  </a:lnTo>
                  <a:lnTo>
                    <a:pt x="298" y="525"/>
                  </a:lnTo>
                  <a:lnTo>
                    <a:pt x="298" y="525"/>
                  </a:lnTo>
                  <a:lnTo>
                    <a:pt x="298" y="525"/>
                  </a:lnTo>
                  <a:lnTo>
                    <a:pt x="298" y="525"/>
                  </a:lnTo>
                  <a:lnTo>
                    <a:pt x="298" y="525"/>
                  </a:lnTo>
                  <a:lnTo>
                    <a:pt x="294" y="525"/>
                  </a:lnTo>
                  <a:lnTo>
                    <a:pt x="294" y="525"/>
                  </a:lnTo>
                  <a:lnTo>
                    <a:pt x="289" y="529"/>
                  </a:lnTo>
                  <a:lnTo>
                    <a:pt x="289" y="529"/>
                  </a:lnTo>
                  <a:lnTo>
                    <a:pt x="289" y="529"/>
                  </a:lnTo>
                  <a:lnTo>
                    <a:pt x="289" y="529"/>
                  </a:lnTo>
                  <a:lnTo>
                    <a:pt x="285" y="529"/>
                  </a:lnTo>
                  <a:lnTo>
                    <a:pt x="280" y="529"/>
                  </a:lnTo>
                  <a:lnTo>
                    <a:pt x="280" y="525"/>
                  </a:lnTo>
                  <a:lnTo>
                    <a:pt x="280" y="525"/>
                  </a:lnTo>
                  <a:lnTo>
                    <a:pt x="276" y="525"/>
                  </a:lnTo>
                  <a:lnTo>
                    <a:pt x="276" y="525"/>
                  </a:lnTo>
                  <a:lnTo>
                    <a:pt x="276" y="525"/>
                  </a:lnTo>
                  <a:lnTo>
                    <a:pt x="276" y="525"/>
                  </a:lnTo>
                  <a:lnTo>
                    <a:pt x="271" y="525"/>
                  </a:lnTo>
                  <a:lnTo>
                    <a:pt x="271" y="525"/>
                  </a:lnTo>
                  <a:lnTo>
                    <a:pt x="271" y="525"/>
                  </a:lnTo>
                  <a:lnTo>
                    <a:pt x="271" y="525"/>
                  </a:lnTo>
                  <a:lnTo>
                    <a:pt x="271" y="525"/>
                  </a:lnTo>
                  <a:lnTo>
                    <a:pt x="267" y="525"/>
                  </a:lnTo>
                  <a:lnTo>
                    <a:pt x="267" y="525"/>
                  </a:lnTo>
                  <a:lnTo>
                    <a:pt x="267" y="525"/>
                  </a:lnTo>
                  <a:lnTo>
                    <a:pt x="262" y="525"/>
                  </a:lnTo>
                  <a:lnTo>
                    <a:pt x="262" y="525"/>
                  </a:lnTo>
                  <a:lnTo>
                    <a:pt x="262" y="525"/>
                  </a:lnTo>
                  <a:lnTo>
                    <a:pt x="262" y="525"/>
                  </a:lnTo>
                  <a:lnTo>
                    <a:pt x="262" y="525"/>
                  </a:lnTo>
                  <a:lnTo>
                    <a:pt x="262" y="525"/>
                  </a:lnTo>
                  <a:lnTo>
                    <a:pt x="262" y="525"/>
                  </a:lnTo>
                  <a:lnTo>
                    <a:pt x="258" y="520"/>
                  </a:lnTo>
                  <a:lnTo>
                    <a:pt x="258" y="520"/>
                  </a:lnTo>
                  <a:lnTo>
                    <a:pt x="258" y="520"/>
                  </a:lnTo>
                  <a:lnTo>
                    <a:pt x="253" y="520"/>
                  </a:lnTo>
                  <a:lnTo>
                    <a:pt x="249" y="520"/>
                  </a:lnTo>
                  <a:lnTo>
                    <a:pt x="249" y="520"/>
                  </a:lnTo>
                  <a:lnTo>
                    <a:pt x="244" y="520"/>
                  </a:lnTo>
                  <a:lnTo>
                    <a:pt x="244" y="516"/>
                  </a:lnTo>
                  <a:lnTo>
                    <a:pt x="244" y="516"/>
                  </a:lnTo>
                  <a:lnTo>
                    <a:pt x="244" y="516"/>
                  </a:lnTo>
                  <a:lnTo>
                    <a:pt x="244" y="516"/>
                  </a:lnTo>
                  <a:lnTo>
                    <a:pt x="244" y="516"/>
                  </a:lnTo>
                  <a:lnTo>
                    <a:pt x="239" y="516"/>
                  </a:lnTo>
                  <a:lnTo>
                    <a:pt x="239" y="516"/>
                  </a:lnTo>
                  <a:lnTo>
                    <a:pt x="239" y="516"/>
                  </a:lnTo>
                  <a:lnTo>
                    <a:pt x="239" y="516"/>
                  </a:lnTo>
                  <a:lnTo>
                    <a:pt x="239" y="516"/>
                  </a:lnTo>
                  <a:lnTo>
                    <a:pt x="235" y="511"/>
                  </a:lnTo>
                  <a:lnTo>
                    <a:pt x="235" y="511"/>
                  </a:lnTo>
                  <a:lnTo>
                    <a:pt x="230" y="511"/>
                  </a:lnTo>
                  <a:lnTo>
                    <a:pt x="230" y="511"/>
                  </a:lnTo>
                  <a:lnTo>
                    <a:pt x="230" y="507"/>
                  </a:lnTo>
                  <a:lnTo>
                    <a:pt x="226" y="507"/>
                  </a:lnTo>
                  <a:lnTo>
                    <a:pt x="226" y="502"/>
                  </a:lnTo>
                  <a:lnTo>
                    <a:pt x="226" y="502"/>
                  </a:lnTo>
                  <a:lnTo>
                    <a:pt x="226" y="502"/>
                  </a:lnTo>
                  <a:lnTo>
                    <a:pt x="221" y="502"/>
                  </a:lnTo>
                  <a:lnTo>
                    <a:pt x="221" y="502"/>
                  </a:lnTo>
                  <a:lnTo>
                    <a:pt x="217" y="502"/>
                  </a:lnTo>
                  <a:lnTo>
                    <a:pt x="217" y="502"/>
                  </a:lnTo>
                  <a:lnTo>
                    <a:pt x="212" y="502"/>
                  </a:lnTo>
                  <a:lnTo>
                    <a:pt x="212" y="498"/>
                  </a:lnTo>
                  <a:lnTo>
                    <a:pt x="208" y="498"/>
                  </a:lnTo>
                  <a:lnTo>
                    <a:pt x="208" y="493"/>
                  </a:lnTo>
                  <a:lnTo>
                    <a:pt x="203" y="493"/>
                  </a:lnTo>
                  <a:lnTo>
                    <a:pt x="203" y="493"/>
                  </a:lnTo>
                  <a:lnTo>
                    <a:pt x="199" y="493"/>
                  </a:lnTo>
                  <a:lnTo>
                    <a:pt x="194" y="489"/>
                  </a:lnTo>
                  <a:lnTo>
                    <a:pt x="190" y="489"/>
                  </a:lnTo>
                  <a:lnTo>
                    <a:pt x="190" y="484"/>
                  </a:lnTo>
                  <a:lnTo>
                    <a:pt x="190" y="484"/>
                  </a:lnTo>
                  <a:lnTo>
                    <a:pt x="185" y="484"/>
                  </a:lnTo>
                  <a:lnTo>
                    <a:pt x="185" y="484"/>
                  </a:lnTo>
                  <a:lnTo>
                    <a:pt x="181" y="480"/>
                  </a:lnTo>
                  <a:lnTo>
                    <a:pt x="181" y="480"/>
                  </a:lnTo>
                  <a:lnTo>
                    <a:pt x="176" y="484"/>
                  </a:lnTo>
                  <a:lnTo>
                    <a:pt x="176" y="489"/>
                  </a:lnTo>
                  <a:lnTo>
                    <a:pt x="172" y="489"/>
                  </a:lnTo>
                  <a:lnTo>
                    <a:pt x="172" y="489"/>
                  </a:lnTo>
                  <a:lnTo>
                    <a:pt x="172" y="489"/>
                  </a:lnTo>
                  <a:lnTo>
                    <a:pt x="172" y="484"/>
                  </a:lnTo>
                  <a:lnTo>
                    <a:pt x="167" y="484"/>
                  </a:lnTo>
                  <a:lnTo>
                    <a:pt x="167" y="484"/>
                  </a:lnTo>
                  <a:lnTo>
                    <a:pt x="163" y="484"/>
                  </a:lnTo>
                  <a:lnTo>
                    <a:pt x="163" y="480"/>
                  </a:lnTo>
                  <a:lnTo>
                    <a:pt x="163" y="480"/>
                  </a:lnTo>
                  <a:lnTo>
                    <a:pt x="163" y="480"/>
                  </a:lnTo>
                  <a:lnTo>
                    <a:pt x="158" y="480"/>
                  </a:lnTo>
                  <a:lnTo>
                    <a:pt x="154" y="480"/>
                  </a:lnTo>
                  <a:lnTo>
                    <a:pt x="154" y="480"/>
                  </a:lnTo>
                  <a:lnTo>
                    <a:pt x="154" y="480"/>
                  </a:lnTo>
                  <a:lnTo>
                    <a:pt x="154" y="475"/>
                  </a:lnTo>
                  <a:lnTo>
                    <a:pt x="154" y="475"/>
                  </a:lnTo>
                  <a:lnTo>
                    <a:pt x="154" y="475"/>
                  </a:lnTo>
                  <a:lnTo>
                    <a:pt x="154" y="475"/>
                  </a:lnTo>
                  <a:lnTo>
                    <a:pt x="149" y="471"/>
                  </a:lnTo>
                  <a:lnTo>
                    <a:pt x="149" y="471"/>
                  </a:lnTo>
                  <a:lnTo>
                    <a:pt x="145" y="471"/>
                  </a:lnTo>
                  <a:lnTo>
                    <a:pt x="145" y="471"/>
                  </a:lnTo>
                  <a:lnTo>
                    <a:pt x="140" y="471"/>
                  </a:lnTo>
                  <a:lnTo>
                    <a:pt x="140" y="471"/>
                  </a:lnTo>
                  <a:lnTo>
                    <a:pt x="140" y="471"/>
                  </a:lnTo>
                  <a:lnTo>
                    <a:pt x="140" y="471"/>
                  </a:lnTo>
                  <a:lnTo>
                    <a:pt x="140" y="471"/>
                  </a:lnTo>
                  <a:lnTo>
                    <a:pt x="136" y="466"/>
                  </a:lnTo>
                  <a:lnTo>
                    <a:pt x="131" y="462"/>
                  </a:lnTo>
                  <a:lnTo>
                    <a:pt x="131" y="462"/>
                  </a:lnTo>
                  <a:lnTo>
                    <a:pt x="131" y="462"/>
                  </a:lnTo>
                  <a:lnTo>
                    <a:pt x="131" y="466"/>
                  </a:lnTo>
                  <a:lnTo>
                    <a:pt x="131" y="466"/>
                  </a:lnTo>
                  <a:lnTo>
                    <a:pt x="131" y="466"/>
                  </a:lnTo>
                  <a:lnTo>
                    <a:pt x="131" y="466"/>
                  </a:lnTo>
                  <a:lnTo>
                    <a:pt x="127" y="466"/>
                  </a:lnTo>
                  <a:lnTo>
                    <a:pt x="127" y="466"/>
                  </a:lnTo>
                  <a:lnTo>
                    <a:pt x="127" y="466"/>
                  </a:lnTo>
                  <a:lnTo>
                    <a:pt x="127" y="462"/>
                  </a:lnTo>
                  <a:lnTo>
                    <a:pt x="127" y="462"/>
                  </a:lnTo>
                  <a:lnTo>
                    <a:pt x="127" y="462"/>
                  </a:lnTo>
                  <a:lnTo>
                    <a:pt x="127" y="457"/>
                  </a:lnTo>
                  <a:lnTo>
                    <a:pt x="127" y="457"/>
                  </a:lnTo>
                  <a:lnTo>
                    <a:pt x="122" y="457"/>
                  </a:lnTo>
                  <a:lnTo>
                    <a:pt x="122" y="457"/>
                  </a:lnTo>
                  <a:lnTo>
                    <a:pt x="122" y="453"/>
                  </a:lnTo>
                  <a:lnTo>
                    <a:pt x="122" y="453"/>
                  </a:lnTo>
                  <a:lnTo>
                    <a:pt x="122" y="453"/>
                  </a:lnTo>
                  <a:lnTo>
                    <a:pt x="122" y="453"/>
                  </a:lnTo>
                  <a:lnTo>
                    <a:pt x="118" y="448"/>
                  </a:lnTo>
                  <a:lnTo>
                    <a:pt x="118" y="448"/>
                  </a:lnTo>
                  <a:lnTo>
                    <a:pt x="118" y="448"/>
                  </a:lnTo>
                  <a:lnTo>
                    <a:pt x="118" y="444"/>
                  </a:lnTo>
                  <a:lnTo>
                    <a:pt x="118" y="444"/>
                  </a:lnTo>
                  <a:lnTo>
                    <a:pt x="113" y="444"/>
                  </a:lnTo>
                  <a:lnTo>
                    <a:pt x="113" y="444"/>
                  </a:lnTo>
                  <a:lnTo>
                    <a:pt x="118" y="439"/>
                  </a:lnTo>
                  <a:lnTo>
                    <a:pt x="118" y="439"/>
                  </a:lnTo>
                  <a:lnTo>
                    <a:pt x="118" y="439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2" y="444"/>
                  </a:lnTo>
                  <a:lnTo>
                    <a:pt x="122" y="444"/>
                  </a:lnTo>
                  <a:lnTo>
                    <a:pt x="122" y="444"/>
                  </a:lnTo>
                  <a:lnTo>
                    <a:pt x="127" y="444"/>
                  </a:lnTo>
                  <a:lnTo>
                    <a:pt x="127" y="444"/>
                  </a:lnTo>
                  <a:lnTo>
                    <a:pt x="127" y="444"/>
                  </a:lnTo>
                  <a:lnTo>
                    <a:pt x="127" y="444"/>
                  </a:lnTo>
                  <a:lnTo>
                    <a:pt x="127" y="444"/>
                  </a:lnTo>
                  <a:lnTo>
                    <a:pt x="127" y="444"/>
                  </a:lnTo>
                  <a:lnTo>
                    <a:pt x="127" y="444"/>
                  </a:lnTo>
                  <a:lnTo>
                    <a:pt x="127" y="439"/>
                  </a:lnTo>
                  <a:lnTo>
                    <a:pt x="127" y="439"/>
                  </a:lnTo>
                  <a:lnTo>
                    <a:pt x="127" y="439"/>
                  </a:lnTo>
                  <a:lnTo>
                    <a:pt x="127" y="434"/>
                  </a:lnTo>
                  <a:lnTo>
                    <a:pt x="127" y="434"/>
                  </a:lnTo>
                  <a:lnTo>
                    <a:pt x="127" y="434"/>
                  </a:lnTo>
                  <a:lnTo>
                    <a:pt x="127" y="434"/>
                  </a:lnTo>
                  <a:lnTo>
                    <a:pt x="122" y="430"/>
                  </a:lnTo>
                  <a:lnTo>
                    <a:pt x="122" y="430"/>
                  </a:lnTo>
                  <a:lnTo>
                    <a:pt x="122" y="430"/>
                  </a:lnTo>
                  <a:lnTo>
                    <a:pt x="122" y="430"/>
                  </a:lnTo>
                  <a:lnTo>
                    <a:pt x="122" y="430"/>
                  </a:lnTo>
                  <a:lnTo>
                    <a:pt x="122" y="430"/>
                  </a:lnTo>
                  <a:lnTo>
                    <a:pt x="122" y="425"/>
                  </a:lnTo>
                  <a:lnTo>
                    <a:pt x="122" y="425"/>
                  </a:lnTo>
                  <a:lnTo>
                    <a:pt x="118" y="425"/>
                  </a:lnTo>
                  <a:lnTo>
                    <a:pt x="118" y="425"/>
                  </a:lnTo>
                  <a:lnTo>
                    <a:pt x="118" y="425"/>
                  </a:lnTo>
                  <a:lnTo>
                    <a:pt x="118" y="421"/>
                  </a:lnTo>
                  <a:lnTo>
                    <a:pt x="118" y="421"/>
                  </a:lnTo>
                  <a:lnTo>
                    <a:pt x="113" y="416"/>
                  </a:lnTo>
                  <a:lnTo>
                    <a:pt x="113" y="416"/>
                  </a:lnTo>
                  <a:lnTo>
                    <a:pt x="113" y="412"/>
                  </a:lnTo>
                  <a:lnTo>
                    <a:pt x="113" y="412"/>
                  </a:lnTo>
                  <a:lnTo>
                    <a:pt x="113" y="412"/>
                  </a:lnTo>
                  <a:lnTo>
                    <a:pt x="113" y="407"/>
                  </a:lnTo>
                  <a:lnTo>
                    <a:pt x="113" y="407"/>
                  </a:lnTo>
                  <a:lnTo>
                    <a:pt x="113" y="407"/>
                  </a:lnTo>
                  <a:lnTo>
                    <a:pt x="113" y="407"/>
                  </a:lnTo>
                  <a:lnTo>
                    <a:pt x="113" y="407"/>
                  </a:lnTo>
                  <a:lnTo>
                    <a:pt x="113" y="407"/>
                  </a:lnTo>
                  <a:lnTo>
                    <a:pt x="108" y="403"/>
                  </a:lnTo>
                  <a:lnTo>
                    <a:pt x="108" y="403"/>
                  </a:lnTo>
                  <a:lnTo>
                    <a:pt x="104" y="403"/>
                  </a:lnTo>
                  <a:lnTo>
                    <a:pt x="104" y="403"/>
                  </a:lnTo>
                  <a:lnTo>
                    <a:pt x="104" y="403"/>
                  </a:lnTo>
                  <a:lnTo>
                    <a:pt x="99" y="398"/>
                  </a:lnTo>
                  <a:lnTo>
                    <a:pt x="99" y="394"/>
                  </a:lnTo>
                  <a:lnTo>
                    <a:pt x="95" y="394"/>
                  </a:lnTo>
                  <a:lnTo>
                    <a:pt x="95" y="389"/>
                  </a:lnTo>
                  <a:lnTo>
                    <a:pt x="95" y="389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0" y="385"/>
                  </a:lnTo>
                  <a:lnTo>
                    <a:pt x="90" y="385"/>
                  </a:lnTo>
                  <a:lnTo>
                    <a:pt x="90" y="385"/>
                  </a:lnTo>
                  <a:lnTo>
                    <a:pt x="90" y="385"/>
                  </a:lnTo>
                  <a:lnTo>
                    <a:pt x="90" y="385"/>
                  </a:lnTo>
                  <a:lnTo>
                    <a:pt x="90" y="385"/>
                  </a:lnTo>
                  <a:lnTo>
                    <a:pt x="90" y="385"/>
                  </a:lnTo>
                  <a:lnTo>
                    <a:pt x="86" y="385"/>
                  </a:lnTo>
                  <a:lnTo>
                    <a:pt x="86" y="385"/>
                  </a:lnTo>
                  <a:lnTo>
                    <a:pt x="86" y="385"/>
                  </a:lnTo>
                  <a:lnTo>
                    <a:pt x="81" y="385"/>
                  </a:lnTo>
                  <a:lnTo>
                    <a:pt x="77" y="385"/>
                  </a:lnTo>
                  <a:lnTo>
                    <a:pt x="72" y="385"/>
                  </a:lnTo>
                  <a:lnTo>
                    <a:pt x="72" y="385"/>
                  </a:lnTo>
                  <a:lnTo>
                    <a:pt x="72" y="380"/>
                  </a:lnTo>
                  <a:lnTo>
                    <a:pt x="68" y="380"/>
                  </a:lnTo>
                  <a:lnTo>
                    <a:pt x="68" y="380"/>
                  </a:lnTo>
                  <a:lnTo>
                    <a:pt x="68" y="380"/>
                  </a:lnTo>
                  <a:lnTo>
                    <a:pt x="68" y="380"/>
                  </a:lnTo>
                  <a:lnTo>
                    <a:pt x="63" y="380"/>
                  </a:lnTo>
                  <a:lnTo>
                    <a:pt x="63" y="380"/>
                  </a:lnTo>
                  <a:lnTo>
                    <a:pt x="63" y="380"/>
                  </a:lnTo>
                  <a:lnTo>
                    <a:pt x="63" y="380"/>
                  </a:lnTo>
                  <a:lnTo>
                    <a:pt x="59" y="376"/>
                  </a:lnTo>
                  <a:lnTo>
                    <a:pt x="59" y="376"/>
                  </a:lnTo>
                  <a:lnTo>
                    <a:pt x="59" y="376"/>
                  </a:lnTo>
                  <a:lnTo>
                    <a:pt x="59" y="376"/>
                  </a:lnTo>
                  <a:lnTo>
                    <a:pt x="54" y="376"/>
                  </a:lnTo>
                  <a:lnTo>
                    <a:pt x="54" y="376"/>
                  </a:lnTo>
                  <a:lnTo>
                    <a:pt x="54" y="376"/>
                  </a:lnTo>
                  <a:lnTo>
                    <a:pt x="59" y="371"/>
                  </a:lnTo>
                  <a:lnTo>
                    <a:pt x="54" y="371"/>
                  </a:lnTo>
                  <a:lnTo>
                    <a:pt x="54" y="367"/>
                  </a:lnTo>
                  <a:lnTo>
                    <a:pt x="54" y="367"/>
                  </a:lnTo>
                  <a:lnTo>
                    <a:pt x="54" y="367"/>
                  </a:lnTo>
                  <a:lnTo>
                    <a:pt x="50" y="362"/>
                  </a:lnTo>
                  <a:lnTo>
                    <a:pt x="50" y="362"/>
                  </a:lnTo>
                  <a:lnTo>
                    <a:pt x="50" y="362"/>
                  </a:lnTo>
                  <a:lnTo>
                    <a:pt x="45" y="362"/>
                  </a:lnTo>
                  <a:lnTo>
                    <a:pt x="45" y="362"/>
                  </a:lnTo>
                  <a:lnTo>
                    <a:pt x="45" y="362"/>
                  </a:lnTo>
                  <a:lnTo>
                    <a:pt x="45" y="362"/>
                  </a:lnTo>
                  <a:lnTo>
                    <a:pt x="41" y="358"/>
                  </a:lnTo>
                  <a:lnTo>
                    <a:pt x="41" y="358"/>
                  </a:lnTo>
                  <a:lnTo>
                    <a:pt x="36" y="358"/>
                  </a:lnTo>
                  <a:lnTo>
                    <a:pt x="36" y="358"/>
                  </a:lnTo>
                  <a:lnTo>
                    <a:pt x="36" y="358"/>
                  </a:lnTo>
                  <a:lnTo>
                    <a:pt x="36" y="358"/>
                  </a:lnTo>
                  <a:lnTo>
                    <a:pt x="32" y="358"/>
                  </a:lnTo>
                  <a:lnTo>
                    <a:pt x="32" y="358"/>
                  </a:lnTo>
                  <a:lnTo>
                    <a:pt x="32" y="358"/>
                  </a:lnTo>
                  <a:lnTo>
                    <a:pt x="27" y="358"/>
                  </a:lnTo>
                  <a:lnTo>
                    <a:pt x="27" y="358"/>
                  </a:lnTo>
                  <a:lnTo>
                    <a:pt x="27" y="358"/>
                  </a:lnTo>
                  <a:lnTo>
                    <a:pt x="27" y="358"/>
                  </a:lnTo>
                  <a:lnTo>
                    <a:pt x="27" y="353"/>
                  </a:lnTo>
                  <a:lnTo>
                    <a:pt x="27" y="353"/>
                  </a:lnTo>
                  <a:lnTo>
                    <a:pt x="32" y="353"/>
                  </a:lnTo>
                  <a:lnTo>
                    <a:pt x="32" y="353"/>
                  </a:lnTo>
                  <a:lnTo>
                    <a:pt x="32" y="353"/>
                  </a:lnTo>
                  <a:lnTo>
                    <a:pt x="32" y="353"/>
                  </a:lnTo>
                  <a:lnTo>
                    <a:pt x="32" y="353"/>
                  </a:lnTo>
                  <a:lnTo>
                    <a:pt x="32" y="353"/>
                  </a:lnTo>
                  <a:lnTo>
                    <a:pt x="32" y="353"/>
                  </a:lnTo>
                  <a:lnTo>
                    <a:pt x="36" y="353"/>
                  </a:lnTo>
                  <a:lnTo>
                    <a:pt x="36" y="353"/>
                  </a:lnTo>
                  <a:lnTo>
                    <a:pt x="36" y="349"/>
                  </a:lnTo>
                  <a:lnTo>
                    <a:pt x="36" y="349"/>
                  </a:lnTo>
                  <a:lnTo>
                    <a:pt x="32" y="349"/>
                  </a:lnTo>
                  <a:lnTo>
                    <a:pt x="32" y="349"/>
                  </a:lnTo>
                  <a:lnTo>
                    <a:pt x="32" y="349"/>
                  </a:lnTo>
                  <a:lnTo>
                    <a:pt x="32" y="344"/>
                  </a:lnTo>
                  <a:lnTo>
                    <a:pt x="32" y="344"/>
                  </a:lnTo>
                  <a:lnTo>
                    <a:pt x="32" y="344"/>
                  </a:lnTo>
                  <a:lnTo>
                    <a:pt x="32" y="344"/>
                  </a:lnTo>
                  <a:lnTo>
                    <a:pt x="32" y="340"/>
                  </a:lnTo>
                  <a:lnTo>
                    <a:pt x="27" y="340"/>
                  </a:lnTo>
                  <a:lnTo>
                    <a:pt x="27" y="335"/>
                  </a:lnTo>
                  <a:lnTo>
                    <a:pt x="27" y="335"/>
                  </a:lnTo>
                  <a:lnTo>
                    <a:pt x="27" y="335"/>
                  </a:lnTo>
                  <a:lnTo>
                    <a:pt x="27" y="330"/>
                  </a:lnTo>
                  <a:lnTo>
                    <a:pt x="27" y="330"/>
                  </a:lnTo>
                  <a:lnTo>
                    <a:pt x="23" y="330"/>
                  </a:lnTo>
                  <a:lnTo>
                    <a:pt x="18" y="326"/>
                  </a:lnTo>
                  <a:lnTo>
                    <a:pt x="14" y="326"/>
                  </a:lnTo>
                  <a:lnTo>
                    <a:pt x="14" y="326"/>
                  </a:lnTo>
                  <a:lnTo>
                    <a:pt x="14" y="326"/>
                  </a:lnTo>
                  <a:lnTo>
                    <a:pt x="14" y="326"/>
                  </a:lnTo>
                  <a:lnTo>
                    <a:pt x="14" y="330"/>
                  </a:lnTo>
                  <a:lnTo>
                    <a:pt x="14" y="330"/>
                  </a:lnTo>
                  <a:lnTo>
                    <a:pt x="9" y="330"/>
                  </a:lnTo>
                  <a:lnTo>
                    <a:pt x="9" y="326"/>
                  </a:lnTo>
                  <a:lnTo>
                    <a:pt x="9" y="326"/>
                  </a:lnTo>
                  <a:lnTo>
                    <a:pt x="5" y="326"/>
                  </a:lnTo>
                  <a:lnTo>
                    <a:pt x="5" y="321"/>
                  </a:lnTo>
                  <a:lnTo>
                    <a:pt x="5" y="321"/>
                  </a:lnTo>
                  <a:lnTo>
                    <a:pt x="5" y="321"/>
                  </a:lnTo>
                  <a:lnTo>
                    <a:pt x="5" y="321"/>
                  </a:lnTo>
                  <a:lnTo>
                    <a:pt x="5" y="321"/>
                  </a:lnTo>
                  <a:lnTo>
                    <a:pt x="5" y="321"/>
                  </a:lnTo>
                  <a:lnTo>
                    <a:pt x="5" y="321"/>
                  </a:lnTo>
                  <a:lnTo>
                    <a:pt x="5" y="31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0" y="312"/>
                  </a:lnTo>
                  <a:lnTo>
                    <a:pt x="0" y="312"/>
                  </a:lnTo>
                  <a:lnTo>
                    <a:pt x="0" y="312"/>
                  </a:lnTo>
                  <a:lnTo>
                    <a:pt x="5" y="312"/>
                  </a:lnTo>
                  <a:lnTo>
                    <a:pt x="5" y="312"/>
                  </a:lnTo>
                  <a:lnTo>
                    <a:pt x="5" y="308"/>
                  </a:lnTo>
                  <a:lnTo>
                    <a:pt x="5" y="308"/>
                  </a:lnTo>
                  <a:lnTo>
                    <a:pt x="5" y="308"/>
                  </a:lnTo>
                  <a:lnTo>
                    <a:pt x="0" y="308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5" y="303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9" y="299"/>
                  </a:lnTo>
                  <a:lnTo>
                    <a:pt x="9" y="294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4" y="290"/>
                  </a:lnTo>
                  <a:lnTo>
                    <a:pt x="14" y="290"/>
                  </a:lnTo>
                  <a:lnTo>
                    <a:pt x="14" y="290"/>
                  </a:lnTo>
                  <a:lnTo>
                    <a:pt x="18" y="294"/>
                  </a:lnTo>
                  <a:lnTo>
                    <a:pt x="18" y="290"/>
                  </a:lnTo>
                  <a:lnTo>
                    <a:pt x="18" y="290"/>
                  </a:lnTo>
                  <a:lnTo>
                    <a:pt x="23" y="290"/>
                  </a:lnTo>
                  <a:lnTo>
                    <a:pt x="23" y="290"/>
                  </a:lnTo>
                  <a:lnTo>
                    <a:pt x="23" y="290"/>
                  </a:lnTo>
                  <a:lnTo>
                    <a:pt x="23" y="290"/>
                  </a:lnTo>
                  <a:lnTo>
                    <a:pt x="27" y="294"/>
                  </a:lnTo>
                  <a:lnTo>
                    <a:pt x="27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6" y="294"/>
                  </a:lnTo>
                  <a:lnTo>
                    <a:pt x="36" y="294"/>
                  </a:lnTo>
                  <a:lnTo>
                    <a:pt x="36" y="290"/>
                  </a:lnTo>
                  <a:lnTo>
                    <a:pt x="36" y="294"/>
                  </a:lnTo>
                  <a:lnTo>
                    <a:pt x="36" y="294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41" y="285"/>
                  </a:lnTo>
                  <a:lnTo>
                    <a:pt x="41" y="285"/>
                  </a:lnTo>
                  <a:lnTo>
                    <a:pt x="41" y="285"/>
                  </a:lnTo>
                  <a:lnTo>
                    <a:pt x="41" y="285"/>
                  </a:lnTo>
                  <a:lnTo>
                    <a:pt x="41" y="281"/>
                  </a:lnTo>
                  <a:lnTo>
                    <a:pt x="41" y="281"/>
                  </a:lnTo>
                  <a:lnTo>
                    <a:pt x="41" y="281"/>
                  </a:lnTo>
                  <a:lnTo>
                    <a:pt x="45" y="281"/>
                  </a:lnTo>
                  <a:lnTo>
                    <a:pt x="45" y="281"/>
                  </a:lnTo>
                  <a:lnTo>
                    <a:pt x="50" y="281"/>
                  </a:lnTo>
                  <a:lnTo>
                    <a:pt x="54" y="281"/>
                  </a:lnTo>
                  <a:lnTo>
                    <a:pt x="54" y="281"/>
                  </a:lnTo>
                  <a:lnTo>
                    <a:pt x="59" y="281"/>
                  </a:lnTo>
                  <a:lnTo>
                    <a:pt x="59" y="276"/>
                  </a:lnTo>
                  <a:lnTo>
                    <a:pt x="63" y="276"/>
                  </a:lnTo>
                  <a:lnTo>
                    <a:pt x="63" y="272"/>
                  </a:lnTo>
                  <a:lnTo>
                    <a:pt x="63" y="272"/>
                  </a:lnTo>
                  <a:lnTo>
                    <a:pt x="63" y="272"/>
                  </a:lnTo>
                  <a:lnTo>
                    <a:pt x="63" y="272"/>
                  </a:lnTo>
                  <a:lnTo>
                    <a:pt x="68" y="267"/>
                  </a:lnTo>
                  <a:lnTo>
                    <a:pt x="72" y="267"/>
                  </a:lnTo>
                  <a:lnTo>
                    <a:pt x="72" y="263"/>
                  </a:lnTo>
                  <a:lnTo>
                    <a:pt x="72" y="263"/>
                  </a:lnTo>
                  <a:lnTo>
                    <a:pt x="77" y="263"/>
                  </a:lnTo>
                  <a:lnTo>
                    <a:pt x="81" y="263"/>
                  </a:lnTo>
                  <a:lnTo>
                    <a:pt x="81" y="258"/>
                  </a:lnTo>
                  <a:lnTo>
                    <a:pt x="81" y="258"/>
                  </a:lnTo>
                  <a:lnTo>
                    <a:pt x="86" y="258"/>
                  </a:lnTo>
                  <a:lnTo>
                    <a:pt x="86" y="258"/>
                  </a:lnTo>
                  <a:lnTo>
                    <a:pt x="86" y="258"/>
                  </a:lnTo>
                  <a:lnTo>
                    <a:pt x="86" y="258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1" y="254"/>
                  </a:lnTo>
                  <a:lnTo>
                    <a:pt x="81" y="249"/>
                  </a:lnTo>
                  <a:lnTo>
                    <a:pt x="81" y="249"/>
                  </a:lnTo>
                  <a:lnTo>
                    <a:pt x="81" y="245"/>
                  </a:lnTo>
                  <a:lnTo>
                    <a:pt x="81" y="245"/>
                  </a:lnTo>
                  <a:lnTo>
                    <a:pt x="81" y="245"/>
                  </a:lnTo>
                  <a:lnTo>
                    <a:pt x="81" y="245"/>
                  </a:lnTo>
                  <a:lnTo>
                    <a:pt x="86" y="245"/>
                  </a:lnTo>
                  <a:lnTo>
                    <a:pt x="86" y="240"/>
                  </a:lnTo>
                  <a:lnTo>
                    <a:pt x="81" y="240"/>
                  </a:lnTo>
                  <a:lnTo>
                    <a:pt x="81" y="240"/>
                  </a:lnTo>
                  <a:lnTo>
                    <a:pt x="81" y="240"/>
                  </a:lnTo>
                  <a:lnTo>
                    <a:pt x="81" y="240"/>
                  </a:lnTo>
                  <a:lnTo>
                    <a:pt x="81" y="240"/>
                  </a:lnTo>
                  <a:lnTo>
                    <a:pt x="81" y="240"/>
                  </a:lnTo>
                  <a:lnTo>
                    <a:pt x="81" y="236"/>
                  </a:lnTo>
                  <a:lnTo>
                    <a:pt x="86" y="240"/>
                  </a:lnTo>
                  <a:lnTo>
                    <a:pt x="86" y="236"/>
                  </a:lnTo>
                  <a:lnTo>
                    <a:pt x="86" y="236"/>
                  </a:lnTo>
                  <a:lnTo>
                    <a:pt x="86" y="236"/>
                  </a:lnTo>
                  <a:lnTo>
                    <a:pt x="86" y="236"/>
                  </a:lnTo>
                  <a:lnTo>
                    <a:pt x="81" y="236"/>
                  </a:lnTo>
                  <a:lnTo>
                    <a:pt x="81" y="231"/>
                  </a:lnTo>
                  <a:lnTo>
                    <a:pt x="81" y="231"/>
                  </a:lnTo>
                  <a:lnTo>
                    <a:pt x="81" y="231"/>
                  </a:lnTo>
                  <a:lnTo>
                    <a:pt x="77" y="227"/>
                  </a:lnTo>
                  <a:lnTo>
                    <a:pt x="77" y="222"/>
                  </a:lnTo>
                  <a:lnTo>
                    <a:pt x="72" y="222"/>
                  </a:lnTo>
                  <a:lnTo>
                    <a:pt x="72" y="222"/>
                  </a:lnTo>
                  <a:lnTo>
                    <a:pt x="72" y="217"/>
                  </a:lnTo>
                  <a:lnTo>
                    <a:pt x="72" y="217"/>
                  </a:lnTo>
                  <a:lnTo>
                    <a:pt x="72" y="217"/>
                  </a:lnTo>
                  <a:lnTo>
                    <a:pt x="72" y="213"/>
                  </a:lnTo>
                  <a:lnTo>
                    <a:pt x="68" y="213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63" y="208"/>
                  </a:lnTo>
                  <a:lnTo>
                    <a:pt x="59" y="204"/>
                  </a:lnTo>
                  <a:lnTo>
                    <a:pt x="59" y="204"/>
                  </a:lnTo>
                  <a:lnTo>
                    <a:pt x="59" y="204"/>
                  </a:lnTo>
                  <a:lnTo>
                    <a:pt x="59" y="204"/>
                  </a:lnTo>
                  <a:lnTo>
                    <a:pt x="59" y="204"/>
                  </a:lnTo>
                  <a:lnTo>
                    <a:pt x="63" y="199"/>
                  </a:lnTo>
                  <a:lnTo>
                    <a:pt x="63" y="199"/>
                  </a:lnTo>
                  <a:lnTo>
                    <a:pt x="68" y="199"/>
                  </a:lnTo>
                  <a:lnTo>
                    <a:pt x="68" y="199"/>
                  </a:lnTo>
                  <a:lnTo>
                    <a:pt x="72" y="199"/>
                  </a:lnTo>
                  <a:lnTo>
                    <a:pt x="72" y="199"/>
                  </a:lnTo>
                  <a:lnTo>
                    <a:pt x="72" y="199"/>
                  </a:lnTo>
                  <a:lnTo>
                    <a:pt x="77" y="195"/>
                  </a:lnTo>
                  <a:lnTo>
                    <a:pt x="81" y="195"/>
                  </a:lnTo>
                  <a:lnTo>
                    <a:pt x="81" y="195"/>
                  </a:lnTo>
                  <a:lnTo>
                    <a:pt x="81" y="195"/>
                  </a:lnTo>
                  <a:lnTo>
                    <a:pt x="86" y="195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90" y="199"/>
                  </a:lnTo>
                  <a:lnTo>
                    <a:pt x="90" y="195"/>
                  </a:lnTo>
                  <a:lnTo>
                    <a:pt x="95" y="195"/>
                  </a:lnTo>
                  <a:lnTo>
                    <a:pt x="95" y="199"/>
                  </a:lnTo>
                  <a:lnTo>
                    <a:pt x="95" y="199"/>
                  </a:lnTo>
                  <a:lnTo>
                    <a:pt x="95" y="199"/>
                  </a:lnTo>
                  <a:lnTo>
                    <a:pt x="95" y="199"/>
                  </a:lnTo>
                  <a:lnTo>
                    <a:pt x="95" y="195"/>
                  </a:lnTo>
                  <a:lnTo>
                    <a:pt x="95" y="195"/>
                  </a:lnTo>
                  <a:lnTo>
                    <a:pt x="95" y="195"/>
                  </a:lnTo>
                  <a:lnTo>
                    <a:pt x="95" y="190"/>
                  </a:lnTo>
                  <a:lnTo>
                    <a:pt x="95" y="190"/>
                  </a:lnTo>
                  <a:lnTo>
                    <a:pt x="90" y="190"/>
                  </a:lnTo>
                  <a:lnTo>
                    <a:pt x="90" y="190"/>
                  </a:lnTo>
                  <a:lnTo>
                    <a:pt x="90" y="190"/>
                  </a:lnTo>
                  <a:lnTo>
                    <a:pt x="90" y="190"/>
                  </a:lnTo>
                  <a:lnTo>
                    <a:pt x="90" y="186"/>
                  </a:lnTo>
                  <a:lnTo>
                    <a:pt x="90" y="186"/>
                  </a:lnTo>
                  <a:lnTo>
                    <a:pt x="90" y="181"/>
                  </a:lnTo>
                  <a:lnTo>
                    <a:pt x="90" y="177"/>
                  </a:lnTo>
                  <a:lnTo>
                    <a:pt x="90" y="172"/>
                  </a:lnTo>
                  <a:lnTo>
                    <a:pt x="90" y="168"/>
                  </a:lnTo>
                  <a:lnTo>
                    <a:pt x="86" y="163"/>
                  </a:lnTo>
                  <a:lnTo>
                    <a:pt x="86" y="163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90" y="159"/>
                  </a:lnTo>
                  <a:lnTo>
                    <a:pt x="95" y="159"/>
                  </a:lnTo>
                  <a:lnTo>
                    <a:pt x="95" y="163"/>
                  </a:lnTo>
                  <a:lnTo>
                    <a:pt x="99" y="163"/>
                  </a:lnTo>
                  <a:lnTo>
                    <a:pt x="99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122" y="159"/>
                  </a:lnTo>
                  <a:lnTo>
                    <a:pt x="122" y="159"/>
                  </a:lnTo>
                  <a:lnTo>
                    <a:pt x="122" y="159"/>
                  </a:lnTo>
                  <a:lnTo>
                    <a:pt x="122" y="159"/>
                  </a:lnTo>
                  <a:lnTo>
                    <a:pt x="122" y="159"/>
                  </a:lnTo>
                  <a:lnTo>
                    <a:pt x="127" y="154"/>
                  </a:lnTo>
                  <a:lnTo>
                    <a:pt x="122" y="154"/>
                  </a:lnTo>
                  <a:lnTo>
                    <a:pt x="122" y="154"/>
                  </a:lnTo>
                  <a:lnTo>
                    <a:pt x="122" y="150"/>
                  </a:lnTo>
                  <a:lnTo>
                    <a:pt x="122" y="150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8" y="141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7" y="132"/>
                  </a:lnTo>
                  <a:lnTo>
                    <a:pt x="127" y="132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3"/>
                  </a:lnTo>
                  <a:lnTo>
                    <a:pt x="127" y="123"/>
                  </a:lnTo>
                  <a:lnTo>
                    <a:pt x="127" y="123"/>
                  </a:lnTo>
                  <a:lnTo>
                    <a:pt x="127" y="123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23"/>
                  </a:lnTo>
                  <a:lnTo>
                    <a:pt x="140" y="123"/>
                  </a:lnTo>
                  <a:lnTo>
                    <a:pt x="140" y="123"/>
                  </a:lnTo>
                  <a:lnTo>
                    <a:pt x="140" y="123"/>
                  </a:lnTo>
                  <a:lnTo>
                    <a:pt x="140" y="123"/>
                  </a:lnTo>
                  <a:lnTo>
                    <a:pt x="140" y="123"/>
                  </a:lnTo>
                  <a:lnTo>
                    <a:pt x="140" y="123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54" y="132"/>
                  </a:lnTo>
                  <a:lnTo>
                    <a:pt x="154" y="132"/>
                  </a:lnTo>
                  <a:lnTo>
                    <a:pt x="154" y="132"/>
                  </a:lnTo>
                  <a:lnTo>
                    <a:pt x="158" y="132"/>
                  </a:lnTo>
                  <a:lnTo>
                    <a:pt x="158" y="136"/>
                  </a:lnTo>
                  <a:lnTo>
                    <a:pt x="158" y="136"/>
                  </a:lnTo>
                  <a:lnTo>
                    <a:pt x="163" y="136"/>
                  </a:lnTo>
                  <a:lnTo>
                    <a:pt x="163" y="136"/>
                  </a:lnTo>
                  <a:lnTo>
                    <a:pt x="167" y="136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72" y="136"/>
                  </a:lnTo>
                  <a:lnTo>
                    <a:pt x="172" y="136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90" y="145"/>
                  </a:lnTo>
                  <a:lnTo>
                    <a:pt x="190" y="145"/>
                  </a:lnTo>
                  <a:lnTo>
                    <a:pt x="190" y="145"/>
                  </a:lnTo>
                  <a:lnTo>
                    <a:pt x="190" y="145"/>
                  </a:lnTo>
                  <a:lnTo>
                    <a:pt x="190" y="145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4" y="154"/>
                  </a:lnTo>
                  <a:lnTo>
                    <a:pt x="199" y="154"/>
                  </a:lnTo>
                  <a:lnTo>
                    <a:pt x="199" y="159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72"/>
                  </a:lnTo>
                  <a:lnTo>
                    <a:pt x="212" y="172"/>
                  </a:lnTo>
                  <a:lnTo>
                    <a:pt x="212" y="172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81"/>
                  </a:lnTo>
                  <a:lnTo>
                    <a:pt x="212" y="181"/>
                  </a:lnTo>
                  <a:lnTo>
                    <a:pt x="212" y="186"/>
                  </a:lnTo>
                  <a:lnTo>
                    <a:pt x="212" y="186"/>
                  </a:lnTo>
                  <a:lnTo>
                    <a:pt x="217" y="186"/>
                  </a:lnTo>
                  <a:lnTo>
                    <a:pt x="217" y="186"/>
                  </a:lnTo>
                  <a:lnTo>
                    <a:pt x="217" y="190"/>
                  </a:lnTo>
                  <a:lnTo>
                    <a:pt x="221" y="190"/>
                  </a:lnTo>
                  <a:lnTo>
                    <a:pt x="221" y="190"/>
                  </a:lnTo>
                  <a:lnTo>
                    <a:pt x="221" y="190"/>
                  </a:lnTo>
                  <a:lnTo>
                    <a:pt x="221" y="190"/>
                  </a:lnTo>
                  <a:lnTo>
                    <a:pt x="221" y="190"/>
                  </a:lnTo>
                  <a:lnTo>
                    <a:pt x="226" y="190"/>
                  </a:lnTo>
                  <a:lnTo>
                    <a:pt x="226" y="190"/>
                  </a:lnTo>
                  <a:lnTo>
                    <a:pt x="230" y="190"/>
                  </a:lnTo>
                  <a:lnTo>
                    <a:pt x="230" y="190"/>
                  </a:lnTo>
                  <a:lnTo>
                    <a:pt x="230" y="190"/>
                  </a:lnTo>
                  <a:lnTo>
                    <a:pt x="235" y="195"/>
                  </a:lnTo>
                  <a:lnTo>
                    <a:pt x="235" y="190"/>
                  </a:lnTo>
                  <a:lnTo>
                    <a:pt x="239" y="190"/>
                  </a:lnTo>
                  <a:lnTo>
                    <a:pt x="239" y="195"/>
                  </a:lnTo>
                  <a:lnTo>
                    <a:pt x="244" y="195"/>
                  </a:lnTo>
                  <a:lnTo>
                    <a:pt x="244" y="195"/>
                  </a:lnTo>
                  <a:lnTo>
                    <a:pt x="249" y="190"/>
                  </a:lnTo>
                  <a:lnTo>
                    <a:pt x="253" y="195"/>
                  </a:lnTo>
                  <a:lnTo>
                    <a:pt x="258" y="195"/>
                  </a:lnTo>
                  <a:lnTo>
                    <a:pt x="262" y="195"/>
                  </a:lnTo>
                  <a:lnTo>
                    <a:pt x="262" y="195"/>
                  </a:lnTo>
                  <a:lnTo>
                    <a:pt x="267" y="195"/>
                  </a:lnTo>
                  <a:lnTo>
                    <a:pt x="267" y="199"/>
                  </a:lnTo>
                  <a:lnTo>
                    <a:pt x="271" y="199"/>
                  </a:lnTo>
                  <a:lnTo>
                    <a:pt x="276" y="199"/>
                  </a:lnTo>
                  <a:lnTo>
                    <a:pt x="276" y="199"/>
                  </a:lnTo>
                  <a:lnTo>
                    <a:pt x="280" y="204"/>
                  </a:lnTo>
                  <a:lnTo>
                    <a:pt x="285" y="204"/>
                  </a:lnTo>
                  <a:lnTo>
                    <a:pt x="285" y="204"/>
                  </a:lnTo>
                  <a:lnTo>
                    <a:pt x="289" y="204"/>
                  </a:lnTo>
                  <a:lnTo>
                    <a:pt x="294" y="204"/>
                  </a:lnTo>
                  <a:lnTo>
                    <a:pt x="294" y="204"/>
                  </a:lnTo>
                  <a:lnTo>
                    <a:pt x="294" y="208"/>
                  </a:lnTo>
                  <a:lnTo>
                    <a:pt x="294" y="208"/>
                  </a:lnTo>
                  <a:lnTo>
                    <a:pt x="294" y="208"/>
                  </a:lnTo>
                  <a:lnTo>
                    <a:pt x="298" y="208"/>
                  </a:lnTo>
                  <a:lnTo>
                    <a:pt x="298" y="208"/>
                  </a:lnTo>
                  <a:lnTo>
                    <a:pt x="298" y="213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03" y="217"/>
                  </a:lnTo>
                  <a:lnTo>
                    <a:pt x="312" y="222"/>
                  </a:lnTo>
                  <a:lnTo>
                    <a:pt x="312" y="222"/>
                  </a:lnTo>
                  <a:lnTo>
                    <a:pt x="312" y="227"/>
                  </a:lnTo>
                  <a:lnTo>
                    <a:pt x="316" y="227"/>
                  </a:lnTo>
                  <a:lnTo>
                    <a:pt x="316" y="227"/>
                  </a:lnTo>
                  <a:lnTo>
                    <a:pt x="321" y="231"/>
                  </a:lnTo>
                  <a:lnTo>
                    <a:pt x="321" y="231"/>
                  </a:lnTo>
                  <a:lnTo>
                    <a:pt x="321" y="236"/>
                  </a:lnTo>
                  <a:lnTo>
                    <a:pt x="325" y="236"/>
                  </a:lnTo>
                  <a:lnTo>
                    <a:pt x="325" y="231"/>
                  </a:lnTo>
                  <a:lnTo>
                    <a:pt x="330" y="231"/>
                  </a:lnTo>
                  <a:lnTo>
                    <a:pt x="334" y="231"/>
                  </a:lnTo>
                  <a:lnTo>
                    <a:pt x="343" y="231"/>
                  </a:lnTo>
                  <a:lnTo>
                    <a:pt x="352" y="231"/>
                  </a:lnTo>
                  <a:lnTo>
                    <a:pt x="361" y="236"/>
                  </a:lnTo>
                  <a:lnTo>
                    <a:pt x="361" y="236"/>
                  </a:lnTo>
                  <a:lnTo>
                    <a:pt x="370" y="236"/>
                  </a:lnTo>
                  <a:lnTo>
                    <a:pt x="375" y="231"/>
                  </a:lnTo>
                  <a:lnTo>
                    <a:pt x="380" y="231"/>
                  </a:lnTo>
                  <a:lnTo>
                    <a:pt x="380" y="231"/>
                  </a:lnTo>
                  <a:lnTo>
                    <a:pt x="389" y="231"/>
                  </a:lnTo>
                  <a:lnTo>
                    <a:pt x="389" y="231"/>
                  </a:lnTo>
                  <a:lnTo>
                    <a:pt x="398" y="231"/>
                  </a:lnTo>
                  <a:lnTo>
                    <a:pt x="398" y="231"/>
                  </a:lnTo>
                  <a:lnTo>
                    <a:pt x="402" y="231"/>
                  </a:lnTo>
                  <a:lnTo>
                    <a:pt x="402" y="236"/>
                  </a:lnTo>
                  <a:lnTo>
                    <a:pt x="407" y="236"/>
                  </a:lnTo>
                  <a:lnTo>
                    <a:pt x="407" y="236"/>
                  </a:lnTo>
                  <a:lnTo>
                    <a:pt x="411" y="236"/>
                  </a:lnTo>
                  <a:lnTo>
                    <a:pt x="411" y="240"/>
                  </a:lnTo>
                  <a:lnTo>
                    <a:pt x="416" y="240"/>
                  </a:lnTo>
                  <a:lnTo>
                    <a:pt x="420" y="240"/>
                  </a:lnTo>
                  <a:lnTo>
                    <a:pt x="425" y="240"/>
                  </a:lnTo>
                  <a:lnTo>
                    <a:pt x="429" y="240"/>
                  </a:lnTo>
                  <a:lnTo>
                    <a:pt x="434" y="245"/>
                  </a:lnTo>
                  <a:lnTo>
                    <a:pt x="438" y="245"/>
                  </a:lnTo>
                  <a:lnTo>
                    <a:pt x="443" y="245"/>
                  </a:lnTo>
                  <a:lnTo>
                    <a:pt x="447" y="245"/>
                  </a:lnTo>
                  <a:lnTo>
                    <a:pt x="452" y="245"/>
                  </a:lnTo>
                  <a:lnTo>
                    <a:pt x="452" y="245"/>
                  </a:lnTo>
                  <a:lnTo>
                    <a:pt x="456" y="249"/>
                  </a:lnTo>
                  <a:lnTo>
                    <a:pt x="461" y="249"/>
                  </a:lnTo>
                  <a:lnTo>
                    <a:pt x="461" y="249"/>
                  </a:lnTo>
                  <a:lnTo>
                    <a:pt x="465" y="249"/>
                  </a:lnTo>
                  <a:lnTo>
                    <a:pt x="465" y="249"/>
                  </a:lnTo>
                  <a:lnTo>
                    <a:pt x="465" y="245"/>
                  </a:lnTo>
                  <a:lnTo>
                    <a:pt x="465" y="245"/>
                  </a:lnTo>
                  <a:lnTo>
                    <a:pt x="465" y="245"/>
                  </a:lnTo>
                  <a:lnTo>
                    <a:pt x="470" y="245"/>
                  </a:lnTo>
                  <a:lnTo>
                    <a:pt x="470" y="240"/>
                  </a:lnTo>
                  <a:lnTo>
                    <a:pt x="474" y="240"/>
                  </a:lnTo>
                  <a:lnTo>
                    <a:pt x="479" y="236"/>
                  </a:lnTo>
                  <a:lnTo>
                    <a:pt x="479" y="236"/>
                  </a:lnTo>
                  <a:lnTo>
                    <a:pt x="479" y="236"/>
                  </a:lnTo>
                  <a:lnTo>
                    <a:pt x="483" y="236"/>
                  </a:lnTo>
                  <a:lnTo>
                    <a:pt x="483" y="231"/>
                  </a:lnTo>
                  <a:lnTo>
                    <a:pt x="483" y="231"/>
                  </a:lnTo>
                  <a:lnTo>
                    <a:pt x="488" y="231"/>
                  </a:lnTo>
                  <a:lnTo>
                    <a:pt x="492" y="231"/>
                  </a:lnTo>
                  <a:lnTo>
                    <a:pt x="497" y="231"/>
                  </a:lnTo>
                  <a:lnTo>
                    <a:pt x="497" y="231"/>
                  </a:lnTo>
                  <a:lnTo>
                    <a:pt x="502" y="231"/>
                  </a:lnTo>
                  <a:lnTo>
                    <a:pt x="502" y="231"/>
                  </a:lnTo>
                  <a:lnTo>
                    <a:pt x="506" y="231"/>
                  </a:lnTo>
                  <a:lnTo>
                    <a:pt x="506" y="231"/>
                  </a:lnTo>
                  <a:lnTo>
                    <a:pt x="511" y="231"/>
                  </a:lnTo>
                  <a:lnTo>
                    <a:pt x="515" y="227"/>
                  </a:lnTo>
                  <a:lnTo>
                    <a:pt x="515" y="227"/>
                  </a:lnTo>
                  <a:lnTo>
                    <a:pt x="520" y="227"/>
                  </a:lnTo>
                  <a:lnTo>
                    <a:pt x="520" y="227"/>
                  </a:lnTo>
                  <a:lnTo>
                    <a:pt x="524" y="227"/>
                  </a:lnTo>
                  <a:lnTo>
                    <a:pt x="524" y="227"/>
                  </a:lnTo>
                  <a:lnTo>
                    <a:pt x="524" y="222"/>
                  </a:lnTo>
                  <a:lnTo>
                    <a:pt x="529" y="222"/>
                  </a:lnTo>
                  <a:lnTo>
                    <a:pt x="529" y="222"/>
                  </a:lnTo>
                  <a:lnTo>
                    <a:pt x="529" y="222"/>
                  </a:lnTo>
                  <a:lnTo>
                    <a:pt x="533" y="222"/>
                  </a:lnTo>
                  <a:lnTo>
                    <a:pt x="533" y="217"/>
                  </a:lnTo>
                  <a:lnTo>
                    <a:pt x="533" y="217"/>
                  </a:lnTo>
                  <a:lnTo>
                    <a:pt x="533" y="217"/>
                  </a:lnTo>
                  <a:lnTo>
                    <a:pt x="533" y="217"/>
                  </a:lnTo>
                  <a:lnTo>
                    <a:pt x="533" y="213"/>
                  </a:lnTo>
                  <a:lnTo>
                    <a:pt x="533" y="213"/>
                  </a:lnTo>
                  <a:lnTo>
                    <a:pt x="533" y="213"/>
                  </a:lnTo>
                  <a:lnTo>
                    <a:pt x="533" y="208"/>
                  </a:lnTo>
                  <a:lnTo>
                    <a:pt x="533" y="208"/>
                  </a:lnTo>
                  <a:lnTo>
                    <a:pt x="538" y="208"/>
                  </a:lnTo>
                  <a:lnTo>
                    <a:pt x="538" y="208"/>
                  </a:lnTo>
                  <a:lnTo>
                    <a:pt x="538" y="204"/>
                  </a:lnTo>
                  <a:lnTo>
                    <a:pt x="542" y="204"/>
                  </a:lnTo>
                  <a:lnTo>
                    <a:pt x="542" y="204"/>
                  </a:lnTo>
                  <a:lnTo>
                    <a:pt x="542" y="204"/>
                  </a:lnTo>
                  <a:lnTo>
                    <a:pt x="542" y="204"/>
                  </a:lnTo>
                  <a:lnTo>
                    <a:pt x="542" y="204"/>
                  </a:lnTo>
                  <a:lnTo>
                    <a:pt x="542" y="199"/>
                  </a:lnTo>
                  <a:lnTo>
                    <a:pt x="542" y="199"/>
                  </a:lnTo>
                  <a:lnTo>
                    <a:pt x="542" y="199"/>
                  </a:lnTo>
                  <a:lnTo>
                    <a:pt x="542" y="199"/>
                  </a:lnTo>
                  <a:lnTo>
                    <a:pt x="542" y="199"/>
                  </a:lnTo>
                  <a:lnTo>
                    <a:pt x="542" y="195"/>
                  </a:lnTo>
                  <a:lnTo>
                    <a:pt x="538" y="195"/>
                  </a:lnTo>
                  <a:lnTo>
                    <a:pt x="533" y="195"/>
                  </a:lnTo>
                  <a:lnTo>
                    <a:pt x="533" y="190"/>
                  </a:lnTo>
                  <a:lnTo>
                    <a:pt x="533" y="190"/>
                  </a:lnTo>
                  <a:lnTo>
                    <a:pt x="529" y="190"/>
                  </a:lnTo>
                  <a:lnTo>
                    <a:pt x="529" y="190"/>
                  </a:lnTo>
                  <a:lnTo>
                    <a:pt x="529" y="186"/>
                  </a:lnTo>
                  <a:lnTo>
                    <a:pt x="529" y="186"/>
                  </a:lnTo>
                  <a:lnTo>
                    <a:pt x="529" y="186"/>
                  </a:lnTo>
                  <a:lnTo>
                    <a:pt x="529" y="181"/>
                  </a:lnTo>
                  <a:lnTo>
                    <a:pt x="529" y="181"/>
                  </a:lnTo>
                  <a:lnTo>
                    <a:pt x="529" y="177"/>
                  </a:lnTo>
                  <a:lnTo>
                    <a:pt x="529" y="177"/>
                  </a:lnTo>
                  <a:lnTo>
                    <a:pt x="529" y="177"/>
                  </a:lnTo>
                  <a:lnTo>
                    <a:pt x="529" y="172"/>
                  </a:lnTo>
                  <a:lnTo>
                    <a:pt x="533" y="172"/>
                  </a:lnTo>
                  <a:lnTo>
                    <a:pt x="533" y="172"/>
                  </a:lnTo>
                  <a:lnTo>
                    <a:pt x="538" y="172"/>
                  </a:lnTo>
                  <a:lnTo>
                    <a:pt x="538" y="177"/>
                  </a:lnTo>
                  <a:lnTo>
                    <a:pt x="542" y="177"/>
                  </a:lnTo>
                  <a:lnTo>
                    <a:pt x="542" y="177"/>
                  </a:lnTo>
                  <a:lnTo>
                    <a:pt x="547" y="177"/>
                  </a:lnTo>
                  <a:lnTo>
                    <a:pt x="551" y="177"/>
                  </a:lnTo>
                  <a:lnTo>
                    <a:pt x="551" y="177"/>
                  </a:lnTo>
                  <a:lnTo>
                    <a:pt x="556" y="177"/>
                  </a:lnTo>
                  <a:lnTo>
                    <a:pt x="556" y="177"/>
                  </a:lnTo>
                  <a:lnTo>
                    <a:pt x="556" y="177"/>
                  </a:lnTo>
                  <a:lnTo>
                    <a:pt x="556" y="177"/>
                  </a:lnTo>
                  <a:lnTo>
                    <a:pt x="556" y="177"/>
                  </a:lnTo>
                  <a:lnTo>
                    <a:pt x="560" y="177"/>
                  </a:lnTo>
                  <a:lnTo>
                    <a:pt x="560" y="177"/>
                  </a:lnTo>
                  <a:lnTo>
                    <a:pt x="560" y="177"/>
                  </a:lnTo>
                  <a:lnTo>
                    <a:pt x="560" y="172"/>
                  </a:lnTo>
                  <a:lnTo>
                    <a:pt x="560" y="172"/>
                  </a:lnTo>
                  <a:lnTo>
                    <a:pt x="560" y="172"/>
                  </a:lnTo>
                  <a:lnTo>
                    <a:pt x="565" y="168"/>
                  </a:lnTo>
                  <a:lnTo>
                    <a:pt x="565" y="168"/>
                  </a:lnTo>
                  <a:lnTo>
                    <a:pt x="565" y="168"/>
                  </a:lnTo>
                  <a:lnTo>
                    <a:pt x="560" y="168"/>
                  </a:lnTo>
                  <a:lnTo>
                    <a:pt x="565" y="168"/>
                  </a:lnTo>
                  <a:lnTo>
                    <a:pt x="565" y="163"/>
                  </a:lnTo>
                  <a:lnTo>
                    <a:pt x="565" y="163"/>
                  </a:lnTo>
                  <a:lnTo>
                    <a:pt x="569" y="163"/>
                  </a:lnTo>
                  <a:lnTo>
                    <a:pt x="569" y="163"/>
                  </a:lnTo>
                  <a:lnTo>
                    <a:pt x="574" y="163"/>
                  </a:lnTo>
                  <a:lnTo>
                    <a:pt x="574" y="163"/>
                  </a:lnTo>
                  <a:lnTo>
                    <a:pt x="578" y="163"/>
                  </a:lnTo>
                  <a:lnTo>
                    <a:pt x="578" y="163"/>
                  </a:lnTo>
                  <a:lnTo>
                    <a:pt x="578" y="163"/>
                  </a:lnTo>
                  <a:lnTo>
                    <a:pt x="578" y="159"/>
                  </a:lnTo>
                  <a:lnTo>
                    <a:pt x="578" y="159"/>
                  </a:lnTo>
                  <a:lnTo>
                    <a:pt x="583" y="159"/>
                  </a:lnTo>
                  <a:lnTo>
                    <a:pt x="583" y="159"/>
                  </a:lnTo>
                  <a:lnTo>
                    <a:pt x="583" y="154"/>
                  </a:lnTo>
                  <a:lnTo>
                    <a:pt x="583" y="154"/>
                  </a:lnTo>
                  <a:lnTo>
                    <a:pt x="578" y="154"/>
                  </a:lnTo>
                  <a:lnTo>
                    <a:pt x="578" y="154"/>
                  </a:lnTo>
                  <a:lnTo>
                    <a:pt x="578" y="150"/>
                  </a:lnTo>
                  <a:lnTo>
                    <a:pt x="578" y="150"/>
                  </a:lnTo>
                  <a:lnTo>
                    <a:pt x="583" y="150"/>
                  </a:lnTo>
                  <a:lnTo>
                    <a:pt x="578" y="145"/>
                  </a:lnTo>
                  <a:lnTo>
                    <a:pt x="583" y="145"/>
                  </a:lnTo>
                  <a:lnTo>
                    <a:pt x="583" y="145"/>
                  </a:lnTo>
                  <a:lnTo>
                    <a:pt x="583" y="145"/>
                  </a:lnTo>
                  <a:lnTo>
                    <a:pt x="583" y="145"/>
                  </a:lnTo>
                  <a:lnTo>
                    <a:pt x="587" y="145"/>
                  </a:lnTo>
                  <a:lnTo>
                    <a:pt x="587" y="145"/>
                  </a:lnTo>
                  <a:lnTo>
                    <a:pt x="592" y="145"/>
                  </a:lnTo>
                  <a:lnTo>
                    <a:pt x="592" y="145"/>
                  </a:lnTo>
                  <a:lnTo>
                    <a:pt x="592" y="145"/>
                  </a:lnTo>
                  <a:lnTo>
                    <a:pt x="592" y="141"/>
                  </a:lnTo>
                  <a:lnTo>
                    <a:pt x="587" y="141"/>
                  </a:lnTo>
                  <a:lnTo>
                    <a:pt x="587" y="141"/>
                  </a:lnTo>
                  <a:lnTo>
                    <a:pt x="587" y="141"/>
                  </a:lnTo>
                  <a:lnTo>
                    <a:pt x="592" y="141"/>
                  </a:lnTo>
                  <a:lnTo>
                    <a:pt x="592" y="141"/>
                  </a:lnTo>
                  <a:lnTo>
                    <a:pt x="592" y="141"/>
                  </a:lnTo>
                  <a:lnTo>
                    <a:pt x="596" y="141"/>
                  </a:lnTo>
                  <a:lnTo>
                    <a:pt x="596" y="141"/>
                  </a:lnTo>
                  <a:lnTo>
                    <a:pt x="596" y="136"/>
                  </a:lnTo>
                  <a:lnTo>
                    <a:pt x="596" y="136"/>
                  </a:lnTo>
                  <a:lnTo>
                    <a:pt x="596" y="136"/>
                  </a:lnTo>
                  <a:lnTo>
                    <a:pt x="601" y="136"/>
                  </a:lnTo>
                  <a:lnTo>
                    <a:pt x="601" y="136"/>
                  </a:lnTo>
                  <a:lnTo>
                    <a:pt x="605" y="136"/>
                  </a:lnTo>
                  <a:lnTo>
                    <a:pt x="605" y="136"/>
                  </a:lnTo>
                  <a:lnTo>
                    <a:pt x="605" y="136"/>
                  </a:lnTo>
                  <a:lnTo>
                    <a:pt x="605" y="136"/>
                  </a:lnTo>
                  <a:lnTo>
                    <a:pt x="605" y="136"/>
                  </a:lnTo>
                  <a:lnTo>
                    <a:pt x="610" y="136"/>
                  </a:lnTo>
                  <a:lnTo>
                    <a:pt x="610" y="136"/>
                  </a:lnTo>
                  <a:lnTo>
                    <a:pt x="614" y="136"/>
                  </a:lnTo>
                  <a:lnTo>
                    <a:pt x="614" y="136"/>
                  </a:lnTo>
                  <a:lnTo>
                    <a:pt x="619" y="136"/>
                  </a:lnTo>
                  <a:lnTo>
                    <a:pt x="619" y="136"/>
                  </a:lnTo>
                  <a:lnTo>
                    <a:pt x="619" y="136"/>
                  </a:lnTo>
                  <a:lnTo>
                    <a:pt x="619" y="136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19" y="132"/>
                  </a:lnTo>
                  <a:lnTo>
                    <a:pt x="619" y="132"/>
                  </a:lnTo>
                  <a:lnTo>
                    <a:pt x="619" y="132"/>
                  </a:lnTo>
                  <a:lnTo>
                    <a:pt x="619" y="127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610" y="123"/>
                  </a:lnTo>
                  <a:lnTo>
                    <a:pt x="610" y="123"/>
                  </a:lnTo>
                  <a:lnTo>
                    <a:pt x="605" y="123"/>
                  </a:lnTo>
                  <a:lnTo>
                    <a:pt x="605" y="123"/>
                  </a:lnTo>
                  <a:lnTo>
                    <a:pt x="605" y="123"/>
                  </a:lnTo>
                  <a:lnTo>
                    <a:pt x="605" y="123"/>
                  </a:lnTo>
                  <a:lnTo>
                    <a:pt x="601" y="118"/>
                  </a:lnTo>
                  <a:lnTo>
                    <a:pt x="601" y="118"/>
                  </a:lnTo>
                  <a:lnTo>
                    <a:pt x="601" y="118"/>
                  </a:lnTo>
                  <a:lnTo>
                    <a:pt x="601" y="118"/>
                  </a:lnTo>
                  <a:lnTo>
                    <a:pt x="596" y="118"/>
                  </a:lnTo>
                  <a:lnTo>
                    <a:pt x="596" y="118"/>
                  </a:lnTo>
                  <a:lnTo>
                    <a:pt x="596" y="118"/>
                  </a:lnTo>
                  <a:lnTo>
                    <a:pt x="596" y="118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87" y="113"/>
                  </a:lnTo>
                  <a:lnTo>
                    <a:pt x="587" y="113"/>
                  </a:lnTo>
                  <a:lnTo>
                    <a:pt x="583" y="113"/>
                  </a:lnTo>
                  <a:lnTo>
                    <a:pt x="578" y="109"/>
                  </a:lnTo>
                  <a:lnTo>
                    <a:pt x="578" y="109"/>
                  </a:lnTo>
                  <a:lnTo>
                    <a:pt x="578" y="113"/>
                  </a:lnTo>
                  <a:lnTo>
                    <a:pt x="578" y="113"/>
                  </a:lnTo>
                  <a:lnTo>
                    <a:pt x="574" y="113"/>
                  </a:lnTo>
                  <a:lnTo>
                    <a:pt x="574" y="113"/>
                  </a:lnTo>
                  <a:lnTo>
                    <a:pt x="574" y="118"/>
                  </a:lnTo>
                  <a:lnTo>
                    <a:pt x="574" y="118"/>
                  </a:lnTo>
                  <a:lnTo>
                    <a:pt x="574" y="118"/>
                  </a:lnTo>
                  <a:lnTo>
                    <a:pt x="574" y="118"/>
                  </a:lnTo>
                  <a:lnTo>
                    <a:pt x="574" y="118"/>
                  </a:lnTo>
                  <a:lnTo>
                    <a:pt x="569" y="118"/>
                  </a:lnTo>
                  <a:lnTo>
                    <a:pt x="569" y="118"/>
                  </a:lnTo>
                  <a:lnTo>
                    <a:pt x="565" y="118"/>
                  </a:lnTo>
                  <a:lnTo>
                    <a:pt x="565" y="113"/>
                  </a:lnTo>
                  <a:lnTo>
                    <a:pt x="565" y="113"/>
                  </a:lnTo>
                  <a:lnTo>
                    <a:pt x="560" y="113"/>
                  </a:lnTo>
                  <a:lnTo>
                    <a:pt x="560" y="118"/>
                  </a:lnTo>
                  <a:lnTo>
                    <a:pt x="556" y="118"/>
                  </a:lnTo>
                  <a:lnTo>
                    <a:pt x="556" y="118"/>
                  </a:lnTo>
                  <a:lnTo>
                    <a:pt x="556" y="118"/>
                  </a:lnTo>
                  <a:lnTo>
                    <a:pt x="556" y="118"/>
                  </a:lnTo>
                  <a:lnTo>
                    <a:pt x="556" y="118"/>
                  </a:lnTo>
                  <a:lnTo>
                    <a:pt x="551" y="118"/>
                  </a:lnTo>
                  <a:lnTo>
                    <a:pt x="551" y="118"/>
                  </a:lnTo>
                  <a:lnTo>
                    <a:pt x="551" y="118"/>
                  </a:lnTo>
                  <a:lnTo>
                    <a:pt x="547" y="118"/>
                  </a:lnTo>
                  <a:lnTo>
                    <a:pt x="547" y="113"/>
                  </a:lnTo>
                  <a:lnTo>
                    <a:pt x="542" y="113"/>
                  </a:lnTo>
                  <a:lnTo>
                    <a:pt x="542" y="109"/>
                  </a:lnTo>
                  <a:lnTo>
                    <a:pt x="542" y="109"/>
                  </a:lnTo>
                  <a:lnTo>
                    <a:pt x="542" y="109"/>
                  </a:lnTo>
                  <a:lnTo>
                    <a:pt x="542" y="104"/>
                  </a:lnTo>
                  <a:lnTo>
                    <a:pt x="542" y="104"/>
                  </a:lnTo>
                  <a:lnTo>
                    <a:pt x="542" y="100"/>
                  </a:lnTo>
                  <a:lnTo>
                    <a:pt x="542" y="100"/>
                  </a:lnTo>
                  <a:lnTo>
                    <a:pt x="542" y="100"/>
                  </a:lnTo>
                  <a:lnTo>
                    <a:pt x="538" y="95"/>
                  </a:lnTo>
                  <a:lnTo>
                    <a:pt x="538" y="95"/>
                  </a:lnTo>
                  <a:lnTo>
                    <a:pt x="538" y="91"/>
                  </a:lnTo>
                  <a:lnTo>
                    <a:pt x="538" y="86"/>
                  </a:lnTo>
                  <a:lnTo>
                    <a:pt x="538" y="82"/>
                  </a:lnTo>
                  <a:lnTo>
                    <a:pt x="538" y="77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7" y="82"/>
                  </a:lnTo>
                  <a:lnTo>
                    <a:pt x="551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60" y="77"/>
                  </a:lnTo>
                  <a:lnTo>
                    <a:pt x="560" y="77"/>
                  </a:lnTo>
                  <a:lnTo>
                    <a:pt x="560" y="73"/>
                  </a:lnTo>
                  <a:lnTo>
                    <a:pt x="565" y="73"/>
                  </a:lnTo>
                  <a:lnTo>
                    <a:pt x="565" y="73"/>
                  </a:lnTo>
                  <a:lnTo>
                    <a:pt x="569" y="73"/>
                  </a:lnTo>
                  <a:lnTo>
                    <a:pt x="569" y="68"/>
                  </a:lnTo>
                  <a:lnTo>
                    <a:pt x="565" y="68"/>
                  </a:lnTo>
                  <a:lnTo>
                    <a:pt x="565" y="64"/>
                  </a:lnTo>
                  <a:lnTo>
                    <a:pt x="560" y="64"/>
                  </a:lnTo>
                  <a:lnTo>
                    <a:pt x="560" y="64"/>
                  </a:lnTo>
                  <a:lnTo>
                    <a:pt x="560" y="64"/>
                  </a:lnTo>
                  <a:lnTo>
                    <a:pt x="560" y="64"/>
                  </a:lnTo>
                  <a:lnTo>
                    <a:pt x="560" y="59"/>
                  </a:lnTo>
                  <a:lnTo>
                    <a:pt x="560" y="59"/>
                  </a:lnTo>
                  <a:lnTo>
                    <a:pt x="560" y="59"/>
                  </a:lnTo>
                  <a:lnTo>
                    <a:pt x="560" y="55"/>
                  </a:lnTo>
                  <a:lnTo>
                    <a:pt x="560" y="55"/>
                  </a:lnTo>
                  <a:lnTo>
                    <a:pt x="560" y="55"/>
                  </a:lnTo>
                  <a:lnTo>
                    <a:pt x="560" y="50"/>
                  </a:lnTo>
                  <a:lnTo>
                    <a:pt x="560" y="50"/>
                  </a:lnTo>
                  <a:lnTo>
                    <a:pt x="560" y="50"/>
                  </a:lnTo>
                  <a:lnTo>
                    <a:pt x="556" y="46"/>
                  </a:lnTo>
                  <a:lnTo>
                    <a:pt x="556" y="46"/>
                  </a:lnTo>
                  <a:lnTo>
                    <a:pt x="556" y="41"/>
                  </a:lnTo>
                  <a:lnTo>
                    <a:pt x="556" y="37"/>
                  </a:lnTo>
                  <a:lnTo>
                    <a:pt x="560" y="37"/>
                  </a:lnTo>
                  <a:lnTo>
                    <a:pt x="560" y="32"/>
                  </a:lnTo>
                  <a:lnTo>
                    <a:pt x="560" y="32"/>
                  </a:lnTo>
                  <a:lnTo>
                    <a:pt x="556" y="28"/>
                  </a:lnTo>
                  <a:lnTo>
                    <a:pt x="556" y="28"/>
                  </a:lnTo>
                  <a:lnTo>
                    <a:pt x="551" y="23"/>
                  </a:lnTo>
                  <a:lnTo>
                    <a:pt x="551" y="23"/>
                  </a:lnTo>
                  <a:lnTo>
                    <a:pt x="551" y="23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2" y="23"/>
                  </a:lnTo>
                  <a:lnTo>
                    <a:pt x="542" y="23"/>
                  </a:lnTo>
                  <a:lnTo>
                    <a:pt x="538" y="19"/>
                  </a:lnTo>
                  <a:lnTo>
                    <a:pt x="538" y="19"/>
                  </a:lnTo>
                  <a:lnTo>
                    <a:pt x="542" y="19"/>
                  </a:lnTo>
                  <a:lnTo>
                    <a:pt x="542" y="14"/>
                  </a:lnTo>
                  <a:lnTo>
                    <a:pt x="542" y="9"/>
                  </a:lnTo>
                  <a:lnTo>
                    <a:pt x="542" y="9"/>
                  </a:lnTo>
                  <a:lnTo>
                    <a:pt x="547" y="5"/>
                  </a:lnTo>
                  <a:lnTo>
                    <a:pt x="551" y="5"/>
                  </a:lnTo>
                  <a:lnTo>
                    <a:pt x="556" y="5"/>
                  </a:lnTo>
                  <a:lnTo>
                    <a:pt x="556" y="0"/>
                  </a:lnTo>
                  <a:lnTo>
                    <a:pt x="560" y="0"/>
                  </a:lnTo>
                  <a:lnTo>
                    <a:pt x="560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9" y="0"/>
                  </a:lnTo>
                  <a:lnTo>
                    <a:pt x="569" y="0"/>
                  </a:lnTo>
                  <a:lnTo>
                    <a:pt x="569" y="0"/>
                  </a:lnTo>
                  <a:lnTo>
                    <a:pt x="57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id="{C2EA894C-E8F2-EA5C-C365-461673D0A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838" y="2630489"/>
              <a:ext cx="165100" cy="185738"/>
            </a:xfrm>
            <a:custGeom>
              <a:avLst/>
              <a:gdLst>
                <a:gd name="T0" fmla="*/ 41 w 104"/>
                <a:gd name="T1" fmla="*/ 4 h 117"/>
                <a:gd name="T2" fmla="*/ 41 w 104"/>
                <a:gd name="T3" fmla="*/ 9 h 117"/>
                <a:gd name="T4" fmla="*/ 45 w 104"/>
                <a:gd name="T5" fmla="*/ 9 h 117"/>
                <a:gd name="T6" fmla="*/ 54 w 104"/>
                <a:gd name="T7" fmla="*/ 4 h 117"/>
                <a:gd name="T8" fmla="*/ 59 w 104"/>
                <a:gd name="T9" fmla="*/ 9 h 117"/>
                <a:gd name="T10" fmla="*/ 63 w 104"/>
                <a:gd name="T11" fmla="*/ 18 h 117"/>
                <a:gd name="T12" fmla="*/ 72 w 104"/>
                <a:gd name="T13" fmla="*/ 18 h 117"/>
                <a:gd name="T14" fmla="*/ 81 w 104"/>
                <a:gd name="T15" fmla="*/ 13 h 117"/>
                <a:gd name="T16" fmla="*/ 95 w 104"/>
                <a:gd name="T17" fmla="*/ 13 h 117"/>
                <a:gd name="T18" fmla="*/ 99 w 104"/>
                <a:gd name="T19" fmla="*/ 22 h 117"/>
                <a:gd name="T20" fmla="*/ 104 w 104"/>
                <a:gd name="T21" fmla="*/ 22 h 117"/>
                <a:gd name="T22" fmla="*/ 104 w 104"/>
                <a:gd name="T23" fmla="*/ 27 h 117"/>
                <a:gd name="T24" fmla="*/ 104 w 104"/>
                <a:gd name="T25" fmla="*/ 31 h 117"/>
                <a:gd name="T26" fmla="*/ 104 w 104"/>
                <a:gd name="T27" fmla="*/ 45 h 117"/>
                <a:gd name="T28" fmla="*/ 104 w 104"/>
                <a:gd name="T29" fmla="*/ 49 h 117"/>
                <a:gd name="T30" fmla="*/ 99 w 104"/>
                <a:gd name="T31" fmla="*/ 54 h 117"/>
                <a:gd name="T32" fmla="*/ 95 w 104"/>
                <a:gd name="T33" fmla="*/ 67 h 117"/>
                <a:gd name="T34" fmla="*/ 90 w 104"/>
                <a:gd name="T35" fmla="*/ 72 h 117"/>
                <a:gd name="T36" fmla="*/ 90 w 104"/>
                <a:gd name="T37" fmla="*/ 81 h 117"/>
                <a:gd name="T38" fmla="*/ 95 w 104"/>
                <a:gd name="T39" fmla="*/ 94 h 117"/>
                <a:gd name="T40" fmla="*/ 99 w 104"/>
                <a:gd name="T41" fmla="*/ 99 h 117"/>
                <a:gd name="T42" fmla="*/ 99 w 104"/>
                <a:gd name="T43" fmla="*/ 104 h 117"/>
                <a:gd name="T44" fmla="*/ 95 w 104"/>
                <a:gd name="T45" fmla="*/ 104 h 117"/>
                <a:gd name="T46" fmla="*/ 90 w 104"/>
                <a:gd name="T47" fmla="*/ 104 h 117"/>
                <a:gd name="T48" fmla="*/ 68 w 104"/>
                <a:gd name="T49" fmla="*/ 104 h 117"/>
                <a:gd name="T50" fmla="*/ 68 w 104"/>
                <a:gd name="T51" fmla="*/ 104 h 117"/>
                <a:gd name="T52" fmla="*/ 54 w 104"/>
                <a:gd name="T53" fmla="*/ 104 h 117"/>
                <a:gd name="T54" fmla="*/ 50 w 104"/>
                <a:gd name="T55" fmla="*/ 104 h 117"/>
                <a:gd name="T56" fmla="*/ 27 w 104"/>
                <a:gd name="T57" fmla="*/ 113 h 117"/>
                <a:gd name="T58" fmla="*/ 18 w 104"/>
                <a:gd name="T59" fmla="*/ 117 h 117"/>
                <a:gd name="T60" fmla="*/ 18 w 104"/>
                <a:gd name="T61" fmla="*/ 104 h 117"/>
                <a:gd name="T62" fmla="*/ 18 w 104"/>
                <a:gd name="T63" fmla="*/ 99 h 117"/>
                <a:gd name="T64" fmla="*/ 18 w 104"/>
                <a:gd name="T65" fmla="*/ 90 h 117"/>
                <a:gd name="T66" fmla="*/ 13 w 104"/>
                <a:gd name="T67" fmla="*/ 90 h 117"/>
                <a:gd name="T68" fmla="*/ 9 w 104"/>
                <a:gd name="T69" fmla="*/ 81 h 117"/>
                <a:gd name="T70" fmla="*/ 4 w 104"/>
                <a:gd name="T71" fmla="*/ 81 h 117"/>
                <a:gd name="T72" fmla="*/ 0 w 104"/>
                <a:gd name="T73" fmla="*/ 81 h 117"/>
                <a:gd name="T74" fmla="*/ 4 w 104"/>
                <a:gd name="T75" fmla="*/ 72 h 117"/>
                <a:gd name="T76" fmla="*/ 0 w 104"/>
                <a:gd name="T77" fmla="*/ 58 h 117"/>
                <a:gd name="T78" fmla="*/ 4 w 104"/>
                <a:gd name="T79" fmla="*/ 58 h 117"/>
                <a:gd name="T80" fmla="*/ 9 w 104"/>
                <a:gd name="T81" fmla="*/ 49 h 117"/>
                <a:gd name="T82" fmla="*/ 9 w 104"/>
                <a:gd name="T83" fmla="*/ 45 h 117"/>
                <a:gd name="T84" fmla="*/ 4 w 104"/>
                <a:gd name="T85" fmla="*/ 40 h 117"/>
                <a:gd name="T86" fmla="*/ 13 w 104"/>
                <a:gd name="T87" fmla="*/ 40 h 117"/>
                <a:gd name="T88" fmla="*/ 13 w 104"/>
                <a:gd name="T89" fmla="*/ 40 h 117"/>
                <a:gd name="T90" fmla="*/ 9 w 104"/>
                <a:gd name="T91" fmla="*/ 31 h 117"/>
                <a:gd name="T92" fmla="*/ 9 w 104"/>
                <a:gd name="T93" fmla="*/ 27 h 117"/>
                <a:gd name="T94" fmla="*/ 9 w 104"/>
                <a:gd name="T95" fmla="*/ 22 h 117"/>
                <a:gd name="T96" fmla="*/ 9 w 104"/>
                <a:gd name="T97" fmla="*/ 13 h 117"/>
                <a:gd name="T98" fmla="*/ 13 w 104"/>
                <a:gd name="T99" fmla="*/ 9 h 117"/>
                <a:gd name="T100" fmla="*/ 18 w 104"/>
                <a:gd name="T101" fmla="*/ 4 h 117"/>
                <a:gd name="T102" fmla="*/ 22 w 104"/>
                <a:gd name="T103" fmla="*/ 9 h 117"/>
                <a:gd name="T104" fmla="*/ 27 w 104"/>
                <a:gd name="T105" fmla="*/ 9 h 117"/>
                <a:gd name="T106" fmla="*/ 27 w 104"/>
                <a:gd name="T107" fmla="*/ 4 h 117"/>
                <a:gd name="T108" fmla="*/ 32 w 104"/>
                <a:gd name="T109" fmla="*/ 4 h 117"/>
                <a:gd name="T110" fmla="*/ 36 w 104"/>
                <a:gd name="T111" fmla="*/ 0 h 117"/>
                <a:gd name="T112" fmla="*/ 36 w 104"/>
                <a:gd name="T113" fmla="*/ 0 h 117"/>
                <a:gd name="T114" fmla="*/ 41 w 104"/>
                <a:gd name="T1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17">
                  <a:moveTo>
                    <a:pt x="41" y="0"/>
                  </a:moveTo>
                  <a:lnTo>
                    <a:pt x="41" y="0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3" y="9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6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5" y="13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40"/>
                  </a:lnTo>
                  <a:lnTo>
                    <a:pt x="104" y="45"/>
                  </a:lnTo>
                  <a:lnTo>
                    <a:pt x="104" y="49"/>
                  </a:lnTo>
                  <a:lnTo>
                    <a:pt x="104" y="49"/>
                  </a:lnTo>
                  <a:lnTo>
                    <a:pt x="104" y="49"/>
                  </a:lnTo>
                  <a:lnTo>
                    <a:pt x="104" y="49"/>
                  </a:lnTo>
                  <a:lnTo>
                    <a:pt x="104" y="49"/>
                  </a:lnTo>
                  <a:lnTo>
                    <a:pt x="104" y="49"/>
                  </a:lnTo>
                  <a:lnTo>
                    <a:pt x="104" y="49"/>
                  </a:lnTo>
                  <a:lnTo>
                    <a:pt x="99" y="54"/>
                  </a:lnTo>
                  <a:lnTo>
                    <a:pt x="99" y="54"/>
                  </a:lnTo>
                  <a:lnTo>
                    <a:pt x="99" y="54"/>
                  </a:lnTo>
                  <a:lnTo>
                    <a:pt x="99" y="54"/>
                  </a:lnTo>
                  <a:lnTo>
                    <a:pt x="99" y="58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7"/>
                  </a:lnTo>
                  <a:lnTo>
                    <a:pt x="95" y="67"/>
                  </a:lnTo>
                  <a:lnTo>
                    <a:pt x="95" y="67"/>
                  </a:lnTo>
                  <a:lnTo>
                    <a:pt x="95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0" y="76"/>
                  </a:lnTo>
                  <a:lnTo>
                    <a:pt x="90" y="76"/>
                  </a:lnTo>
                  <a:lnTo>
                    <a:pt x="90" y="76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95" y="85"/>
                  </a:lnTo>
                  <a:lnTo>
                    <a:pt x="95" y="90"/>
                  </a:lnTo>
                  <a:lnTo>
                    <a:pt x="95" y="90"/>
                  </a:lnTo>
                  <a:lnTo>
                    <a:pt x="95" y="94"/>
                  </a:lnTo>
                  <a:lnTo>
                    <a:pt x="95" y="94"/>
                  </a:lnTo>
                  <a:lnTo>
                    <a:pt x="95" y="94"/>
                  </a:lnTo>
                  <a:lnTo>
                    <a:pt x="99" y="94"/>
                  </a:lnTo>
                  <a:lnTo>
                    <a:pt x="99" y="94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5" y="104"/>
                  </a:lnTo>
                  <a:lnTo>
                    <a:pt x="95" y="104"/>
                  </a:lnTo>
                  <a:lnTo>
                    <a:pt x="95" y="104"/>
                  </a:lnTo>
                  <a:lnTo>
                    <a:pt x="95" y="104"/>
                  </a:lnTo>
                  <a:lnTo>
                    <a:pt x="95" y="104"/>
                  </a:lnTo>
                  <a:lnTo>
                    <a:pt x="95" y="99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81" y="104"/>
                  </a:lnTo>
                  <a:lnTo>
                    <a:pt x="77" y="104"/>
                  </a:lnTo>
                  <a:lnTo>
                    <a:pt x="77" y="99"/>
                  </a:lnTo>
                  <a:lnTo>
                    <a:pt x="72" y="99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77" y="104"/>
                  </a:lnTo>
                  <a:lnTo>
                    <a:pt x="77" y="104"/>
                  </a:lnTo>
                  <a:lnTo>
                    <a:pt x="77" y="104"/>
                  </a:lnTo>
                  <a:lnTo>
                    <a:pt x="68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59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50" y="104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32" y="113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27" y="117"/>
                  </a:lnTo>
                  <a:lnTo>
                    <a:pt x="22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8" y="108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3" y="90"/>
                  </a:lnTo>
                  <a:lnTo>
                    <a:pt x="13" y="90"/>
                  </a:lnTo>
                  <a:lnTo>
                    <a:pt x="13" y="90"/>
                  </a:lnTo>
                  <a:lnTo>
                    <a:pt x="13" y="85"/>
                  </a:lnTo>
                  <a:lnTo>
                    <a:pt x="13" y="85"/>
                  </a:lnTo>
                  <a:lnTo>
                    <a:pt x="13" y="85"/>
                  </a:lnTo>
                  <a:lnTo>
                    <a:pt x="9" y="85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9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27"/>
                  </a:lnTo>
                  <a:lnTo>
                    <a:pt x="9" y="27"/>
                  </a:lnTo>
                  <a:lnTo>
                    <a:pt x="13" y="27"/>
                  </a:lnTo>
                  <a:lnTo>
                    <a:pt x="13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1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7826A34D-D1B0-4A9C-B9A2-6B157003C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913" y="2557464"/>
              <a:ext cx="207963" cy="344488"/>
            </a:xfrm>
            <a:custGeom>
              <a:avLst/>
              <a:gdLst>
                <a:gd name="T0" fmla="*/ 113 w 131"/>
                <a:gd name="T1" fmla="*/ 59 h 217"/>
                <a:gd name="T2" fmla="*/ 95 w 131"/>
                <a:gd name="T3" fmla="*/ 59 h 217"/>
                <a:gd name="T4" fmla="*/ 99 w 131"/>
                <a:gd name="T5" fmla="*/ 73 h 217"/>
                <a:gd name="T6" fmla="*/ 108 w 131"/>
                <a:gd name="T7" fmla="*/ 82 h 217"/>
                <a:gd name="T8" fmla="*/ 122 w 131"/>
                <a:gd name="T9" fmla="*/ 100 h 217"/>
                <a:gd name="T10" fmla="*/ 118 w 131"/>
                <a:gd name="T11" fmla="*/ 109 h 217"/>
                <a:gd name="T12" fmla="*/ 113 w 131"/>
                <a:gd name="T13" fmla="*/ 118 h 217"/>
                <a:gd name="T14" fmla="*/ 108 w 131"/>
                <a:gd name="T15" fmla="*/ 131 h 217"/>
                <a:gd name="T16" fmla="*/ 104 w 131"/>
                <a:gd name="T17" fmla="*/ 136 h 217"/>
                <a:gd name="T18" fmla="*/ 104 w 131"/>
                <a:gd name="T19" fmla="*/ 145 h 217"/>
                <a:gd name="T20" fmla="*/ 104 w 131"/>
                <a:gd name="T21" fmla="*/ 150 h 217"/>
                <a:gd name="T22" fmla="*/ 108 w 131"/>
                <a:gd name="T23" fmla="*/ 163 h 217"/>
                <a:gd name="T24" fmla="*/ 113 w 131"/>
                <a:gd name="T25" fmla="*/ 172 h 217"/>
                <a:gd name="T26" fmla="*/ 118 w 131"/>
                <a:gd name="T27" fmla="*/ 181 h 217"/>
                <a:gd name="T28" fmla="*/ 127 w 131"/>
                <a:gd name="T29" fmla="*/ 190 h 217"/>
                <a:gd name="T30" fmla="*/ 131 w 131"/>
                <a:gd name="T31" fmla="*/ 195 h 217"/>
                <a:gd name="T32" fmla="*/ 131 w 131"/>
                <a:gd name="T33" fmla="*/ 204 h 217"/>
                <a:gd name="T34" fmla="*/ 131 w 131"/>
                <a:gd name="T35" fmla="*/ 208 h 217"/>
                <a:gd name="T36" fmla="*/ 131 w 131"/>
                <a:gd name="T37" fmla="*/ 217 h 217"/>
                <a:gd name="T38" fmla="*/ 118 w 131"/>
                <a:gd name="T39" fmla="*/ 208 h 217"/>
                <a:gd name="T40" fmla="*/ 113 w 131"/>
                <a:gd name="T41" fmla="*/ 208 h 217"/>
                <a:gd name="T42" fmla="*/ 108 w 131"/>
                <a:gd name="T43" fmla="*/ 208 h 217"/>
                <a:gd name="T44" fmla="*/ 90 w 131"/>
                <a:gd name="T45" fmla="*/ 208 h 217"/>
                <a:gd name="T46" fmla="*/ 77 w 131"/>
                <a:gd name="T47" fmla="*/ 204 h 217"/>
                <a:gd name="T48" fmla="*/ 63 w 131"/>
                <a:gd name="T49" fmla="*/ 204 h 217"/>
                <a:gd name="T50" fmla="*/ 50 w 131"/>
                <a:gd name="T51" fmla="*/ 208 h 217"/>
                <a:gd name="T52" fmla="*/ 23 w 131"/>
                <a:gd name="T53" fmla="*/ 204 h 217"/>
                <a:gd name="T54" fmla="*/ 23 w 131"/>
                <a:gd name="T55" fmla="*/ 195 h 217"/>
                <a:gd name="T56" fmla="*/ 23 w 131"/>
                <a:gd name="T57" fmla="*/ 177 h 217"/>
                <a:gd name="T58" fmla="*/ 18 w 131"/>
                <a:gd name="T59" fmla="*/ 177 h 217"/>
                <a:gd name="T60" fmla="*/ 18 w 131"/>
                <a:gd name="T61" fmla="*/ 172 h 217"/>
                <a:gd name="T62" fmla="*/ 14 w 131"/>
                <a:gd name="T63" fmla="*/ 172 h 217"/>
                <a:gd name="T64" fmla="*/ 9 w 131"/>
                <a:gd name="T65" fmla="*/ 172 h 217"/>
                <a:gd name="T66" fmla="*/ 5 w 131"/>
                <a:gd name="T67" fmla="*/ 163 h 217"/>
                <a:gd name="T68" fmla="*/ 0 w 131"/>
                <a:gd name="T69" fmla="*/ 163 h 217"/>
                <a:gd name="T70" fmla="*/ 0 w 131"/>
                <a:gd name="T71" fmla="*/ 159 h 217"/>
                <a:gd name="T72" fmla="*/ 5 w 131"/>
                <a:gd name="T73" fmla="*/ 140 h 217"/>
                <a:gd name="T74" fmla="*/ 14 w 131"/>
                <a:gd name="T75" fmla="*/ 127 h 217"/>
                <a:gd name="T76" fmla="*/ 23 w 131"/>
                <a:gd name="T77" fmla="*/ 118 h 217"/>
                <a:gd name="T78" fmla="*/ 27 w 131"/>
                <a:gd name="T79" fmla="*/ 118 h 217"/>
                <a:gd name="T80" fmla="*/ 36 w 131"/>
                <a:gd name="T81" fmla="*/ 113 h 217"/>
                <a:gd name="T82" fmla="*/ 41 w 131"/>
                <a:gd name="T83" fmla="*/ 122 h 217"/>
                <a:gd name="T84" fmla="*/ 50 w 131"/>
                <a:gd name="T85" fmla="*/ 122 h 217"/>
                <a:gd name="T86" fmla="*/ 54 w 131"/>
                <a:gd name="T87" fmla="*/ 118 h 217"/>
                <a:gd name="T88" fmla="*/ 54 w 131"/>
                <a:gd name="T89" fmla="*/ 109 h 217"/>
                <a:gd name="T90" fmla="*/ 63 w 131"/>
                <a:gd name="T91" fmla="*/ 91 h 217"/>
                <a:gd name="T92" fmla="*/ 72 w 131"/>
                <a:gd name="T93" fmla="*/ 82 h 217"/>
                <a:gd name="T94" fmla="*/ 77 w 131"/>
                <a:gd name="T95" fmla="*/ 68 h 217"/>
                <a:gd name="T96" fmla="*/ 81 w 131"/>
                <a:gd name="T97" fmla="*/ 59 h 217"/>
                <a:gd name="T98" fmla="*/ 90 w 131"/>
                <a:gd name="T99" fmla="*/ 41 h 217"/>
                <a:gd name="T100" fmla="*/ 99 w 131"/>
                <a:gd name="T101" fmla="*/ 32 h 217"/>
                <a:gd name="T102" fmla="*/ 104 w 131"/>
                <a:gd name="T103" fmla="*/ 23 h 217"/>
                <a:gd name="T104" fmla="*/ 104 w 131"/>
                <a:gd name="T105" fmla="*/ 14 h 217"/>
                <a:gd name="T106" fmla="*/ 95 w 131"/>
                <a:gd name="T107" fmla="*/ 14 h 217"/>
                <a:gd name="T108" fmla="*/ 104 w 131"/>
                <a:gd name="T109" fmla="*/ 5 h 217"/>
                <a:gd name="T110" fmla="*/ 108 w 131"/>
                <a:gd name="T111" fmla="*/ 18 h 217"/>
                <a:gd name="T112" fmla="*/ 113 w 131"/>
                <a:gd name="T113" fmla="*/ 32 h 217"/>
                <a:gd name="T114" fmla="*/ 118 w 131"/>
                <a:gd name="T115" fmla="*/ 5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1" h="217">
                  <a:moveTo>
                    <a:pt x="122" y="59"/>
                  </a:moveTo>
                  <a:lnTo>
                    <a:pt x="122" y="59"/>
                  </a:lnTo>
                  <a:lnTo>
                    <a:pt x="122" y="59"/>
                  </a:lnTo>
                  <a:lnTo>
                    <a:pt x="118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08" y="59"/>
                  </a:lnTo>
                  <a:lnTo>
                    <a:pt x="104" y="59"/>
                  </a:lnTo>
                  <a:lnTo>
                    <a:pt x="99" y="59"/>
                  </a:lnTo>
                  <a:lnTo>
                    <a:pt x="99" y="59"/>
                  </a:lnTo>
                  <a:lnTo>
                    <a:pt x="95" y="59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9" y="68"/>
                  </a:lnTo>
                  <a:lnTo>
                    <a:pt x="99" y="73"/>
                  </a:lnTo>
                  <a:lnTo>
                    <a:pt x="99" y="73"/>
                  </a:lnTo>
                  <a:lnTo>
                    <a:pt x="104" y="77"/>
                  </a:lnTo>
                  <a:lnTo>
                    <a:pt x="108" y="82"/>
                  </a:lnTo>
                  <a:lnTo>
                    <a:pt x="108" y="82"/>
                  </a:lnTo>
                  <a:lnTo>
                    <a:pt x="108" y="82"/>
                  </a:lnTo>
                  <a:lnTo>
                    <a:pt x="108" y="82"/>
                  </a:lnTo>
                  <a:lnTo>
                    <a:pt x="113" y="82"/>
                  </a:lnTo>
                  <a:lnTo>
                    <a:pt x="113" y="86"/>
                  </a:lnTo>
                  <a:lnTo>
                    <a:pt x="118" y="91"/>
                  </a:lnTo>
                  <a:lnTo>
                    <a:pt x="118" y="95"/>
                  </a:lnTo>
                  <a:lnTo>
                    <a:pt x="118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18" y="109"/>
                  </a:lnTo>
                  <a:lnTo>
                    <a:pt x="118" y="109"/>
                  </a:lnTo>
                  <a:lnTo>
                    <a:pt x="118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8"/>
                  </a:lnTo>
                  <a:lnTo>
                    <a:pt x="113" y="118"/>
                  </a:lnTo>
                  <a:lnTo>
                    <a:pt x="113" y="122"/>
                  </a:lnTo>
                  <a:lnTo>
                    <a:pt x="108" y="122"/>
                  </a:lnTo>
                  <a:lnTo>
                    <a:pt x="108" y="127"/>
                  </a:lnTo>
                  <a:lnTo>
                    <a:pt x="108" y="127"/>
                  </a:lnTo>
                  <a:lnTo>
                    <a:pt x="108" y="127"/>
                  </a:lnTo>
                  <a:lnTo>
                    <a:pt x="108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13" y="163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7"/>
                  </a:lnTo>
                  <a:lnTo>
                    <a:pt x="118" y="177"/>
                  </a:lnTo>
                  <a:lnTo>
                    <a:pt x="118" y="181"/>
                  </a:lnTo>
                  <a:lnTo>
                    <a:pt x="122" y="181"/>
                  </a:lnTo>
                  <a:lnTo>
                    <a:pt x="122" y="186"/>
                  </a:lnTo>
                  <a:lnTo>
                    <a:pt x="122" y="186"/>
                  </a:lnTo>
                  <a:lnTo>
                    <a:pt x="127" y="190"/>
                  </a:lnTo>
                  <a:lnTo>
                    <a:pt x="127" y="190"/>
                  </a:lnTo>
                  <a:lnTo>
                    <a:pt x="127" y="190"/>
                  </a:lnTo>
                  <a:lnTo>
                    <a:pt x="127" y="190"/>
                  </a:lnTo>
                  <a:lnTo>
                    <a:pt x="127" y="190"/>
                  </a:lnTo>
                  <a:lnTo>
                    <a:pt x="131" y="190"/>
                  </a:lnTo>
                  <a:lnTo>
                    <a:pt x="131" y="190"/>
                  </a:lnTo>
                  <a:lnTo>
                    <a:pt x="131" y="195"/>
                  </a:lnTo>
                  <a:lnTo>
                    <a:pt x="131" y="195"/>
                  </a:lnTo>
                  <a:lnTo>
                    <a:pt x="131" y="195"/>
                  </a:lnTo>
                  <a:lnTo>
                    <a:pt x="131" y="195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31" y="204"/>
                  </a:lnTo>
                  <a:lnTo>
                    <a:pt x="131" y="204"/>
                  </a:lnTo>
                  <a:lnTo>
                    <a:pt x="131" y="204"/>
                  </a:lnTo>
                  <a:lnTo>
                    <a:pt x="131" y="204"/>
                  </a:lnTo>
                  <a:lnTo>
                    <a:pt x="131" y="208"/>
                  </a:lnTo>
                  <a:lnTo>
                    <a:pt x="131" y="208"/>
                  </a:lnTo>
                  <a:lnTo>
                    <a:pt x="131" y="208"/>
                  </a:lnTo>
                  <a:lnTo>
                    <a:pt x="131" y="213"/>
                  </a:lnTo>
                  <a:lnTo>
                    <a:pt x="131" y="213"/>
                  </a:lnTo>
                  <a:lnTo>
                    <a:pt x="131" y="213"/>
                  </a:lnTo>
                  <a:lnTo>
                    <a:pt x="131" y="213"/>
                  </a:lnTo>
                  <a:lnTo>
                    <a:pt x="131" y="217"/>
                  </a:lnTo>
                  <a:lnTo>
                    <a:pt x="131" y="217"/>
                  </a:lnTo>
                  <a:lnTo>
                    <a:pt x="131" y="213"/>
                  </a:lnTo>
                  <a:lnTo>
                    <a:pt x="127" y="213"/>
                  </a:lnTo>
                  <a:lnTo>
                    <a:pt x="127" y="213"/>
                  </a:lnTo>
                  <a:lnTo>
                    <a:pt x="122" y="208"/>
                  </a:lnTo>
                  <a:lnTo>
                    <a:pt x="118" y="208"/>
                  </a:lnTo>
                  <a:lnTo>
                    <a:pt x="118" y="208"/>
                  </a:lnTo>
                  <a:lnTo>
                    <a:pt x="118" y="208"/>
                  </a:lnTo>
                  <a:lnTo>
                    <a:pt x="118" y="208"/>
                  </a:lnTo>
                  <a:lnTo>
                    <a:pt x="113" y="208"/>
                  </a:lnTo>
                  <a:lnTo>
                    <a:pt x="113" y="208"/>
                  </a:lnTo>
                  <a:lnTo>
                    <a:pt x="113" y="208"/>
                  </a:lnTo>
                  <a:lnTo>
                    <a:pt x="113" y="208"/>
                  </a:lnTo>
                  <a:lnTo>
                    <a:pt x="108" y="208"/>
                  </a:lnTo>
                  <a:lnTo>
                    <a:pt x="108" y="208"/>
                  </a:lnTo>
                  <a:lnTo>
                    <a:pt x="108" y="208"/>
                  </a:lnTo>
                  <a:lnTo>
                    <a:pt x="108" y="208"/>
                  </a:lnTo>
                  <a:lnTo>
                    <a:pt x="108" y="208"/>
                  </a:lnTo>
                  <a:lnTo>
                    <a:pt x="108" y="208"/>
                  </a:lnTo>
                  <a:lnTo>
                    <a:pt x="104" y="208"/>
                  </a:lnTo>
                  <a:lnTo>
                    <a:pt x="104" y="204"/>
                  </a:lnTo>
                  <a:lnTo>
                    <a:pt x="104" y="208"/>
                  </a:lnTo>
                  <a:lnTo>
                    <a:pt x="99" y="208"/>
                  </a:lnTo>
                  <a:lnTo>
                    <a:pt x="95" y="208"/>
                  </a:lnTo>
                  <a:lnTo>
                    <a:pt x="90" y="208"/>
                  </a:lnTo>
                  <a:lnTo>
                    <a:pt x="86" y="208"/>
                  </a:lnTo>
                  <a:lnTo>
                    <a:pt x="81" y="208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77" y="204"/>
                  </a:lnTo>
                  <a:lnTo>
                    <a:pt x="72" y="204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4"/>
                  </a:lnTo>
                  <a:lnTo>
                    <a:pt x="50" y="204"/>
                  </a:lnTo>
                  <a:lnTo>
                    <a:pt x="50" y="204"/>
                  </a:lnTo>
                  <a:lnTo>
                    <a:pt x="50" y="204"/>
                  </a:lnTo>
                  <a:lnTo>
                    <a:pt x="50" y="204"/>
                  </a:lnTo>
                  <a:lnTo>
                    <a:pt x="50" y="208"/>
                  </a:lnTo>
                  <a:lnTo>
                    <a:pt x="45" y="208"/>
                  </a:lnTo>
                  <a:lnTo>
                    <a:pt x="36" y="208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23" y="208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3" y="199"/>
                  </a:lnTo>
                  <a:lnTo>
                    <a:pt x="23" y="195"/>
                  </a:lnTo>
                  <a:lnTo>
                    <a:pt x="23" y="190"/>
                  </a:lnTo>
                  <a:lnTo>
                    <a:pt x="23" y="190"/>
                  </a:lnTo>
                  <a:lnTo>
                    <a:pt x="23" y="186"/>
                  </a:lnTo>
                  <a:lnTo>
                    <a:pt x="23" y="186"/>
                  </a:lnTo>
                  <a:lnTo>
                    <a:pt x="18" y="181"/>
                  </a:lnTo>
                  <a:lnTo>
                    <a:pt x="23" y="177"/>
                  </a:lnTo>
                  <a:lnTo>
                    <a:pt x="18" y="181"/>
                  </a:lnTo>
                  <a:lnTo>
                    <a:pt x="18" y="177"/>
                  </a:lnTo>
                  <a:lnTo>
                    <a:pt x="18" y="177"/>
                  </a:lnTo>
                  <a:lnTo>
                    <a:pt x="18" y="177"/>
                  </a:lnTo>
                  <a:lnTo>
                    <a:pt x="18" y="172"/>
                  </a:lnTo>
                  <a:lnTo>
                    <a:pt x="18" y="177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5" y="168"/>
                  </a:lnTo>
                  <a:lnTo>
                    <a:pt x="5" y="168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5" y="150"/>
                  </a:lnTo>
                  <a:lnTo>
                    <a:pt x="5" y="145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9" y="136"/>
                  </a:lnTo>
                  <a:lnTo>
                    <a:pt x="9" y="136"/>
                  </a:lnTo>
                  <a:lnTo>
                    <a:pt x="9" y="131"/>
                  </a:lnTo>
                  <a:lnTo>
                    <a:pt x="14" y="127"/>
                  </a:lnTo>
                  <a:lnTo>
                    <a:pt x="14" y="127"/>
                  </a:lnTo>
                  <a:lnTo>
                    <a:pt x="14" y="127"/>
                  </a:lnTo>
                  <a:lnTo>
                    <a:pt x="18" y="127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23" y="118"/>
                  </a:lnTo>
                  <a:lnTo>
                    <a:pt x="23" y="118"/>
                  </a:lnTo>
                  <a:lnTo>
                    <a:pt x="23" y="118"/>
                  </a:lnTo>
                  <a:lnTo>
                    <a:pt x="27" y="118"/>
                  </a:lnTo>
                  <a:lnTo>
                    <a:pt x="27" y="113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32" y="118"/>
                  </a:lnTo>
                  <a:lnTo>
                    <a:pt x="32" y="118"/>
                  </a:lnTo>
                  <a:lnTo>
                    <a:pt x="32" y="118"/>
                  </a:lnTo>
                  <a:lnTo>
                    <a:pt x="32" y="118"/>
                  </a:lnTo>
                  <a:lnTo>
                    <a:pt x="36" y="113"/>
                  </a:lnTo>
                  <a:lnTo>
                    <a:pt x="36" y="113"/>
                  </a:lnTo>
                  <a:lnTo>
                    <a:pt x="36" y="113"/>
                  </a:lnTo>
                  <a:lnTo>
                    <a:pt x="36" y="118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50" y="127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0" y="118"/>
                  </a:lnTo>
                  <a:lnTo>
                    <a:pt x="54" y="118"/>
                  </a:lnTo>
                  <a:lnTo>
                    <a:pt x="54" y="118"/>
                  </a:lnTo>
                  <a:lnTo>
                    <a:pt x="54" y="113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54" y="113"/>
                  </a:lnTo>
                  <a:lnTo>
                    <a:pt x="54" y="109"/>
                  </a:lnTo>
                  <a:lnTo>
                    <a:pt x="54" y="109"/>
                  </a:lnTo>
                  <a:lnTo>
                    <a:pt x="59" y="109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59" y="100"/>
                  </a:lnTo>
                  <a:lnTo>
                    <a:pt x="63" y="100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2" y="82"/>
                  </a:lnTo>
                  <a:lnTo>
                    <a:pt x="72" y="82"/>
                  </a:lnTo>
                  <a:lnTo>
                    <a:pt x="72" y="77"/>
                  </a:lnTo>
                  <a:lnTo>
                    <a:pt x="72" y="73"/>
                  </a:lnTo>
                  <a:lnTo>
                    <a:pt x="72" y="73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4"/>
                  </a:lnTo>
                  <a:lnTo>
                    <a:pt x="81" y="64"/>
                  </a:lnTo>
                  <a:lnTo>
                    <a:pt x="81" y="59"/>
                  </a:lnTo>
                  <a:lnTo>
                    <a:pt x="81" y="59"/>
                  </a:lnTo>
                  <a:lnTo>
                    <a:pt x="81" y="59"/>
                  </a:lnTo>
                  <a:lnTo>
                    <a:pt x="86" y="55"/>
                  </a:lnTo>
                  <a:lnTo>
                    <a:pt x="86" y="50"/>
                  </a:lnTo>
                  <a:lnTo>
                    <a:pt x="86" y="46"/>
                  </a:lnTo>
                  <a:lnTo>
                    <a:pt x="90" y="41"/>
                  </a:lnTo>
                  <a:lnTo>
                    <a:pt x="90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9" y="36"/>
                  </a:lnTo>
                  <a:lnTo>
                    <a:pt x="99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9"/>
                  </a:lnTo>
                  <a:lnTo>
                    <a:pt x="95" y="0"/>
                  </a:lnTo>
                  <a:lnTo>
                    <a:pt x="99" y="0"/>
                  </a:lnTo>
                  <a:lnTo>
                    <a:pt x="104" y="0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9"/>
                  </a:lnTo>
                  <a:lnTo>
                    <a:pt x="108" y="9"/>
                  </a:lnTo>
                  <a:lnTo>
                    <a:pt x="108" y="14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3" y="27"/>
                  </a:lnTo>
                  <a:lnTo>
                    <a:pt x="113" y="27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113" y="41"/>
                  </a:lnTo>
                  <a:lnTo>
                    <a:pt x="113" y="46"/>
                  </a:lnTo>
                  <a:lnTo>
                    <a:pt x="113" y="50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2" y="59"/>
                  </a:lnTo>
                  <a:lnTo>
                    <a:pt x="122" y="5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18D40F26-D67A-B6BD-7CF3-817BC17F9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926" y="2787651"/>
              <a:ext cx="531813" cy="566738"/>
            </a:xfrm>
            <a:custGeom>
              <a:avLst/>
              <a:gdLst>
                <a:gd name="T0" fmla="*/ 267 w 335"/>
                <a:gd name="T1" fmla="*/ 9 h 357"/>
                <a:gd name="T2" fmla="*/ 280 w 335"/>
                <a:gd name="T3" fmla="*/ 18 h 357"/>
                <a:gd name="T4" fmla="*/ 294 w 335"/>
                <a:gd name="T5" fmla="*/ 18 h 357"/>
                <a:gd name="T6" fmla="*/ 312 w 335"/>
                <a:gd name="T7" fmla="*/ 27 h 357"/>
                <a:gd name="T8" fmla="*/ 326 w 335"/>
                <a:gd name="T9" fmla="*/ 36 h 357"/>
                <a:gd name="T10" fmla="*/ 326 w 335"/>
                <a:gd name="T11" fmla="*/ 45 h 357"/>
                <a:gd name="T12" fmla="*/ 330 w 335"/>
                <a:gd name="T13" fmla="*/ 59 h 357"/>
                <a:gd name="T14" fmla="*/ 326 w 335"/>
                <a:gd name="T15" fmla="*/ 72 h 357"/>
                <a:gd name="T16" fmla="*/ 312 w 335"/>
                <a:gd name="T17" fmla="*/ 90 h 357"/>
                <a:gd name="T18" fmla="*/ 303 w 335"/>
                <a:gd name="T19" fmla="*/ 113 h 357"/>
                <a:gd name="T20" fmla="*/ 298 w 335"/>
                <a:gd name="T21" fmla="*/ 131 h 357"/>
                <a:gd name="T22" fmla="*/ 294 w 335"/>
                <a:gd name="T23" fmla="*/ 145 h 357"/>
                <a:gd name="T24" fmla="*/ 294 w 335"/>
                <a:gd name="T25" fmla="*/ 158 h 357"/>
                <a:gd name="T26" fmla="*/ 298 w 335"/>
                <a:gd name="T27" fmla="*/ 181 h 357"/>
                <a:gd name="T28" fmla="*/ 303 w 335"/>
                <a:gd name="T29" fmla="*/ 203 h 357"/>
                <a:gd name="T30" fmla="*/ 308 w 335"/>
                <a:gd name="T31" fmla="*/ 226 h 357"/>
                <a:gd name="T32" fmla="*/ 321 w 335"/>
                <a:gd name="T33" fmla="*/ 253 h 357"/>
                <a:gd name="T34" fmla="*/ 289 w 335"/>
                <a:gd name="T35" fmla="*/ 262 h 357"/>
                <a:gd name="T36" fmla="*/ 280 w 335"/>
                <a:gd name="T37" fmla="*/ 276 h 357"/>
                <a:gd name="T38" fmla="*/ 285 w 335"/>
                <a:gd name="T39" fmla="*/ 307 h 357"/>
                <a:gd name="T40" fmla="*/ 285 w 335"/>
                <a:gd name="T41" fmla="*/ 326 h 357"/>
                <a:gd name="T42" fmla="*/ 298 w 335"/>
                <a:gd name="T43" fmla="*/ 335 h 357"/>
                <a:gd name="T44" fmla="*/ 303 w 335"/>
                <a:gd name="T45" fmla="*/ 344 h 357"/>
                <a:gd name="T46" fmla="*/ 298 w 335"/>
                <a:gd name="T47" fmla="*/ 353 h 357"/>
                <a:gd name="T48" fmla="*/ 289 w 335"/>
                <a:gd name="T49" fmla="*/ 348 h 357"/>
                <a:gd name="T50" fmla="*/ 280 w 335"/>
                <a:gd name="T51" fmla="*/ 339 h 357"/>
                <a:gd name="T52" fmla="*/ 262 w 335"/>
                <a:gd name="T53" fmla="*/ 326 h 357"/>
                <a:gd name="T54" fmla="*/ 253 w 335"/>
                <a:gd name="T55" fmla="*/ 326 h 357"/>
                <a:gd name="T56" fmla="*/ 231 w 335"/>
                <a:gd name="T57" fmla="*/ 321 h 357"/>
                <a:gd name="T58" fmla="*/ 226 w 335"/>
                <a:gd name="T59" fmla="*/ 312 h 357"/>
                <a:gd name="T60" fmla="*/ 213 w 335"/>
                <a:gd name="T61" fmla="*/ 316 h 357"/>
                <a:gd name="T62" fmla="*/ 204 w 335"/>
                <a:gd name="T63" fmla="*/ 307 h 357"/>
                <a:gd name="T64" fmla="*/ 186 w 335"/>
                <a:gd name="T65" fmla="*/ 312 h 357"/>
                <a:gd name="T66" fmla="*/ 172 w 335"/>
                <a:gd name="T67" fmla="*/ 307 h 357"/>
                <a:gd name="T68" fmla="*/ 167 w 335"/>
                <a:gd name="T69" fmla="*/ 285 h 357"/>
                <a:gd name="T70" fmla="*/ 167 w 335"/>
                <a:gd name="T71" fmla="*/ 240 h 357"/>
                <a:gd name="T72" fmla="*/ 145 w 335"/>
                <a:gd name="T73" fmla="*/ 235 h 357"/>
                <a:gd name="T74" fmla="*/ 127 w 335"/>
                <a:gd name="T75" fmla="*/ 240 h 357"/>
                <a:gd name="T76" fmla="*/ 109 w 335"/>
                <a:gd name="T77" fmla="*/ 253 h 357"/>
                <a:gd name="T78" fmla="*/ 91 w 335"/>
                <a:gd name="T79" fmla="*/ 253 h 357"/>
                <a:gd name="T80" fmla="*/ 82 w 335"/>
                <a:gd name="T81" fmla="*/ 231 h 357"/>
                <a:gd name="T82" fmla="*/ 73 w 335"/>
                <a:gd name="T83" fmla="*/ 212 h 357"/>
                <a:gd name="T84" fmla="*/ 32 w 335"/>
                <a:gd name="T85" fmla="*/ 212 h 357"/>
                <a:gd name="T86" fmla="*/ 9 w 335"/>
                <a:gd name="T87" fmla="*/ 212 h 357"/>
                <a:gd name="T88" fmla="*/ 5 w 335"/>
                <a:gd name="T89" fmla="*/ 208 h 357"/>
                <a:gd name="T90" fmla="*/ 5 w 335"/>
                <a:gd name="T91" fmla="*/ 194 h 357"/>
                <a:gd name="T92" fmla="*/ 18 w 335"/>
                <a:gd name="T93" fmla="*/ 190 h 357"/>
                <a:gd name="T94" fmla="*/ 27 w 335"/>
                <a:gd name="T95" fmla="*/ 185 h 357"/>
                <a:gd name="T96" fmla="*/ 36 w 335"/>
                <a:gd name="T97" fmla="*/ 181 h 357"/>
                <a:gd name="T98" fmla="*/ 41 w 335"/>
                <a:gd name="T99" fmla="*/ 194 h 357"/>
                <a:gd name="T100" fmla="*/ 55 w 335"/>
                <a:gd name="T101" fmla="*/ 181 h 357"/>
                <a:gd name="T102" fmla="*/ 68 w 335"/>
                <a:gd name="T103" fmla="*/ 149 h 357"/>
                <a:gd name="T104" fmla="*/ 82 w 335"/>
                <a:gd name="T105" fmla="*/ 122 h 357"/>
                <a:gd name="T106" fmla="*/ 100 w 335"/>
                <a:gd name="T107" fmla="*/ 81 h 357"/>
                <a:gd name="T108" fmla="*/ 113 w 335"/>
                <a:gd name="T109" fmla="*/ 36 h 357"/>
                <a:gd name="T110" fmla="*/ 127 w 335"/>
                <a:gd name="T111" fmla="*/ 5 h 357"/>
                <a:gd name="T112" fmla="*/ 149 w 335"/>
                <a:gd name="T113" fmla="*/ 18 h 357"/>
                <a:gd name="T114" fmla="*/ 181 w 335"/>
                <a:gd name="T115" fmla="*/ 23 h 357"/>
                <a:gd name="T116" fmla="*/ 195 w 335"/>
                <a:gd name="T117" fmla="*/ 14 h 357"/>
                <a:gd name="T118" fmla="*/ 222 w 335"/>
                <a:gd name="T119" fmla="*/ 9 h 357"/>
                <a:gd name="T120" fmla="*/ 253 w 335"/>
                <a:gd name="T121" fmla="*/ 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" h="357">
                  <a:moveTo>
                    <a:pt x="253" y="5"/>
                  </a:moveTo>
                  <a:lnTo>
                    <a:pt x="253" y="5"/>
                  </a:lnTo>
                  <a:lnTo>
                    <a:pt x="253" y="5"/>
                  </a:lnTo>
                  <a:lnTo>
                    <a:pt x="258" y="5"/>
                  </a:lnTo>
                  <a:lnTo>
                    <a:pt x="258" y="5"/>
                  </a:lnTo>
                  <a:lnTo>
                    <a:pt x="258" y="5"/>
                  </a:lnTo>
                  <a:lnTo>
                    <a:pt x="262" y="5"/>
                  </a:lnTo>
                  <a:lnTo>
                    <a:pt x="267" y="5"/>
                  </a:lnTo>
                  <a:lnTo>
                    <a:pt x="267" y="9"/>
                  </a:lnTo>
                  <a:lnTo>
                    <a:pt x="267" y="9"/>
                  </a:lnTo>
                  <a:lnTo>
                    <a:pt x="271" y="9"/>
                  </a:lnTo>
                  <a:lnTo>
                    <a:pt x="271" y="14"/>
                  </a:lnTo>
                  <a:lnTo>
                    <a:pt x="271" y="14"/>
                  </a:lnTo>
                  <a:lnTo>
                    <a:pt x="271" y="14"/>
                  </a:lnTo>
                  <a:lnTo>
                    <a:pt x="271" y="14"/>
                  </a:lnTo>
                  <a:lnTo>
                    <a:pt x="276" y="18"/>
                  </a:lnTo>
                  <a:lnTo>
                    <a:pt x="276" y="18"/>
                  </a:lnTo>
                  <a:lnTo>
                    <a:pt x="276" y="18"/>
                  </a:lnTo>
                  <a:lnTo>
                    <a:pt x="276" y="18"/>
                  </a:lnTo>
                  <a:lnTo>
                    <a:pt x="280" y="18"/>
                  </a:lnTo>
                  <a:lnTo>
                    <a:pt x="280" y="18"/>
                  </a:lnTo>
                  <a:lnTo>
                    <a:pt x="280" y="18"/>
                  </a:lnTo>
                  <a:lnTo>
                    <a:pt x="280" y="23"/>
                  </a:lnTo>
                  <a:lnTo>
                    <a:pt x="285" y="23"/>
                  </a:lnTo>
                  <a:lnTo>
                    <a:pt x="285" y="18"/>
                  </a:lnTo>
                  <a:lnTo>
                    <a:pt x="285" y="18"/>
                  </a:lnTo>
                  <a:lnTo>
                    <a:pt x="289" y="18"/>
                  </a:lnTo>
                  <a:lnTo>
                    <a:pt x="294" y="18"/>
                  </a:lnTo>
                  <a:lnTo>
                    <a:pt x="294" y="18"/>
                  </a:lnTo>
                  <a:lnTo>
                    <a:pt x="294" y="18"/>
                  </a:lnTo>
                  <a:lnTo>
                    <a:pt x="298" y="18"/>
                  </a:lnTo>
                  <a:lnTo>
                    <a:pt x="298" y="18"/>
                  </a:lnTo>
                  <a:lnTo>
                    <a:pt x="303" y="14"/>
                  </a:lnTo>
                  <a:lnTo>
                    <a:pt x="303" y="14"/>
                  </a:lnTo>
                  <a:lnTo>
                    <a:pt x="303" y="14"/>
                  </a:lnTo>
                  <a:lnTo>
                    <a:pt x="308" y="18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12" y="23"/>
                  </a:lnTo>
                  <a:lnTo>
                    <a:pt x="312" y="27"/>
                  </a:lnTo>
                  <a:lnTo>
                    <a:pt x="317" y="27"/>
                  </a:lnTo>
                  <a:lnTo>
                    <a:pt x="321" y="32"/>
                  </a:lnTo>
                  <a:lnTo>
                    <a:pt x="321" y="32"/>
                  </a:lnTo>
                  <a:lnTo>
                    <a:pt x="321" y="32"/>
                  </a:lnTo>
                  <a:lnTo>
                    <a:pt x="321" y="32"/>
                  </a:lnTo>
                  <a:lnTo>
                    <a:pt x="321" y="32"/>
                  </a:lnTo>
                  <a:lnTo>
                    <a:pt x="321" y="32"/>
                  </a:lnTo>
                  <a:lnTo>
                    <a:pt x="321" y="32"/>
                  </a:lnTo>
                  <a:lnTo>
                    <a:pt x="326" y="32"/>
                  </a:lnTo>
                  <a:lnTo>
                    <a:pt x="326" y="36"/>
                  </a:lnTo>
                  <a:lnTo>
                    <a:pt x="326" y="36"/>
                  </a:lnTo>
                  <a:lnTo>
                    <a:pt x="326" y="36"/>
                  </a:lnTo>
                  <a:lnTo>
                    <a:pt x="326" y="36"/>
                  </a:lnTo>
                  <a:lnTo>
                    <a:pt x="326" y="36"/>
                  </a:lnTo>
                  <a:lnTo>
                    <a:pt x="326" y="41"/>
                  </a:lnTo>
                  <a:lnTo>
                    <a:pt x="326" y="41"/>
                  </a:lnTo>
                  <a:lnTo>
                    <a:pt x="326" y="41"/>
                  </a:lnTo>
                  <a:lnTo>
                    <a:pt x="326" y="45"/>
                  </a:lnTo>
                  <a:lnTo>
                    <a:pt x="326" y="45"/>
                  </a:lnTo>
                  <a:lnTo>
                    <a:pt x="326" y="45"/>
                  </a:lnTo>
                  <a:lnTo>
                    <a:pt x="326" y="45"/>
                  </a:lnTo>
                  <a:lnTo>
                    <a:pt x="326" y="45"/>
                  </a:lnTo>
                  <a:lnTo>
                    <a:pt x="326" y="50"/>
                  </a:lnTo>
                  <a:lnTo>
                    <a:pt x="326" y="50"/>
                  </a:lnTo>
                  <a:lnTo>
                    <a:pt x="326" y="54"/>
                  </a:lnTo>
                  <a:lnTo>
                    <a:pt x="326" y="54"/>
                  </a:lnTo>
                  <a:lnTo>
                    <a:pt x="326" y="59"/>
                  </a:lnTo>
                  <a:lnTo>
                    <a:pt x="330" y="59"/>
                  </a:lnTo>
                  <a:lnTo>
                    <a:pt x="330" y="59"/>
                  </a:lnTo>
                  <a:lnTo>
                    <a:pt x="330" y="59"/>
                  </a:lnTo>
                  <a:lnTo>
                    <a:pt x="330" y="59"/>
                  </a:lnTo>
                  <a:lnTo>
                    <a:pt x="330" y="59"/>
                  </a:lnTo>
                  <a:lnTo>
                    <a:pt x="330" y="59"/>
                  </a:lnTo>
                  <a:lnTo>
                    <a:pt x="330" y="59"/>
                  </a:lnTo>
                  <a:lnTo>
                    <a:pt x="335" y="59"/>
                  </a:lnTo>
                  <a:lnTo>
                    <a:pt x="335" y="63"/>
                  </a:lnTo>
                  <a:lnTo>
                    <a:pt x="335" y="63"/>
                  </a:lnTo>
                  <a:lnTo>
                    <a:pt x="335" y="63"/>
                  </a:lnTo>
                  <a:lnTo>
                    <a:pt x="330" y="68"/>
                  </a:lnTo>
                  <a:lnTo>
                    <a:pt x="326" y="72"/>
                  </a:lnTo>
                  <a:lnTo>
                    <a:pt x="321" y="77"/>
                  </a:lnTo>
                  <a:lnTo>
                    <a:pt x="321" y="77"/>
                  </a:lnTo>
                  <a:lnTo>
                    <a:pt x="317" y="81"/>
                  </a:lnTo>
                  <a:lnTo>
                    <a:pt x="317" y="81"/>
                  </a:lnTo>
                  <a:lnTo>
                    <a:pt x="317" y="81"/>
                  </a:lnTo>
                  <a:lnTo>
                    <a:pt x="312" y="86"/>
                  </a:lnTo>
                  <a:lnTo>
                    <a:pt x="312" y="86"/>
                  </a:lnTo>
                  <a:lnTo>
                    <a:pt x="312" y="86"/>
                  </a:lnTo>
                  <a:lnTo>
                    <a:pt x="312" y="90"/>
                  </a:lnTo>
                  <a:lnTo>
                    <a:pt x="312" y="90"/>
                  </a:lnTo>
                  <a:lnTo>
                    <a:pt x="308" y="95"/>
                  </a:lnTo>
                  <a:lnTo>
                    <a:pt x="308" y="95"/>
                  </a:lnTo>
                  <a:lnTo>
                    <a:pt x="308" y="99"/>
                  </a:lnTo>
                  <a:lnTo>
                    <a:pt x="308" y="99"/>
                  </a:lnTo>
                  <a:lnTo>
                    <a:pt x="308" y="99"/>
                  </a:lnTo>
                  <a:lnTo>
                    <a:pt x="308" y="104"/>
                  </a:lnTo>
                  <a:lnTo>
                    <a:pt x="308" y="104"/>
                  </a:lnTo>
                  <a:lnTo>
                    <a:pt x="303" y="108"/>
                  </a:lnTo>
                  <a:lnTo>
                    <a:pt x="303" y="113"/>
                  </a:lnTo>
                  <a:lnTo>
                    <a:pt x="303" y="113"/>
                  </a:lnTo>
                  <a:lnTo>
                    <a:pt x="303" y="118"/>
                  </a:lnTo>
                  <a:lnTo>
                    <a:pt x="303" y="118"/>
                  </a:lnTo>
                  <a:lnTo>
                    <a:pt x="303" y="122"/>
                  </a:lnTo>
                  <a:lnTo>
                    <a:pt x="303" y="122"/>
                  </a:lnTo>
                  <a:lnTo>
                    <a:pt x="303" y="127"/>
                  </a:lnTo>
                  <a:lnTo>
                    <a:pt x="303" y="127"/>
                  </a:lnTo>
                  <a:lnTo>
                    <a:pt x="303" y="127"/>
                  </a:lnTo>
                  <a:lnTo>
                    <a:pt x="303" y="131"/>
                  </a:lnTo>
                  <a:lnTo>
                    <a:pt x="298" y="131"/>
                  </a:lnTo>
                  <a:lnTo>
                    <a:pt x="298" y="131"/>
                  </a:lnTo>
                  <a:lnTo>
                    <a:pt x="298" y="131"/>
                  </a:lnTo>
                  <a:lnTo>
                    <a:pt x="298" y="136"/>
                  </a:lnTo>
                  <a:lnTo>
                    <a:pt x="294" y="136"/>
                  </a:lnTo>
                  <a:lnTo>
                    <a:pt x="294" y="136"/>
                  </a:lnTo>
                  <a:lnTo>
                    <a:pt x="294" y="140"/>
                  </a:lnTo>
                  <a:lnTo>
                    <a:pt x="294" y="140"/>
                  </a:lnTo>
                  <a:lnTo>
                    <a:pt x="294" y="145"/>
                  </a:lnTo>
                  <a:lnTo>
                    <a:pt x="294" y="145"/>
                  </a:lnTo>
                  <a:lnTo>
                    <a:pt x="294" y="145"/>
                  </a:lnTo>
                  <a:lnTo>
                    <a:pt x="294" y="145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8"/>
                  </a:lnTo>
                  <a:lnTo>
                    <a:pt x="298" y="158"/>
                  </a:lnTo>
                  <a:lnTo>
                    <a:pt x="298" y="163"/>
                  </a:lnTo>
                  <a:lnTo>
                    <a:pt x="298" y="163"/>
                  </a:lnTo>
                  <a:lnTo>
                    <a:pt x="298" y="167"/>
                  </a:lnTo>
                  <a:lnTo>
                    <a:pt x="298" y="167"/>
                  </a:lnTo>
                  <a:lnTo>
                    <a:pt x="298" y="172"/>
                  </a:lnTo>
                  <a:lnTo>
                    <a:pt x="298" y="176"/>
                  </a:lnTo>
                  <a:lnTo>
                    <a:pt x="298" y="176"/>
                  </a:lnTo>
                  <a:lnTo>
                    <a:pt x="298" y="181"/>
                  </a:lnTo>
                  <a:lnTo>
                    <a:pt x="298" y="181"/>
                  </a:lnTo>
                  <a:lnTo>
                    <a:pt x="298" y="185"/>
                  </a:lnTo>
                  <a:lnTo>
                    <a:pt x="298" y="185"/>
                  </a:lnTo>
                  <a:lnTo>
                    <a:pt x="298" y="190"/>
                  </a:lnTo>
                  <a:lnTo>
                    <a:pt x="298" y="194"/>
                  </a:lnTo>
                  <a:lnTo>
                    <a:pt x="298" y="194"/>
                  </a:lnTo>
                  <a:lnTo>
                    <a:pt x="298" y="194"/>
                  </a:lnTo>
                  <a:lnTo>
                    <a:pt x="298" y="199"/>
                  </a:lnTo>
                  <a:lnTo>
                    <a:pt x="303" y="203"/>
                  </a:lnTo>
                  <a:lnTo>
                    <a:pt x="303" y="203"/>
                  </a:lnTo>
                  <a:lnTo>
                    <a:pt x="303" y="203"/>
                  </a:lnTo>
                  <a:lnTo>
                    <a:pt x="303" y="208"/>
                  </a:lnTo>
                  <a:lnTo>
                    <a:pt x="303" y="208"/>
                  </a:lnTo>
                  <a:lnTo>
                    <a:pt x="303" y="212"/>
                  </a:lnTo>
                  <a:lnTo>
                    <a:pt x="303" y="212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3" y="222"/>
                  </a:lnTo>
                  <a:lnTo>
                    <a:pt x="303" y="222"/>
                  </a:lnTo>
                  <a:lnTo>
                    <a:pt x="303" y="226"/>
                  </a:lnTo>
                  <a:lnTo>
                    <a:pt x="308" y="226"/>
                  </a:lnTo>
                  <a:lnTo>
                    <a:pt x="308" y="231"/>
                  </a:lnTo>
                  <a:lnTo>
                    <a:pt x="312" y="231"/>
                  </a:lnTo>
                  <a:lnTo>
                    <a:pt x="312" y="235"/>
                  </a:lnTo>
                  <a:lnTo>
                    <a:pt x="312" y="235"/>
                  </a:lnTo>
                  <a:lnTo>
                    <a:pt x="317" y="240"/>
                  </a:lnTo>
                  <a:lnTo>
                    <a:pt x="317" y="240"/>
                  </a:lnTo>
                  <a:lnTo>
                    <a:pt x="317" y="244"/>
                  </a:lnTo>
                  <a:lnTo>
                    <a:pt x="317" y="244"/>
                  </a:lnTo>
                  <a:lnTo>
                    <a:pt x="321" y="249"/>
                  </a:lnTo>
                  <a:lnTo>
                    <a:pt x="321" y="253"/>
                  </a:lnTo>
                  <a:lnTo>
                    <a:pt x="321" y="253"/>
                  </a:lnTo>
                  <a:lnTo>
                    <a:pt x="321" y="258"/>
                  </a:lnTo>
                  <a:lnTo>
                    <a:pt x="321" y="258"/>
                  </a:lnTo>
                  <a:lnTo>
                    <a:pt x="317" y="258"/>
                  </a:lnTo>
                  <a:lnTo>
                    <a:pt x="312" y="258"/>
                  </a:lnTo>
                  <a:lnTo>
                    <a:pt x="308" y="258"/>
                  </a:lnTo>
                  <a:lnTo>
                    <a:pt x="298" y="258"/>
                  </a:lnTo>
                  <a:lnTo>
                    <a:pt x="294" y="262"/>
                  </a:lnTo>
                  <a:lnTo>
                    <a:pt x="294" y="262"/>
                  </a:lnTo>
                  <a:lnTo>
                    <a:pt x="289" y="262"/>
                  </a:lnTo>
                  <a:lnTo>
                    <a:pt x="289" y="262"/>
                  </a:lnTo>
                  <a:lnTo>
                    <a:pt x="289" y="267"/>
                  </a:lnTo>
                  <a:lnTo>
                    <a:pt x="289" y="267"/>
                  </a:lnTo>
                  <a:lnTo>
                    <a:pt x="289" y="271"/>
                  </a:lnTo>
                  <a:lnTo>
                    <a:pt x="289" y="271"/>
                  </a:lnTo>
                  <a:lnTo>
                    <a:pt x="285" y="271"/>
                  </a:lnTo>
                  <a:lnTo>
                    <a:pt x="285" y="271"/>
                  </a:lnTo>
                  <a:lnTo>
                    <a:pt x="285" y="276"/>
                  </a:lnTo>
                  <a:lnTo>
                    <a:pt x="280" y="276"/>
                  </a:lnTo>
                  <a:lnTo>
                    <a:pt x="280" y="276"/>
                  </a:lnTo>
                  <a:lnTo>
                    <a:pt x="285" y="280"/>
                  </a:lnTo>
                  <a:lnTo>
                    <a:pt x="285" y="285"/>
                  </a:lnTo>
                  <a:lnTo>
                    <a:pt x="285" y="285"/>
                  </a:lnTo>
                  <a:lnTo>
                    <a:pt x="285" y="289"/>
                  </a:lnTo>
                  <a:lnTo>
                    <a:pt x="285" y="294"/>
                  </a:lnTo>
                  <a:lnTo>
                    <a:pt x="285" y="294"/>
                  </a:lnTo>
                  <a:lnTo>
                    <a:pt x="285" y="298"/>
                  </a:lnTo>
                  <a:lnTo>
                    <a:pt x="285" y="298"/>
                  </a:lnTo>
                  <a:lnTo>
                    <a:pt x="285" y="303"/>
                  </a:lnTo>
                  <a:lnTo>
                    <a:pt x="285" y="307"/>
                  </a:lnTo>
                  <a:lnTo>
                    <a:pt x="285" y="307"/>
                  </a:lnTo>
                  <a:lnTo>
                    <a:pt x="280" y="312"/>
                  </a:lnTo>
                  <a:lnTo>
                    <a:pt x="280" y="316"/>
                  </a:lnTo>
                  <a:lnTo>
                    <a:pt x="280" y="316"/>
                  </a:lnTo>
                  <a:lnTo>
                    <a:pt x="280" y="321"/>
                  </a:lnTo>
                  <a:lnTo>
                    <a:pt x="280" y="321"/>
                  </a:lnTo>
                  <a:lnTo>
                    <a:pt x="280" y="321"/>
                  </a:lnTo>
                  <a:lnTo>
                    <a:pt x="280" y="326"/>
                  </a:lnTo>
                  <a:lnTo>
                    <a:pt x="285" y="326"/>
                  </a:lnTo>
                  <a:lnTo>
                    <a:pt x="285" y="326"/>
                  </a:lnTo>
                  <a:lnTo>
                    <a:pt x="285" y="330"/>
                  </a:lnTo>
                  <a:lnTo>
                    <a:pt x="289" y="330"/>
                  </a:lnTo>
                  <a:lnTo>
                    <a:pt x="289" y="335"/>
                  </a:lnTo>
                  <a:lnTo>
                    <a:pt x="289" y="335"/>
                  </a:lnTo>
                  <a:lnTo>
                    <a:pt x="294" y="335"/>
                  </a:lnTo>
                  <a:lnTo>
                    <a:pt x="298" y="335"/>
                  </a:lnTo>
                  <a:lnTo>
                    <a:pt x="298" y="335"/>
                  </a:lnTo>
                  <a:lnTo>
                    <a:pt x="298" y="335"/>
                  </a:lnTo>
                  <a:lnTo>
                    <a:pt x="298" y="335"/>
                  </a:lnTo>
                  <a:lnTo>
                    <a:pt x="298" y="335"/>
                  </a:lnTo>
                  <a:lnTo>
                    <a:pt x="298" y="335"/>
                  </a:lnTo>
                  <a:lnTo>
                    <a:pt x="298" y="330"/>
                  </a:lnTo>
                  <a:lnTo>
                    <a:pt x="298" y="330"/>
                  </a:lnTo>
                  <a:lnTo>
                    <a:pt x="303" y="330"/>
                  </a:lnTo>
                  <a:lnTo>
                    <a:pt x="303" y="330"/>
                  </a:lnTo>
                  <a:lnTo>
                    <a:pt x="303" y="330"/>
                  </a:lnTo>
                  <a:lnTo>
                    <a:pt x="303" y="335"/>
                  </a:lnTo>
                  <a:lnTo>
                    <a:pt x="303" y="335"/>
                  </a:lnTo>
                  <a:lnTo>
                    <a:pt x="303" y="339"/>
                  </a:lnTo>
                  <a:lnTo>
                    <a:pt x="303" y="344"/>
                  </a:lnTo>
                  <a:lnTo>
                    <a:pt x="303" y="348"/>
                  </a:lnTo>
                  <a:lnTo>
                    <a:pt x="303" y="348"/>
                  </a:lnTo>
                  <a:lnTo>
                    <a:pt x="303" y="353"/>
                  </a:lnTo>
                  <a:lnTo>
                    <a:pt x="303" y="353"/>
                  </a:lnTo>
                  <a:lnTo>
                    <a:pt x="303" y="357"/>
                  </a:lnTo>
                  <a:lnTo>
                    <a:pt x="303" y="357"/>
                  </a:lnTo>
                  <a:lnTo>
                    <a:pt x="303" y="353"/>
                  </a:lnTo>
                  <a:lnTo>
                    <a:pt x="303" y="353"/>
                  </a:lnTo>
                  <a:lnTo>
                    <a:pt x="303" y="353"/>
                  </a:lnTo>
                  <a:lnTo>
                    <a:pt x="298" y="353"/>
                  </a:lnTo>
                  <a:lnTo>
                    <a:pt x="298" y="353"/>
                  </a:lnTo>
                  <a:lnTo>
                    <a:pt x="298" y="353"/>
                  </a:lnTo>
                  <a:lnTo>
                    <a:pt x="298" y="353"/>
                  </a:lnTo>
                  <a:lnTo>
                    <a:pt x="294" y="353"/>
                  </a:lnTo>
                  <a:lnTo>
                    <a:pt x="294" y="353"/>
                  </a:lnTo>
                  <a:lnTo>
                    <a:pt x="294" y="353"/>
                  </a:lnTo>
                  <a:lnTo>
                    <a:pt x="289" y="353"/>
                  </a:lnTo>
                  <a:lnTo>
                    <a:pt x="289" y="353"/>
                  </a:lnTo>
                  <a:lnTo>
                    <a:pt x="289" y="353"/>
                  </a:lnTo>
                  <a:lnTo>
                    <a:pt x="289" y="348"/>
                  </a:lnTo>
                  <a:lnTo>
                    <a:pt x="285" y="348"/>
                  </a:lnTo>
                  <a:lnTo>
                    <a:pt x="285" y="344"/>
                  </a:lnTo>
                  <a:lnTo>
                    <a:pt x="285" y="344"/>
                  </a:lnTo>
                  <a:lnTo>
                    <a:pt x="285" y="344"/>
                  </a:lnTo>
                  <a:lnTo>
                    <a:pt x="280" y="344"/>
                  </a:lnTo>
                  <a:lnTo>
                    <a:pt x="280" y="344"/>
                  </a:lnTo>
                  <a:lnTo>
                    <a:pt x="280" y="339"/>
                  </a:lnTo>
                  <a:lnTo>
                    <a:pt x="280" y="339"/>
                  </a:lnTo>
                  <a:lnTo>
                    <a:pt x="280" y="339"/>
                  </a:lnTo>
                  <a:lnTo>
                    <a:pt x="280" y="339"/>
                  </a:lnTo>
                  <a:lnTo>
                    <a:pt x="276" y="335"/>
                  </a:lnTo>
                  <a:lnTo>
                    <a:pt x="276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7" y="335"/>
                  </a:lnTo>
                  <a:lnTo>
                    <a:pt x="267" y="330"/>
                  </a:lnTo>
                  <a:lnTo>
                    <a:pt x="267" y="330"/>
                  </a:lnTo>
                  <a:lnTo>
                    <a:pt x="262" y="330"/>
                  </a:lnTo>
                  <a:lnTo>
                    <a:pt x="262" y="326"/>
                  </a:lnTo>
                  <a:lnTo>
                    <a:pt x="262" y="326"/>
                  </a:lnTo>
                  <a:lnTo>
                    <a:pt x="258" y="321"/>
                  </a:lnTo>
                  <a:lnTo>
                    <a:pt x="258" y="321"/>
                  </a:lnTo>
                  <a:lnTo>
                    <a:pt x="258" y="321"/>
                  </a:lnTo>
                  <a:lnTo>
                    <a:pt x="258" y="321"/>
                  </a:lnTo>
                  <a:lnTo>
                    <a:pt x="258" y="321"/>
                  </a:lnTo>
                  <a:lnTo>
                    <a:pt x="258" y="326"/>
                  </a:lnTo>
                  <a:lnTo>
                    <a:pt x="253" y="326"/>
                  </a:lnTo>
                  <a:lnTo>
                    <a:pt x="253" y="326"/>
                  </a:lnTo>
                  <a:lnTo>
                    <a:pt x="253" y="326"/>
                  </a:lnTo>
                  <a:lnTo>
                    <a:pt x="253" y="326"/>
                  </a:lnTo>
                  <a:lnTo>
                    <a:pt x="253" y="326"/>
                  </a:lnTo>
                  <a:lnTo>
                    <a:pt x="249" y="326"/>
                  </a:lnTo>
                  <a:lnTo>
                    <a:pt x="244" y="326"/>
                  </a:lnTo>
                  <a:lnTo>
                    <a:pt x="244" y="326"/>
                  </a:lnTo>
                  <a:lnTo>
                    <a:pt x="240" y="326"/>
                  </a:lnTo>
                  <a:lnTo>
                    <a:pt x="240" y="326"/>
                  </a:lnTo>
                  <a:lnTo>
                    <a:pt x="240" y="326"/>
                  </a:lnTo>
                  <a:lnTo>
                    <a:pt x="235" y="326"/>
                  </a:lnTo>
                  <a:lnTo>
                    <a:pt x="231" y="321"/>
                  </a:lnTo>
                  <a:lnTo>
                    <a:pt x="231" y="321"/>
                  </a:lnTo>
                  <a:lnTo>
                    <a:pt x="231" y="321"/>
                  </a:lnTo>
                  <a:lnTo>
                    <a:pt x="231" y="321"/>
                  </a:lnTo>
                  <a:lnTo>
                    <a:pt x="226" y="321"/>
                  </a:lnTo>
                  <a:lnTo>
                    <a:pt x="226" y="321"/>
                  </a:lnTo>
                  <a:lnTo>
                    <a:pt x="226" y="316"/>
                  </a:lnTo>
                  <a:lnTo>
                    <a:pt x="226" y="316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2" y="312"/>
                  </a:lnTo>
                  <a:lnTo>
                    <a:pt x="222" y="316"/>
                  </a:lnTo>
                  <a:lnTo>
                    <a:pt x="217" y="316"/>
                  </a:lnTo>
                  <a:lnTo>
                    <a:pt x="217" y="316"/>
                  </a:lnTo>
                  <a:lnTo>
                    <a:pt x="217" y="316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08" y="316"/>
                  </a:lnTo>
                  <a:lnTo>
                    <a:pt x="213" y="316"/>
                  </a:lnTo>
                  <a:lnTo>
                    <a:pt x="213" y="312"/>
                  </a:lnTo>
                  <a:lnTo>
                    <a:pt x="213" y="312"/>
                  </a:lnTo>
                  <a:lnTo>
                    <a:pt x="208" y="312"/>
                  </a:lnTo>
                  <a:lnTo>
                    <a:pt x="208" y="307"/>
                  </a:lnTo>
                  <a:lnTo>
                    <a:pt x="208" y="307"/>
                  </a:lnTo>
                  <a:lnTo>
                    <a:pt x="208" y="307"/>
                  </a:lnTo>
                  <a:lnTo>
                    <a:pt x="204" y="307"/>
                  </a:lnTo>
                  <a:lnTo>
                    <a:pt x="204" y="307"/>
                  </a:lnTo>
                  <a:lnTo>
                    <a:pt x="204" y="307"/>
                  </a:lnTo>
                  <a:lnTo>
                    <a:pt x="204" y="307"/>
                  </a:lnTo>
                  <a:lnTo>
                    <a:pt x="204" y="307"/>
                  </a:lnTo>
                  <a:lnTo>
                    <a:pt x="204" y="307"/>
                  </a:lnTo>
                  <a:lnTo>
                    <a:pt x="204" y="307"/>
                  </a:lnTo>
                  <a:lnTo>
                    <a:pt x="199" y="307"/>
                  </a:lnTo>
                  <a:lnTo>
                    <a:pt x="199" y="307"/>
                  </a:lnTo>
                  <a:lnTo>
                    <a:pt x="195" y="307"/>
                  </a:lnTo>
                  <a:lnTo>
                    <a:pt x="195" y="307"/>
                  </a:lnTo>
                  <a:lnTo>
                    <a:pt x="190" y="312"/>
                  </a:lnTo>
                  <a:lnTo>
                    <a:pt x="190" y="312"/>
                  </a:lnTo>
                  <a:lnTo>
                    <a:pt x="186" y="312"/>
                  </a:lnTo>
                  <a:lnTo>
                    <a:pt x="181" y="312"/>
                  </a:lnTo>
                  <a:lnTo>
                    <a:pt x="181" y="312"/>
                  </a:lnTo>
                  <a:lnTo>
                    <a:pt x="177" y="312"/>
                  </a:lnTo>
                  <a:lnTo>
                    <a:pt x="177" y="312"/>
                  </a:lnTo>
                  <a:lnTo>
                    <a:pt x="177" y="312"/>
                  </a:lnTo>
                  <a:lnTo>
                    <a:pt x="177" y="312"/>
                  </a:lnTo>
                  <a:lnTo>
                    <a:pt x="172" y="312"/>
                  </a:lnTo>
                  <a:lnTo>
                    <a:pt x="172" y="312"/>
                  </a:lnTo>
                  <a:lnTo>
                    <a:pt x="172" y="307"/>
                  </a:lnTo>
                  <a:lnTo>
                    <a:pt x="172" y="307"/>
                  </a:lnTo>
                  <a:lnTo>
                    <a:pt x="172" y="307"/>
                  </a:lnTo>
                  <a:lnTo>
                    <a:pt x="177" y="303"/>
                  </a:lnTo>
                  <a:lnTo>
                    <a:pt x="177" y="303"/>
                  </a:lnTo>
                  <a:lnTo>
                    <a:pt x="177" y="298"/>
                  </a:lnTo>
                  <a:lnTo>
                    <a:pt x="177" y="298"/>
                  </a:lnTo>
                  <a:lnTo>
                    <a:pt x="177" y="298"/>
                  </a:lnTo>
                  <a:lnTo>
                    <a:pt x="177" y="294"/>
                  </a:lnTo>
                  <a:lnTo>
                    <a:pt x="172" y="289"/>
                  </a:lnTo>
                  <a:lnTo>
                    <a:pt x="172" y="289"/>
                  </a:lnTo>
                  <a:lnTo>
                    <a:pt x="167" y="285"/>
                  </a:lnTo>
                  <a:lnTo>
                    <a:pt x="167" y="280"/>
                  </a:lnTo>
                  <a:lnTo>
                    <a:pt x="167" y="280"/>
                  </a:lnTo>
                  <a:lnTo>
                    <a:pt x="167" y="276"/>
                  </a:lnTo>
                  <a:lnTo>
                    <a:pt x="167" y="271"/>
                  </a:lnTo>
                  <a:lnTo>
                    <a:pt x="167" y="267"/>
                  </a:lnTo>
                  <a:lnTo>
                    <a:pt x="167" y="258"/>
                  </a:lnTo>
                  <a:lnTo>
                    <a:pt x="167" y="253"/>
                  </a:lnTo>
                  <a:lnTo>
                    <a:pt x="167" y="249"/>
                  </a:lnTo>
                  <a:lnTo>
                    <a:pt x="167" y="244"/>
                  </a:lnTo>
                  <a:lnTo>
                    <a:pt x="167" y="240"/>
                  </a:lnTo>
                  <a:lnTo>
                    <a:pt x="167" y="240"/>
                  </a:lnTo>
                  <a:lnTo>
                    <a:pt x="167" y="240"/>
                  </a:lnTo>
                  <a:lnTo>
                    <a:pt x="167" y="240"/>
                  </a:lnTo>
                  <a:lnTo>
                    <a:pt x="163" y="240"/>
                  </a:lnTo>
                  <a:lnTo>
                    <a:pt x="158" y="240"/>
                  </a:lnTo>
                  <a:lnTo>
                    <a:pt x="154" y="240"/>
                  </a:lnTo>
                  <a:lnTo>
                    <a:pt x="145" y="240"/>
                  </a:lnTo>
                  <a:lnTo>
                    <a:pt x="145" y="240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0" y="231"/>
                  </a:lnTo>
                  <a:lnTo>
                    <a:pt x="136" y="235"/>
                  </a:lnTo>
                  <a:lnTo>
                    <a:pt x="136" y="235"/>
                  </a:lnTo>
                  <a:lnTo>
                    <a:pt x="131" y="235"/>
                  </a:lnTo>
                  <a:lnTo>
                    <a:pt x="127" y="235"/>
                  </a:lnTo>
                  <a:lnTo>
                    <a:pt x="127" y="240"/>
                  </a:lnTo>
                  <a:lnTo>
                    <a:pt x="127" y="240"/>
                  </a:lnTo>
                  <a:lnTo>
                    <a:pt x="127" y="244"/>
                  </a:lnTo>
                  <a:lnTo>
                    <a:pt x="127" y="244"/>
                  </a:lnTo>
                  <a:lnTo>
                    <a:pt x="127" y="244"/>
                  </a:lnTo>
                  <a:lnTo>
                    <a:pt x="127" y="249"/>
                  </a:lnTo>
                  <a:lnTo>
                    <a:pt x="122" y="253"/>
                  </a:lnTo>
                  <a:lnTo>
                    <a:pt x="122" y="253"/>
                  </a:lnTo>
                  <a:lnTo>
                    <a:pt x="118" y="253"/>
                  </a:lnTo>
                  <a:lnTo>
                    <a:pt x="118" y="253"/>
                  </a:lnTo>
                  <a:lnTo>
                    <a:pt x="113" y="253"/>
                  </a:lnTo>
                  <a:lnTo>
                    <a:pt x="109" y="253"/>
                  </a:lnTo>
                  <a:lnTo>
                    <a:pt x="109" y="253"/>
                  </a:lnTo>
                  <a:lnTo>
                    <a:pt x="109" y="253"/>
                  </a:lnTo>
                  <a:lnTo>
                    <a:pt x="104" y="253"/>
                  </a:lnTo>
                  <a:lnTo>
                    <a:pt x="100" y="253"/>
                  </a:lnTo>
                  <a:lnTo>
                    <a:pt x="100" y="253"/>
                  </a:lnTo>
                  <a:lnTo>
                    <a:pt x="100" y="253"/>
                  </a:lnTo>
                  <a:lnTo>
                    <a:pt x="95" y="253"/>
                  </a:lnTo>
                  <a:lnTo>
                    <a:pt x="95" y="253"/>
                  </a:lnTo>
                  <a:lnTo>
                    <a:pt x="95" y="253"/>
                  </a:lnTo>
                  <a:lnTo>
                    <a:pt x="91" y="253"/>
                  </a:lnTo>
                  <a:lnTo>
                    <a:pt x="91" y="249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0"/>
                  </a:lnTo>
                  <a:lnTo>
                    <a:pt x="86" y="240"/>
                  </a:lnTo>
                  <a:lnTo>
                    <a:pt x="82" y="240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2" y="231"/>
                  </a:lnTo>
                  <a:lnTo>
                    <a:pt x="82" y="231"/>
                  </a:lnTo>
                  <a:lnTo>
                    <a:pt x="77" y="226"/>
                  </a:lnTo>
                  <a:lnTo>
                    <a:pt x="77" y="222"/>
                  </a:lnTo>
                  <a:lnTo>
                    <a:pt x="77" y="222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2"/>
                  </a:lnTo>
                  <a:lnTo>
                    <a:pt x="73" y="212"/>
                  </a:lnTo>
                  <a:lnTo>
                    <a:pt x="73" y="212"/>
                  </a:lnTo>
                  <a:lnTo>
                    <a:pt x="68" y="212"/>
                  </a:lnTo>
                  <a:lnTo>
                    <a:pt x="64" y="212"/>
                  </a:lnTo>
                  <a:lnTo>
                    <a:pt x="55" y="212"/>
                  </a:lnTo>
                  <a:lnTo>
                    <a:pt x="50" y="212"/>
                  </a:lnTo>
                  <a:lnTo>
                    <a:pt x="45" y="212"/>
                  </a:lnTo>
                  <a:lnTo>
                    <a:pt x="41" y="212"/>
                  </a:lnTo>
                  <a:lnTo>
                    <a:pt x="36" y="212"/>
                  </a:lnTo>
                  <a:lnTo>
                    <a:pt x="36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18" y="212"/>
                  </a:lnTo>
                  <a:lnTo>
                    <a:pt x="18" y="212"/>
                  </a:lnTo>
                  <a:lnTo>
                    <a:pt x="18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9" y="212"/>
                  </a:lnTo>
                  <a:lnTo>
                    <a:pt x="9" y="212"/>
                  </a:lnTo>
                  <a:lnTo>
                    <a:pt x="9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03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9" y="194"/>
                  </a:lnTo>
                  <a:lnTo>
                    <a:pt x="9" y="190"/>
                  </a:lnTo>
                  <a:lnTo>
                    <a:pt x="14" y="190"/>
                  </a:lnTo>
                  <a:lnTo>
                    <a:pt x="14" y="190"/>
                  </a:lnTo>
                  <a:lnTo>
                    <a:pt x="14" y="190"/>
                  </a:lnTo>
                  <a:lnTo>
                    <a:pt x="14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18" y="194"/>
                  </a:lnTo>
                  <a:lnTo>
                    <a:pt x="23" y="194"/>
                  </a:lnTo>
                  <a:lnTo>
                    <a:pt x="23" y="194"/>
                  </a:lnTo>
                  <a:lnTo>
                    <a:pt x="23" y="190"/>
                  </a:lnTo>
                  <a:lnTo>
                    <a:pt x="27" y="190"/>
                  </a:lnTo>
                  <a:lnTo>
                    <a:pt x="27" y="190"/>
                  </a:lnTo>
                  <a:lnTo>
                    <a:pt x="27" y="190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6" y="185"/>
                  </a:lnTo>
                  <a:lnTo>
                    <a:pt x="36" y="181"/>
                  </a:lnTo>
                  <a:lnTo>
                    <a:pt x="36" y="181"/>
                  </a:lnTo>
                  <a:lnTo>
                    <a:pt x="36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36" y="185"/>
                  </a:lnTo>
                  <a:lnTo>
                    <a:pt x="36" y="190"/>
                  </a:lnTo>
                  <a:lnTo>
                    <a:pt x="36" y="190"/>
                  </a:lnTo>
                  <a:lnTo>
                    <a:pt x="36" y="190"/>
                  </a:lnTo>
                  <a:lnTo>
                    <a:pt x="36" y="194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45" y="190"/>
                  </a:lnTo>
                  <a:lnTo>
                    <a:pt x="50" y="185"/>
                  </a:lnTo>
                  <a:lnTo>
                    <a:pt x="55" y="181"/>
                  </a:lnTo>
                  <a:lnTo>
                    <a:pt x="55" y="181"/>
                  </a:lnTo>
                  <a:lnTo>
                    <a:pt x="59" y="181"/>
                  </a:lnTo>
                  <a:lnTo>
                    <a:pt x="59" y="181"/>
                  </a:lnTo>
                  <a:lnTo>
                    <a:pt x="59" y="176"/>
                  </a:lnTo>
                  <a:lnTo>
                    <a:pt x="64" y="176"/>
                  </a:lnTo>
                  <a:lnTo>
                    <a:pt x="64" y="176"/>
                  </a:lnTo>
                  <a:lnTo>
                    <a:pt x="68" y="172"/>
                  </a:lnTo>
                  <a:lnTo>
                    <a:pt x="68" y="167"/>
                  </a:lnTo>
                  <a:lnTo>
                    <a:pt x="68" y="163"/>
                  </a:lnTo>
                  <a:lnTo>
                    <a:pt x="68" y="158"/>
                  </a:lnTo>
                  <a:lnTo>
                    <a:pt x="68" y="149"/>
                  </a:lnTo>
                  <a:lnTo>
                    <a:pt x="68" y="145"/>
                  </a:lnTo>
                  <a:lnTo>
                    <a:pt x="68" y="145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82" y="127"/>
                  </a:lnTo>
                  <a:lnTo>
                    <a:pt x="82" y="127"/>
                  </a:lnTo>
                  <a:lnTo>
                    <a:pt x="82" y="127"/>
                  </a:lnTo>
                  <a:lnTo>
                    <a:pt x="82" y="122"/>
                  </a:lnTo>
                  <a:lnTo>
                    <a:pt x="86" y="122"/>
                  </a:lnTo>
                  <a:lnTo>
                    <a:pt x="91" y="122"/>
                  </a:lnTo>
                  <a:lnTo>
                    <a:pt x="95" y="118"/>
                  </a:lnTo>
                  <a:lnTo>
                    <a:pt x="95" y="113"/>
                  </a:lnTo>
                  <a:lnTo>
                    <a:pt x="95" y="108"/>
                  </a:lnTo>
                  <a:lnTo>
                    <a:pt x="100" y="104"/>
                  </a:lnTo>
                  <a:lnTo>
                    <a:pt x="100" y="99"/>
                  </a:lnTo>
                  <a:lnTo>
                    <a:pt x="100" y="90"/>
                  </a:lnTo>
                  <a:lnTo>
                    <a:pt x="100" y="86"/>
                  </a:lnTo>
                  <a:lnTo>
                    <a:pt x="100" y="81"/>
                  </a:lnTo>
                  <a:lnTo>
                    <a:pt x="100" y="77"/>
                  </a:lnTo>
                  <a:lnTo>
                    <a:pt x="104" y="72"/>
                  </a:lnTo>
                  <a:lnTo>
                    <a:pt x="104" y="68"/>
                  </a:lnTo>
                  <a:lnTo>
                    <a:pt x="104" y="63"/>
                  </a:lnTo>
                  <a:lnTo>
                    <a:pt x="104" y="59"/>
                  </a:lnTo>
                  <a:lnTo>
                    <a:pt x="109" y="5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3" y="41"/>
                  </a:lnTo>
                  <a:lnTo>
                    <a:pt x="113" y="36"/>
                  </a:lnTo>
                  <a:lnTo>
                    <a:pt x="113" y="32"/>
                  </a:lnTo>
                  <a:lnTo>
                    <a:pt x="113" y="27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8" y="18"/>
                  </a:lnTo>
                  <a:lnTo>
                    <a:pt x="118" y="9"/>
                  </a:lnTo>
                  <a:lnTo>
                    <a:pt x="122" y="5"/>
                  </a:lnTo>
                  <a:lnTo>
                    <a:pt x="127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6" y="9"/>
                  </a:lnTo>
                  <a:lnTo>
                    <a:pt x="136" y="9"/>
                  </a:lnTo>
                  <a:lnTo>
                    <a:pt x="140" y="9"/>
                  </a:lnTo>
                  <a:lnTo>
                    <a:pt x="145" y="14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54" y="18"/>
                  </a:lnTo>
                  <a:lnTo>
                    <a:pt x="154" y="23"/>
                  </a:lnTo>
                  <a:lnTo>
                    <a:pt x="158" y="23"/>
                  </a:lnTo>
                  <a:lnTo>
                    <a:pt x="158" y="23"/>
                  </a:lnTo>
                  <a:lnTo>
                    <a:pt x="158" y="23"/>
                  </a:lnTo>
                  <a:lnTo>
                    <a:pt x="163" y="23"/>
                  </a:lnTo>
                  <a:lnTo>
                    <a:pt x="167" y="23"/>
                  </a:lnTo>
                  <a:lnTo>
                    <a:pt x="167" y="23"/>
                  </a:lnTo>
                  <a:lnTo>
                    <a:pt x="177" y="23"/>
                  </a:lnTo>
                  <a:lnTo>
                    <a:pt x="181" y="23"/>
                  </a:lnTo>
                  <a:lnTo>
                    <a:pt x="181" y="23"/>
                  </a:lnTo>
                  <a:lnTo>
                    <a:pt x="181" y="23"/>
                  </a:lnTo>
                  <a:lnTo>
                    <a:pt x="181" y="18"/>
                  </a:lnTo>
                  <a:lnTo>
                    <a:pt x="186" y="14"/>
                  </a:lnTo>
                  <a:lnTo>
                    <a:pt x="186" y="14"/>
                  </a:lnTo>
                  <a:lnTo>
                    <a:pt x="186" y="14"/>
                  </a:lnTo>
                  <a:lnTo>
                    <a:pt x="190" y="14"/>
                  </a:lnTo>
                  <a:lnTo>
                    <a:pt x="190" y="14"/>
                  </a:lnTo>
                  <a:lnTo>
                    <a:pt x="195" y="14"/>
                  </a:lnTo>
                  <a:lnTo>
                    <a:pt x="195" y="14"/>
                  </a:lnTo>
                  <a:lnTo>
                    <a:pt x="195" y="14"/>
                  </a:lnTo>
                  <a:lnTo>
                    <a:pt x="199" y="14"/>
                  </a:lnTo>
                  <a:lnTo>
                    <a:pt x="199" y="14"/>
                  </a:lnTo>
                  <a:lnTo>
                    <a:pt x="204" y="14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3" y="9"/>
                  </a:lnTo>
                  <a:lnTo>
                    <a:pt x="217" y="9"/>
                  </a:lnTo>
                  <a:lnTo>
                    <a:pt x="222" y="9"/>
                  </a:lnTo>
                  <a:lnTo>
                    <a:pt x="226" y="9"/>
                  </a:lnTo>
                  <a:lnTo>
                    <a:pt x="226" y="9"/>
                  </a:lnTo>
                  <a:lnTo>
                    <a:pt x="226" y="5"/>
                  </a:lnTo>
                  <a:lnTo>
                    <a:pt x="231" y="5"/>
                  </a:lnTo>
                  <a:lnTo>
                    <a:pt x="231" y="0"/>
                  </a:lnTo>
                  <a:lnTo>
                    <a:pt x="235" y="5"/>
                  </a:lnTo>
                  <a:lnTo>
                    <a:pt x="240" y="5"/>
                  </a:lnTo>
                  <a:lnTo>
                    <a:pt x="244" y="5"/>
                  </a:lnTo>
                  <a:lnTo>
                    <a:pt x="253" y="5"/>
                  </a:lnTo>
                  <a:lnTo>
                    <a:pt x="253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id="{4E55F918-750B-1FB2-880B-41204DE2E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351" y="2838451"/>
              <a:ext cx="207963" cy="257175"/>
            </a:xfrm>
            <a:custGeom>
              <a:avLst/>
              <a:gdLst>
                <a:gd name="T0" fmla="*/ 118 w 131"/>
                <a:gd name="T1" fmla="*/ 4 h 162"/>
                <a:gd name="T2" fmla="*/ 127 w 131"/>
                <a:gd name="T3" fmla="*/ 4 h 162"/>
                <a:gd name="T4" fmla="*/ 127 w 131"/>
                <a:gd name="T5" fmla="*/ 13 h 162"/>
                <a:gd name="T6" fmla="*/ 122 w 131"/>
                <a:gd name="T7" fmla="*/ 40 h 162"/>
                <a:gd name="T8" fmla="*/ 118 w 131"/>
                <a:gd name="T9" fmla="*/ 72 h 162"/>
                <a:gd name="T10" fmla="*/ 100 w 131"/>
                <a:gd name="T11" fmla="*/ 90 h 162"/>
                <a:gd name="T12" fmla="*/ 91 w 131"/>
                <a:gd name="T13" fmla="*/ 108 h 162"/>
                <a:gd name="T14" fmla="*/ 86 w 131"/>
                <a:gd name="T15" fmla="*/ 131 h 162"/>
                <a:gd name="T16" fmla="*/ 77 w 131"/>
                <a:gd name="T17" fmla="*/ 149 h 162"/>
                <a:gd name="T18" fmla="*/ 63 w 131"/>
                <a:gd name="T19" fmla="*/ 162 h 162"/>
                <a:gd name="T20" fmla="*/ 59 w 131"/>
                <a:gd name="T21" fmla="*/ 162 h 162"/>
                <a:gd name="T22" fmla="*/ 59 w 131"/>
                <a:gd name="T23" fmla="*/ 153 h 162"/>
                <a:gd name="T24" fmla="*/ 50 w 131"/>
                <a:gd name="T25" fmla="*/ 153 h 162"/>
                <a:gd name="T26" fmla="*/ 45 w 131"/>
                <a:gd name="T27" fmla="*/ 153 h 162"/>
                <a:gd name="T28" fmla="*/ 45 w 131"/>
                <a:gd name="T29" fmla="*/ 158 h 162"/>
                <a:gd name="T30" fmla="*/ 36 w 131"/>
                <a:gd name="T31" fmla="*/ 158 h 162"/>
                <a:gd name="T32" fmla="*/ 32 w 131"/>
                <a:gd name="T33" fmla="*/ 158 h 162"/>
                <a:gd name="T34" fmla="*/ 27 w 131"/>
                <a:gd name="T35" fmla="*/ 153 h 162"/>
                <a:gd name="T36" fmla="*/ 18 w 131"/>
                <a:gd name="T37" fmla="*/ 158 h 162"/>
                <a:gd name="T38" fmla="*/ 14 w 131"/>
                <a:gd name="T39" fmla="*/ 162 h 162"/>
                <a:gd name="T40" fmla="*/ 5 w 131"/>
                <a:gd name="T41" fmla="*/ 149 h 162"/>
                <a:gd name="T42" fmla="*/ 5 w 131"/>
                <a:gd name="T43" fmla="*/ 135 h 162"/>
                <a:gd name="T44" fmla="*/ 14 w 131"/>
                <a:gd name="T45" fmla="*/ 140 h 162"/>
                <a:gd name="T46" fmla="*/ 14 w 131"/>
                <a:gd name="T47" fmla="*/ 131 h 162"/>
                <a:gd name="T48" fmla="*/ 9 w 131"/>
                <a:gd name="T49" fmla="*/ 126 h 162"/>
                <a:gd name="T50" fmla="*/ 5 w 131"/>
                <a:gd name="T51" fmla="*/ 122 h 162"/>
                <a:gd name="T52" fmla="*/ 9 w 131"/>
                <a:gd name="T53" fmla="*/ 113 h 162"/>
                <a:gd name="T54" fmla="*/ 14 w 131"/>
                <a:gd name="T55" fmla="*/ 117 h 162"/>
                <a:gd name="T56" fmla="*/ 23 w 131"/>
                <a:gd name="T57" fmla="*/ 108 h 162"/>
                <a:gd name="T58" fmla="*/ 27 w 131"/>
                <a:gd name="T59" fmla="*/ 104 h 162"/>
                <a:gd name="T60" fmla="*/ 36 w 131"/>
                <a:gd name="T61" fmla="*/ 117 h 162"/>
                <a:gd name="T62" fmla="*/ 45 w 131"/>
                <a:gd name="T63" fmla="*/ 113 h 162"/>
                <a:gd name="T64" fmla="*/ 50 w 131"/>
                <a:gd name="T65" fmla="*/ 117 h 162"/>
                <a:gd name="T66" fmla="*/ 54 w 131"/>
                <a:gd name="T67" fmla="*/ 113 h 162"/>
                <a:gd name="T68" fmla="*/ 59 w 131"/>
                <a:gd name="T69" fmla="*/ 104 h 162"/>
                <a:gd name="T70" fmla="*/ 59 w 131"/>
                <a:gd name="T71" fmla="*/ 90 h 162"/>
                <a:gd name="T72" fmla="*/ 54 w 131"/>
                <a:gd name="T73" fmla="*/ 76 h 162"/>
                <a:gd name="T74" fmla="*/ 45 w 131"/>
                <a:gd name="T75" fmla="*/ 72 h 162"/>
                <a:gd name="T76" fmla="*/ 50 w 131"/>
                <a:gd name="T77" fmla="*/ 63 h 162"/>
                <a:gd name="T78" fmla="*/ 54 w 131"/>
                <a:gd name="T79" fmla="*/ 58 h 162"/>
                <a:gd name="T80" fmla="*/ 54 w 131"/>
                <a:gd name="T81" fmla="*/ 49 h 162"/>
                <a:gd name="T82" fmla="*/ 45 w 131"/>
                <a:gd name="T83" fmla="*/ 45 h 162"/>
                <a:gd name="T84" fmla="*/ 36 w 131"/>
                <a:gd name="T85" fmla="*/ 45 h 162"/>
                <a:gd name="T86" fmla="*/ 36 w 131"/>
                <a:gd name="T87" fmla="*/ 36 h 162"/>
                <a:gd name="T88" fmla="*/ 54 w 131"/>
                <a:gd name="T89" fmla="*/ 31 h 162"/>
                <a:gd name="T90" fmla="*/ 63 w 131"/>
                <a:gd name="T91" fmla="*/ 31 h 162"/>
                <a:gd name="T92" fmla="*/ 68 w 131"/>
                <a:gd name="T93" fmla="*/ 31 h 162"/>
                <a:gd name="T94" fmla="*/ 77 w 131"/>
                <a:gd name="T95" fmla="*/ 31 h 162"/>
                <a:gd name="T96" fmla="*/ 86 w 131"/>
                <a:gd name="T97" fmla="*/ 36 h 162"/>
                <a:gd name="T98" fmla="*/ 86 w 131"/>
                <a:gd name="T99" fmla="*/ 31 h 162"/>
                <a:gd name="T100" fmla="*/ 91 w 131"/>
                <a:gd name="T101" fmla="*/ 18 h 162"/>
                <a:gd name="T102" fmla="*/ 95 w 131"/>
                <a:gd name="T103" fmla="*/ 9 h 162"/>
                <a:gd name="T104" fmla="*/ 104 w 131"/>
                <a:gd name="T105" fmla="*/ 4 h 162"/>
                <a:gd name="T106" fmla="*/ 118 w 131"/>
                <a:gd name="T107" fmla="*/ 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162">
                  <a:moveTo>
                    <a:pt x="118" y="4"/>
                  </a:moveTo>
                  <a:lnTo>
                    <a:pt x="118" y="4"/>
                  </a:lnTo>
                  <a:lnTo>
                    <a:pt x="118" y="4"/>
                  </a:lnTo>
                  <a:lnTo>
                    <a:pt x="118" y="4"/>
                  </a:lnTo>
                  <a:lnTo>
                    <a:pt x="118" y="4"/>
                  </a:lnTo>
                  <a:lnTo>
                    <a:pt x="118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7" y="4"/>
                  </a:lnTo>
                  <a:lnTo>
                    <a:pt x="127" y="0"/>
                  </a:lnTo>
                  <a:lnTo>
                    <a:pt x="127" y="4"/>
                  </a:lnTo>
                  <a:lnTo>
                    <a:pt x="127" y="4"/>
                  </a:lnTo>
                  <a:lnTo>
                    <a:pt x="131" y="4"/>
                  </a:lnTo>
                  <a:lnTo>
                    <a:pt x="131" y="9"/>
                  </a:lnTo>
                  <a:lnTo>
                    <a:pt x="127" y="13"/>
                  </a:lnTo>
                  <a:lnTo>
                    <a:pt x="127" y="13"/>
                  </a:lnTo>
                  <a:lnTo>
                    <a:pt x="127" y="22"/>
                  </a:lnTo>
                  <a:lnTo>
                    <a:pt x="122" y="27"/>
                  </a:lnTo>
                  <a:lnTo>
                    <a:pt x="122" y="31"/>
                  </a:lnTo>
                  <a:lnTo>
                    <a:pt x="122" y="36"/>
                  </a:lnTo>
                  <a:lnTo>
                    <a:pt x="122" y="40"/>
                  </a:lnTo>
                  <a:lnTo>
                    <a:pt x="118" y="45"/>
                  </a:lnTo>
                  <a:lnTo>
                    <a:pt x="118" y="49"/>
                  </a:lnTo>
                  <a:lnTo>
                    <a:pt x="118" y="54"/>
                  </a:lnTo>
                  <a:lnTo>
                    <a:pt x="118" y="58"/>
                  </a:lnTo>
                  <a:lnTo>
                    <a:pt x="118" y="67"/>
                  </a:lnTo>
                  <a:lnTo>
                    <a:pt x="118" y="72"/>
                  </a:lnTo>
                  <a:lnTo>
                    <a:pt x="113" y="76"/>
                  </a:lnTo>
                  <a:lnTo>
                    <a:pt x="113" y="81"/>
                  </a:lnTo>
                  <a:lnTo>
                    <a:pt x="113" y="86"/>
                  </a:lnTo>
                  <a:lnTo>
                    <a:pt x="109" y="90"/>
                  </a:lnTo>
                  <a:lnTo>
                    <a:pt x="104" y="90"/>
                  </a:lnTo>
                  <a:lnTo>
                    <a:pt x="100" y="90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5" y="104"/>
                  </a:lnTo>
                  <a:lnTo>
                    <a:pt x="95" y="104"/>
                  </a:lnTo>
                  <a:lnTo>
                    <a:pt x="91" y="108"/>
                  </a:lnTo>
                  <a:lnTo>
                    <a:pt x="91" y="108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6" y="117"/>
                  </a:lnTo>
                  <a:lnTo>
                    <a:pt x="86" y="126"/>
                  </a:lnTo>
                  <a:lnTo>
                    <a:pt x="86" y="131"/>
                  </a:lnTo>
                  <a:lnTo>
                    <a:pt x="86" y="135"/>
                  </a:lnTo>
                  <a:lnTo>
                    <a:pt x="86" y="140"/>
                  </a:lnTo>
                  <a:lnTo>
                    <a:pt x="82" y="144"/>
                  </a:lnTo>
                  <a:lnTo>
                    <a:pt x="82" y="144"/>
                  </a:lnTo>
                  <a:lnTo>
                    <a:pt x="77" y="144"/>
                  </a:lnTo>
                  <a:lnTo>
                    <a:pt x="77" y="149"/>
                  </a:lnTo>
                  <a:lnTo>
                    <a:pt x="77" y="149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68" y="153"/>
                  </a:lnTo>
                  <a:lnTo>
                    <a:pt x="63" y="158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59" y="162"/>
                  </a:lnTo>
                  <a:lnTo>
                    <a:pt x="59" y="162"/>
                  </a:lnTo>
                  <a:lnTo>
                    <a:pt x="59" y="162"/>
                  </a:lnTo>
                  <a:lnTo>
                    <a:pt x="59" y="162"/>
                  </a:lnTo>
                  <a:lnTo>
                    <a:pt x="59" y="162"/>
                  </a:lnTo>
                  <a:lnTo>
                    <a:pt x="54" y="162"/>
                  </a:lnTo>
                  <a:lnTo>
                    <a:pt x="54" y="158"/>
                  </a:lnTo>
                  <a:lnTo>
                    <a:pt x="54" y="158"/>
                  </a:lnTo>
                  <a:lnTo>
                    <a:pt x="54" y="158"/>
                  </a:lnTo>
                  <a:lnTo>
                    <a:pt x="54" y="153"/>
                  </a:lnTo>
                  <a:lnTo>
                    <a:pt x="59" y="153"/>
                  </a:lnTo>
                  <a:lnTo>
                    <a:pt x="59" y="153"/>
                  </a:lnTo>
                  <a:lnTo>
                    <a:pt x="54" y="153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8"/>
                  </a:lnTo>
                  <a:lnTo>
                    <a:pt x="45" y="158"/>
                  </a:lnTo>
                  <a:lnTo>
                    <a:pt x="45" y="158"/>
                  </a:lnTo>
                  <a:lnTo>
                    <a:pt x="41" y="158"/>
                  </a:lnTo>
                  <a:lnTo>
                    <a:pt x="41" y="162"/>
                  </a:lnTo>
                  <a:lnTo>
                    <a:pt x="41" y="162"/>
                  </a:lnTo>
                  <a:lnTo>
                    <a:pt x="36" y="162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18" y="158"/>
                  </a:lnTo>
                  <a:lnTo>
                    <a:pt x="18" y="158"/>
                  </a:lnTo>
                  <a:lnTo>
                    <a:pt x="18" y="158"/>
                  </a:lnTo>
                  <a:lnTo>
                    <a:pt x="18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3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4" y="135"/>
                  </a:lnTo>
                  <a:lnTo>
                    <a:pt x="14" y="135"/>
                  </a:lnTo>
                  <a:lnTo>
                    <a:pt x="14" y="135"/>
                  </a:lnTo>
                  <a:lnTo>
                    <a:pt x="14" y="135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2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9" y="122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1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3" y="108"/>
                  </a:lnTo>
                  <a:lnTo>
                    <a:pt x="23" y="108"/>
                  </a:lnTo>
                  <a:lnTo>
                    <a:pt x="23" y="108"/>
                  </a:lnTo>
                  <a:lnTo>
                    <a:pt x="23" y="108"/>
                  </a:lnTo>
                  <a:lnTo>
                    <a:pt x="23" y="104"/>
                  </a:lnTo>
                  <a:lnTo>
                    <a:pt x="23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8"/>
                  </a:lnTo>
                  <a:lnTo>
                    <a:pt x="32" y="108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36" y="113"/>
                  </a:lnTo>
                  <a:lnTo>
                    <a:pt x="36" y="117"/>
                  </a:lnTo>
                  <a:lnTo>
                    <a:pt x="41" y="113"/>
                  </a:lnTo>
                  <a:lnTo>
                    <a:pt x="41" y="113"/>
                  </a:lnTo>
                  <a:lnTo>
                    <a:pt x="45" y="113"/>
                  </a:lnTo>
                  <a:lnTo>
                    <a:pt x="45" y="108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50" y="117"/>
                  </a:lnTo>
                  <a:lnTo>
                    <a:pt x="50" y="117"/>
                  </a:lnTo>
                  <a:lnTo>
                    <a:pt x="50" y="117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4" y="104"/>
                  </a:lnTo>
                  <a:lnTo>
                    <a:pt x="59" y="104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9" y="99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9" y="90"/>
                  </a:lnTo>
                  <a:lnTo>
                    <a:pt x="54" y="90"/>
                  </a:lnTo>
                  <a:lnTo>
                    <a:pt x="59" y="86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0" y="76"/>
                  </a:lnTo>
                  <a:lnTo>
                    <a:pt x="50" y="76"/>
                  </a:lnTo>
                  <a:lnTo>
                    <a:pt x="50" y="76"/>
                  </a:lnTo>
                  <a:lnTo>
                    <a:pt x="50" y="76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67"/>
                  </a:lnTo>
                  <a:lnTo>
                    <a:pt x="45" y="67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4" y="58"/>
                  </a:lnTo>
                  <a:lnTo>
                    <a:pt x="54" y="58"/>
                  </a:lnTo>
                  <a:lnTo>
                    <a:pt x="54" y="58"/>
                  </a:lnTo>
                  <a:lnTo>
                    <a:pt x="54" y="58"/>
                  </a:lnTo>
                  <a:lnTo>
                    <a:pt x="54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1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41" y="31"/>
                  </a:lnTo>
                  <a:lnTo>
                    <a:pt x="45" y="31"/>
                  </a:lnTo>
                  <a:lnTo>
                    <a:pt x="50" y="31"/>
                  </a:lnTo>
                  <a:lnTo>
                    <a:pt x="54" y="31"/>
                  </a:lnTo>
                  <a:lnTo>
                    <a:pt x="59" y="31"/>
                  </a:lnTo>
                  <a:lnTo>
                    <a:pt x="59" y="27"/>
                  </a:lnTo>
                  <a:lnTo>
                    <a:pt x="59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7" y="31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6" y="36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1"/>
                  </a:lnTo>
                  <a:lnTo>
                    <a:pt x="86" y="31"/>
                  </a:lnTo>
                  <a:lnTo>
                    <a:pt x="86" y="31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91" y="27"/>
                  </a:lnTo>
                  <a:lnTo>
                    <a:pt x="91" y="22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100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9" y="4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13" y="0"/>
                  </a:lnTo>
                  <a:lnTo>
                    <a:pt x="118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2" name="Freeform 38">
              <a:extLst>
                <a:ext uri="{FF2B5EF4-FFF2-40B4-BE49-F238E27FC236}">
                  <a16:creationId xmlns:a16="http://schemas.microsoft.com/office/drawing/2014/main" id="{3B143726-5B70-0721-B011-7FD7FD1B4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451" y="2565401"/>
              <a:ext cx="336550" cy="515938"/>
            </a:xfrm>
            <a:custGeom>
              <a:avLst/>
              <a:gdLst>
                <a:gd name="T0" fmla="*/ 140 w 212"/>
                <a:gd name="T1" fmla="*/ 13 h 325"/>
                <a:gd name="T2" fmla="*/ 117 w 212"/>
                <a:gd name="T3" fmla="*/ 41 h 325"/>
                <a:gd name="T4" fmla="*/ 108 w 212"/>
                <a:gd name="T5" fmla="*/ 63 h 325"/>
                <a:gd name="T6" fmla="*/ 122 w 212"/>
                <a:gd name="T7" fmla="*/ 77 h 325"/>
                <a:gd name="T8" fmla="*/ 122 w 212"/>
                <a:gd name="T9" fmla="*/ 95 h 325"/>
                <a:gd name="T10" fmla="*/ 135 w 212"/>
                <a:gd name="T11" fmla="*/ 104 h 325"/>
                <a:gd name="T12" fmla="*/ 153 w 212"/>
                <a:gd name="T13" fmla="*/ 104 h 325"/>
                <a:gd name="T14" fmla="*/ 171 w 212"/>
                <a:gd name="T15" fmla="*/ 122 h 325"/>
                <a:gd name="T16" fmla="*/ 198 w 212"/>
                <a:gd name="T17" fmla="*/ 117 h 325"/>
                <a:gd name="T18" fmla="*/ 198 w 212"/>
                <a:gd name="T19" fmla="*/ 135 h 325"/>
                <a:gd name="T20" fmla="*/ 198 w 212"/>
                <a:gd name="T21" fmla="*/ 158 h 325"/>
                <a:gd name="T22" fmla="*/ 203 w 212"/>
                <a:gd name="T23" fmla="*/ 176 h 325"/>
                <a:gd name="T24" fmla="*/ 203 w 212"/>
                <a:gd name="T25" fmla="*/ 190 h 325"/>
                <a:gd name="T26" fmla="*/ 207 w 212"/>
                <a:gd name="T27" fmla="*/ 203 h 325"/>
                <a:gd name="T28" fmla="*/ 212 w 212"/>
                <a:gd name="T29" fmla="*/ 217 h 325"/>
                <a:gd name="T30" fmla="*/ 203 w 212"/>
                <a:gd name="T31" fmla="*/ 199 h 325"/>
                <a:gd name="T32" fmla="*/ 194 w 212"/>
                <a:gd name="T33" fmla="*/ 208 h 325"/>
                <a:gd name="T34" fmla="*/ 185 w 212"/>
                <a:gd name="T35" fmla="*/ 208 h 325"/>
                <a:gd name="T36" fmla="*/ 162 w 212"/>
                <a:gd name="T37" fmla="*/ 208 h 325"/>
                <a:gd name="T38" fmla="*/ 167 w 212"/>
                <a:gd name="T39" fmla="*/ 221 h 325"/>
                <a:gd name="T40" fmla="*/ 171 w 212"/>
                <a:gd name="T41" fmla="*/ 226 h 325"/>
                <a:gd name="T42" fmla="*/ 171 w 212"/>
                <a:gd name="T43" fmla="*/ 230 h 325"/>
                <a:gd name="T44" fmla="*/ 162 w 212"/>
                <a:gd name="T45" fmla="*/ 230 h 325"/>
                <a:gd name="T46" fmla="*/ 158 w 212"/>
                <a:gd name="T47" fmla="*/ 239 h 325"/>
                <a:gd name="T48" fmla="*/ 162 w 212"/>
                <a:gd name="T49" fmla="*/ 253 h 325"/>
                <a:gd name="T50" fmla="*/ 167 w 212"/>
                <a:gd name="T51" fmla="*/ 262 h 325"/>
                <a:gd name="T52" fmla="*/ 167 w 212"/>
                <a:gd name="T53" fmla="*/ 276 h 325"/>
                <a:gd name="T54" fmla="*/ 158 w 212"/>
                <a:gd name="T55" fmla="*/ 325 h 325"/>
                <a:gd name="T56" fmla="*/ 149 w 212"/>
                <a:gd name="T57" fmla="*/ 316 h 325"/>
                <a:gd name="T58" fmla="*/ 158 w 212"/>
                <a:gd name="T59" fmla="*/ 294 h 325"/>
                <a:gd name="T60" fmla="*/ 140 w 212"/>
                <a:gd name="T61" fmla="*/ 285 h 325"/>
                <a:gd name="T62" fmla="*/ 131 w 212"/>
                <a:gd name="T63" fmla="*/ 285 h 325"/>
                <a:gd name="T64" fmla="*/ 117 w 212"/>
                <a:gd name="T65" fmla="*/ 289 h 325"/>
                <a:gd name="T66" fmla="*/ 103 w 212"/>
                <a:gd name="T67" fmla="*/ 289 h 325"/>
                <a:gd name="T68" fmla="*/ 99 w 212"/>
                <a:gd name="T69" fmla="*/ 276 h 325"/>
                <a:gd name="T70" fmla="*/ 90 w 212"/>
                <a:gd name="T71" fmla="*/ 267 h 325"/>
                <a:gd name="T72" fmla="*/ 81 w 212"/>
                <a:gd name="T73" fmla="*/ 258 h 325"/>
                <a:gd name="T74" fmla="*/ 72 w 212"/>
                <a:gd name="T75" fmla="*/ 244 h 325"/>
                <a:gd name="T76" fmla="*/ 63 w 212"/>
                <a:gd name="T77" fmla="*/ 244 h 325"/>
                <a:gd name="T78" fmla="*/ 45 w 212"/>
                <a:gd name="T79" fmla="*/ 235 h 325"/>
                <a:gd name="T80" fmla="*/ 36 w 212"/>
                <a:gd name="T81" fmla="*/ 235 h 325"/>
                <a:gd name="T82" fmla="*/ 27 w 212"/>
                <a:gd name="T83" fmla="*/ 230 h 325"/>
                <a:gd name="T84" fmla="*/ 4 w 212"/>
                <a:gd name="T85" fmla="*/ 217 h 325"/>
                <a:gd name="T86" fmla="*/ 9 w 212"/>
                <a:gd name="T87" fmla="*/ 203 h 325"/>
                <a:gd name="T88" fmla="*/ 18 w 212"/>
                <a:gd name="T89" fmla="*/ 190 h 325"/>
                <a:gd name="T90" fmla="*/ 22 w 212"/>
                <a:gd name="T91" fmla="*/ 181 h 325"/>
                <a:gd name="T92" fmla="*/ 36 w 212"/>
                <a:gd name="T93" fmla="*/ 163 h 325"/>
                <a:gd name="T94" fmla="*/ 31 w 212"/>
                <a:gd name="T95" fmla="*/ 158 h 325"/>
                <a:gd name="T96" fmla="*/ 31 w 212"/>
                <a:gd name="T97" fmla="*/ 149 h 325"/>
                <a:gd name="T98" fmla="*/ 31 w 212"/>
                <a:gd name="T99" fmla="*/ 122 h 325"/>
                <a:gd name="T100" fmla="*/ 27 w 212"/>
                <a:gd name="T101" fmla="*/ 104 h 325"/>
                <a:gd name="T102" fmla="*/ 27 w 212"/>
                <a:gd name="T103" fmla="*/ 90 h 325"/>
                <a:gd name="T104" fmla="*/ 40 w 212"/>
                <a:gd name="T105" fmla="*/ 86 h 325"/>
                <a:gd name="T106" fmla="*/ 36 w 212"/>
                <a:gd name="T107" fmla="*/ 72 h 325"/>
                <a:gd name="T108" fmla="*/ 45 w 212"/>
                <a:gd name="T109" fmla="*/ 86 h 325"/>
                <a:gd name="T110" fmla="*/ 49 w 212"/>
                <a:gd name="T111" fmla="*/ 72 h 325"/>
                <a:gd name="T112" fmla="*/ 67 w 212"/>
                <a:gd name="T113" fmla="*/ 50 h 325"/>
                <a:gd name="T114" fmla="*/ 72 w 212"/>
                <a:gd name="T115" fmla="*/ 31 h 325"/>
                <a:gd name="T116" fmla="*/ 90 w 212"/>
                <a:gd name="T117" fmla="*/ 27 h 325"/>
                <a:gd name="T118" fmla="*/ 103 w 212"/>
                <a:gd name="T119" fmla="*/ 18 h 325"/>
                <a:gd name="T120" fmla="*/ 135 w 212"/>
                <a:gd name="T121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2" h="325">
                  <a:moveTo>
                    <a:pt x="149" y="0"/>
                  </a:moveTo>
                  <a:lnTo>
                    <a:pt x="149" y="0"/>
                  </a:lnTo>
                  <a:lnTo>
                    <a:pt x="153" y="4"/>
                  </a:lnTo>
                  <a:lnTo>
                    <a:pt x="153" y="4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4" y="9"/>
                  </a:lnTo>
                  <a:lnTo>
                    <a:pt x="144" y="9"/>
                  </a:lnTo>
                  <a:lnTo>
                    <a:pt x="140" y="13"/>
                  </a:lnTo>
                  <a:lnTo>
                    <a:pt x="135" y="13"/>
                  </a:lnTo>
                  <a:lnTo>
                    <a:pt x="135" y="13"/>
                  </a:lnTo>
                  <a:lnTo>
                    <a:pt x="131" y="22"/>
                  </a:lnTo>
                  <a:lnTo>
                    <a:pt x="126" y="22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2" y="27"/>
                  </a:lnTo>
                  <a:lnTo>
                    <a:pt x="122" y="31"/>
                  </a:lnTo>
                  <a:lnTo>
                    <a:pt x="117" y="36"/>
                  </a:lnTo>
                  <a:lnTo>
                    <a:pt x="117" y="41"/>
                  </a:lnTo>
                  <a:lnTo>
                    <a:pt x="117" y="45"/>
                  </a:lnTo>
                  <a:lnTo>
                    <a:pt x="113" y="50"/>
                  </a:lnTo>
                  <a:lnTo>
                    <a:pt x="113" y="54"/>
                  </a:lnTo>
                  <a:lnTo>
                    <a:pt x="113" y="54"/>
                  </a:lnTo>
                  <a:lnTo>
                    <a:pt x="108" y="54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8" y="63"/>
                  </a:lnTo>
                  <a:lnTo>
                    <a:pt x="108" y="63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7" y="63"/>
                  </a:lnTo>
                  <a:lnTo>
                    <a:pt x="117" y="63"/>
                  </a:lnTo>
                  <a:lnTo>
                    <a:pt x="117" y="68"/>
                  </a:lnTo>
                  <a:lnTo>
                    <a:pt x="117" y="72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90"/>
                  </a:lnTo>
                  <a:lnTo>
                    <a:pt x="122" y="90"/>
                  </a:lnTo>
                  <a:lnTo>
                    <a:pt x="122" y="90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6" y="99"/>
                  </a:lnTo>
                  <a:lnTo>
                    <a:pt x="126" y="99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35" y="104"/>
                  </a:lnTo>
                  <a:lnTo>
                    <a:pt x="135" y="104"/>
                  </a:lnTo>
                  <a:lnTo>
                    <a:pt x="140" y="104"/>
                  </a:lnTo>
                  <a:lnTo>
                    <a:pt x="144" y="104"/>
                  </a:lnTo>
                  <a:lnTo>
                    <a:pt x="144" y="104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53" y="104"/>
                  </a:lnTo>
                  <a:lnTo>
                    <a:pt x="153" y="104"/>
                  </a:lnTo>
                  <a:lnTo>
                    <a:pt x="153" y="104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62" y="104"/>
                  </a:lnTo>
                  <a:lnTo>
                    <a:pt x="162" y="113"/>
                  </a:lnTo>
                  <a:lnTo>
                    <a:pt x="167" y="113"/>
                  </a:lnTo>
                  <a:lnTo>
                    <a:pt x="167" y="117"/>
                  </a:lnTo>
                  <a:lnTo>
                    <a:pt x="171" y="122"/>
                  </a:lnTo>
                  <a:lnTo>
                    <a:pt x="171" y="122"/>
                  </a:lnTo>
                  <a:lnTo>
                    <a:pt x="171" y="122"/>
                  </a:lnTo>
                  <a:lnTo>
                    <a:pt x="171" y="122"/>
                  </a:lnTo>
                  <a:lnTo>
                    <a:pt x="171" y="122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80" y="122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94" y="122"/>
                  </a:lnTo>
                  <a:lnTo>
                    <a:pt x="198" y="122"/>
                  </a:lnTo>
                  <a:lnTo>
                    <a:pt x="198" y="117"/>
                  </a:lnTo>
                  <a:lnTo>
                    <a:pt x="198" y="117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7" y="126"/>
                  </a:lnTo>
                  <a:lnTo>
                    <a:pt x="203" y="126"/>
                  </a:lnTo>
                  <a:lnTo>
                    <a:pt x="203" y="126"/>
                  </a:lnTo>
                  <a:lnTo>
                    <a:pt x="203" y="131"/>
                  </a:lnTo>
                  <a:lnTo>
                    <a:pt x="203" y="135"/>
                  </a:lnTo>
                  <a:lnTo>
                    <a:pt x="198" y="135"/>
                  </a:lnTo>
                  <a:lnTo>
                    <a:pt x="198" y="135"/>
                  </a:lnTo>
                  <a:lnTo>
                    <a:pt x="198" y="140"/>
                  </a:lnTo>
                  <a:lnTo>
                    <a:pt x="198" y="140"/>
                  </a:lnTo>
                  <a:lnTo>
                    <a:pt x="198" y="145"/>
                  </a:lnTo>
                  <a:lnTo>
                    <a:pt x="198" y="149"/>
                  </a:lnTo>
                  <a:lnTo>
                    <a:pt x="198" y="154"/>
                  </a:lnTo>
                  <a:lnTo>
                    <a:pt x="198" y="154"/>
                  </a:lnTo>
                  <a:lnTo>
                    <a:pt x="198" y="158"/>
                  </a:lnTo>
                  <a:lnTo>
                    <a:pt x="198" y="158"/>
                  </a:lnTo>
                  <a:lnTo>
                    <a:pt x="198" y="158"/>
                  </a:lnTo>
                  <a:lnTo>
                    <a:pt x="198" y="163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203" y="167"/>
                  </a:lnTo>
                  <a:lnTo>
                    <a:pt x="203" y="172"/>
                  </a:lnTo>
                  <a:lnTo>
                    <a:pt x="203" y="176"/>
                  </a:lnTo>
                  <a:lnTo>
                    <a:pt x="207" y="176"/>
                  </a:lnTo>
                  <a:lnTo>
                    <a:pt x="203" y="176"/>
                  </a:lnTo>
                  <a:lnTo>
                    <a:pt x="203" y="176"/>
                  </a:lnTo>
                  <a:lnTo>
                    <a:pt x="203" y="176"/>
                  </a:lnTo>
                  <a:lnTo>
                    <a:pt x="203" y="181"/>
                  </a:lnTo>
                  <a:lnTo>
                    <a:pt x="194" y="185"/>
                  </a:lnTo>
                  <a:lnTo>
                    <a:pt x="194" y="185"/>
                  </a:lnTo>
                  <a:lnTo>
                    <a:pt x="194" y="185"/>
                  </a:lnTo>
                  <a:lnTo>
                    <a:pt x="198" y="185"/>
                  </a:lnTo>
                  <a:lnTo>
                    <a:pt x="198" y="185"/>
                  </a:lnTo>
                  <a:lnTo>
                    <a:pt x="198" y="185"/>
                  </a:lnTo>
                  <a:lnTo>
                    <a:pt x="198" y="190"/>
                  </a:lnTo>
                  <a:lnTo>
                    <a:pt x="198" y="190"/>
                  </a:lnTo>
                  <a:lnTo>
                    <a:pt x="203" y="190"/>
                  </a:lnTo>
                  <a:lnTo>
                    <a:pt x="203" y="190"/>
                  </a:lnTo>
                  <a:lnTo>
                    <a:pt x="203" y="190"/>
                  </a:lnTo>
                  <a:lnTo>
                    <a:pt x="203" y="194"/>
                  </a:lnTo>
                  <a:lnTo>
                    <a:pt x="207" y="194"/>
                  </a:lnTo>
                  <a:lnTo>
                    <a:pt x="207" y="194"/>
                  </a:lnTo>
                  <a:lnTo>
                    <a:pt x="207" y="194"/>
                  </a:lnTo>
                  <a:lnTo>
                    <a:pt x="207" y="199"/>
                  </a:lnTo>
                  <a:lnTo>
                    <a:pt x="207" y="199"/>
                  </a:lnTo>
                  <a:lnTo>
                    <a:pt x="207" y="199"/>
                  </a:lnTo>
                  <a:lnTo>
                    <a:pt x="207" y="203"/>
                  </a:lnTo>
                  <a:lnTo>
                    <a:pt x="207" y="203"/>
                  </a:lnTo>
                  <a:lnTo>
                    <a:pt x="207" y="203"/>
                  </a:lnTo>
                  <a:lnTo>
                    <a:pt x="207" y="208"/>
                  </a:lnTo>
                  <a:lnTo>
                    <a:pt x="212" y="208"/>
                  </a:lnTo>
                  <a:lnTo>
                    <a:pt x="212" y="212"/>
                  </a:lnTo>
                  <a:lnTo>
                    <a:pt x="212" y="212"/>
                  </a:lnTo>
                  <a:lnTo>
                    <a:pt x="212" y="212"/>
                  </a:lnTo>
                  <a:lnTo>
                    <a:pt x="212" y="217"/>
                  </a:lnTo>
                  <a:lnTo>
                    <a:pt x="212" y="217"/>
                  </a:lnTo>
                  <a:lnTo>
                    <a:pt x="212" y="217"/>
                  </a:lnTo>
                  <a:lnTo>
                    <a:pt x="207" y="217"/>
                  </a:lnTo>
                  <a:lnTo>
                    <a:pt x="207" y="217"/>
                  </a:lnTo>
                  <a:lnTo>
                    <a:pt x="207" y="217"/>
                  </a:lnTo>
                  <a:lnTo>
                    <a:pt x="207" y="212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8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203" y="199"/>
                  </a:lnTo>
                  <a:lnTo>
                    <a:pt x="203" y="199"/>
                  </a:lnTo>
                  <a:lnTo>
                    <a:pt x="203" y="199"/>
                  </a:lnTo>
                  <a:lnTo>
                    <a:pt x="198" y="203"/>
                  </a:lnTo>
                  <a:lnTo>
                    <a:pt x="198" y="203"/>
                  </a:lnTo>
                  <a:lnTo>
                    <a:pt x="198" y="203"/>
                  </a:lnTo>
                  <a:lnTo>
                    <a:pt x="194" y="208"/>
                  </a:lnTo>
                  <a:lnTo>
                    <a:pt x="194" y="208"/>
                  </a:lnTo>
                  <a:lnTo>
                    <a:pt x="194" y="208"/>
                  </a:lnTo>
                  <a:lnTo>
                    <a:pt x="194" y="208"/>
                  </a:lnTo>
                  <a:lnTo>
                    <a:pt x="194" y="208"/>
                  </a:lnTo>
                  <a:lnTo>
                    <a:pt x="189" y="203"/>
                  </a:lnTo>
                  <a:lnTo>
                    <a:pt x="189" y="203"/>
                  </a:lnTo>
                  <a:lnTo>
                    <a:pt x="189" y="203"/>
                  </a:lnTo>
                  <a:lnTo>
                    <a:pt x="189" y="203"/>
                  </a:lnTo>
                  <a:lnTo>
                    <a:pt x="189" y="203"/>
                  </a:lnTo>
                  <a:lnTo>
                    <a:pt x="189" y="208"/>
                  </a:lnTo>
                  <a:lnTo>
                    <a:pt x="189" y="208"/>
                  </a:lnTo>
                  <a:lnTo>
                    <a:pt x="189" y="208"/>
                  </a:lnTo>
                  <a:lnTo>
                    <a:pt x="189" y="208"/>
                  </a:lnTo>
                  <a:lnTo>
                    <a:pt x="185" y="208"/>
                  </a:lnTo>
                  <a:lnTo>
                    <a:pt x="180" y="208"/>
                  </a:lnTo>
                  <a:lnTo>
                    <a:pt x="176" y="208"/>
                  </a:lnTo>
                  <a:lnTo>
                    <a:pt x="171" y="208"/>
                  </a:lnTo>
                  <a:lnTo>
                    <a:pt x="171" y="208"/>
                  </a:lnTo>
                  <a:lnTo>
                    <a:pt x="167" y="208"/>
                  </a:lnTo>
                  <a:lnTo>
                    <a:pt x="167" y="208"/>
                  </a:lnTo>
                  <a:lnTo>
                    <a:pt x="167" y="208"/>
                  </a:lnTo>
                  <a:lnTo>
                    <a:pt x="167" y="208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62" y="212"/>
                  </a:lnTo>
                  <a:lnTo>
                    <a:pt x="162" y="217"/>
                  </a:lnTo>
                  <a:lnTo>
                    <a:pt x="162" y="221"/>
                  </a:lnTo>
                  <a:lnTo>
                    <a:pt x="162" y="221"/>
                  </a:lnTo>
                  <a:lnTo>
                    <a:pt x="162" y="221"/>
                  </a:lnTo>
                  <a:lnTo>
                    <a:pt x="162" y="221"/>
                  </a:lnTo>
                  <a:lnTo>
                    <a:pt x="162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71" y="221"/>
                  </a:lnTo>
                  <a:lnTo>
                    <a:pt x="171" y="221"/>
                  </a:lnTo>
                  <a:lnTo>
                    <a:pt x="171" y="221"/>
                  </a:lnTo>
                  <a:lnTo>
                    <a:pt x="171" y="226"/>
                  </a:lnTo>
                  <a:lnTo>
                    <a:pt x="171" y="226"/>
                  </a:lnTo>
                  <a:lnTo>
                    <a:pt x="171" y="226"/>
                  </a:lnTo>
                  <a:lnTo>
                    <a:pt x="171" y="226"/>
                  </a:lnTo>
                  <a:lnTo>
                    <a:pt x="171" y="226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26"/>
                  </a:lnTo>
                  <a:lnTo>
                    <a:pt x="167" y="226"/>
                  </a:lnTo>
                  <a:lnTo>
                    <a:pt x="167" y="230"/>
                  </a:lnTo>
                  <a:lnTo>
                    <a:pt x="162" y="230"/>
                  </a:lnTo>
                  <a:lnTo>
                    <a:pt x="162" y="230"/>
                  </a:lnTo>
                  <a:lnTo>
                    <a:pt x="162" y="230"/>
                  </a:lnTo>
                  <a:lnTo>
                    <a:pt x="162" y="230"/>
                  </a:lnTo>
                  <a:lnTo>
                    <a:pt x="162" y="230"/>
                  </a:lnTo>
                  <a:lnTo>
                    <a:pt x="162" y="230"/>
                  </a:lnTo>
                  <a:lnTo>
                    <a:pt x="158" y="230"/>
                  </a:lnTo>
                  <a:lnTo>
                    <a:pt x="158" y="230"/>
                  </a:lnTo>
                  <a:lnTo>
                    <a:pt x="158" y="230"/>
                  </a:lnTo>
                  <a:lnTo>
                    <a:pt x="158" y="230"/>
                  </a:lnTo>
                  <a:lnTo>
                    <a:pt x="158" y="235"/>
                  </a:lnTo>
                  <a:lnTo>
                    <a:pt x="158" y="239"/>
                  </a:lnTo>
                  <a:lnTo>
                    <a:pt x="158" y="239"/>
                  </a:lnTo>
                  <a:lnTo>
                    <a:pt x="158" y="244"/>
                  </a:lnTo>
                  <a:lnTo>
                    <a:pt x="158" y="244"/>
                  </a:lnTo>
                  <a:lnTo>
                    <a:pt x="158" y="248"/>
                  </a:lnTo>
                  <a:lnTo>
                    <a:pt x="162" y="248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62" y="258"/>
                  </a:lnTo>
                  <a:lnTo>
                    <a:pt x="162" y="258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67" y="262"/>
                  </a:lnTo>
                  <a:lnTo>
                    <a:pt x="167" y="262"/>
                  </a:lnTo>
                  <a:lnTo>
                    <a:pt x="167" y="262"/>
                  </a:lnTo>
                  <a:lnTo>
                    <a:pt x="167" y="262"/>
                  </a:lnTo>
                  <a:lnTo>
                    <a:pt x="167" y="262"/>
                  </a:lnTo>
                  <a:lnTo>
                    <a:pt x="167" y="262"/>
                  </a:lnTo>
                  <a:lnTo>
                    <a:pt x="167" y="262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7" y="271"/>
                  </a:lnTo>
                  <a:lnTo>
                    <a:pt x="167" y="276"/>
                  </a:lnTo>
                  <a:lnTo>
                    <a:pt x="167" y="276"/>
                  </a:lnTo>
                  <a:lnTo>
                    <a:pt x="167" y="280"/>
                  </a:lnTo>
                  <a:lnTo>
                    <a:pt x="167" y="289"/>
                  </a:lnTo>
                  <a:lnTo>
                    <a:pt x="162" y="294"/>
                  </a:lnTo>
                  <a:lnTo>
                    <a:pt x="162" y="303"/>
                  </a:lnTo>
                  <a:lnTo>
                    <a:pt x="162" y="307"/>
                  </a:lnTo>
                  <a:lnTo>
                    <a:pt x="162" y="312"/>
                  </a:lnTo>
                  <a:lnTo>
                    <a:pt x="162" y="321"/>
                  </a:lnTo>
                  <a:lnTo>
                    <a:pt x="158" y="325"/>
                  </a:lnTo>
                  <a:lnTo>
                    <a:pt x="158" y="325"/>
                  </a:lnTo>
                  <a:lnTo>
                    <a:pt x="158" y="325"/>
                  </a:lnTo>
                  <a:lnTo>
                    <a:pt x="158" y="321"/>
                  </a:lnTo>
                  <a:lnTo>
                    <a:pt x="158" y="321"/>
                  </a:lnTo>
                  <a:lnTo>
                    <a:pt x="153" y="321"/>
                  </a:lnTo>
                  <a:lnTo>
                    <a:pt x="153" y="316"/>
                  </a:lnTo>
                  <a:lnTo>
                    <a:pt x="153" y="316"/>
                  </a:lnTo>
                  <a:lnTo>
                    <a:pt x="153" y="316"/>
                  </a:lnTo>
                  <a:lnTo>
                    <a:pt x="153" y="316"/>
                  </a:lnTo>
                  <a:lnTo>
                    <a:pt x="153" y="316"/>
                  </a:lnTo>
                  <a:lnTo>
                    <a:pt x="149" y="316"/>
                  </a:lnTo>
                  <a:lnTo>
                    <a:pt x="149" y="316"/>
                  </a:lnTo>
                  <a:lnTo>
                    <a:pt x="144" y="316"/>
                  </a:lnTo>
                  <a:lnTo>
                    <a:pt x="144" y="316"/>
                  </a:lnTo>
                  <a:lnTo>
                    <a:pt x="149" y="312"/>
                  </a:lnTo>
                  <a:lnTo>
                    <a:pt x="153" y="307"/>
                  </a:lnTo>
                  <a:lnTo>
                    <a:pt x="153" y="303"/>
                  </a:lnTo>
                  <a:lnTo>
                    <a:pt x="158" y="298"/>
                  </a:lnTo>
                  <a:lnTo>
                    <a:pt x="158" y="294"/>
                  </a:lnTo>
                  <a:lnTo>
                    <a:pt x="158" y="294"/>
                  </a:lnTo>
                  <a:lnTo>
                    <a:pt x="158" y="294"/>
                  </a:lnTo>
                  <a:lnTo>
                    <a:pt x="158" y="294"/>
                  </a:lnTo>
                  <a:lnTo>
                    <a:pt x="153" y="294"/>
                  </a:lnTo>
                  <a:lnTo>
                    <a:pt x="153" y="294"/>
                  </a:lnTo>
                  <a:lnTo>
                    <a:pt x="153" y="294"/>
                  </a:lnTo>
                  <a:lnTo>
                    <a:pt x="153" y="294"/>
                  </a:lnTo>
                  <a:lnTo>
                    <a:pt x="149" y="289"/>
                  </a:lnTo>
                  <a:lnTo>
                    <a:pt x="149" y="289"/>
                  </a:lnTo>
                  <a:lnTo>
                    <a:pt x="149" y="289"/>
                  </a:lnTo>
                  <a:lnTo>
                    <a:pt x="149" y="289"/>
                  </a:lnTo>
                  <a:lnTo>
                    <a:pt x="144" y="289"/>
                  </a:lnTo>
                  <a:lnTo>
                    <a:pt x="140" y="285"/>
                  </a:lnTo>
                  <a:lnTo>
                    <a:pt x="140" y="285"/>
                  </a:lnTo>
                  <a:lnTo>
                    <a:pt x="140" y="285"/>
                  </a:lnTo>
                  <a:lnTo>
                    <a:pt x="140" y="285"/>
                  </a:lnTo>
                  <a:lnTo>
                    <a:pt x="135" y="289"/>
                  </a:lnTo>
                  <a:lnTo>
                    <a:pt x="135" y="289"/>
                  </a:lnTo>
                  <a:lnTo>
                    <a:pt x="135" y="289"/>
                  </a:lnTo>
                  <a:lnTo>
                    <a:pt x="131" y="289"/>
                  </a:lnTo>
                  <a:lnTo>
                    <a:pt x="131" y="285"/>
                  </a:lnTo>
                  <a:lnTo>
                    <a:pt x="131" y="285"/>
                  </a:lnTo>
                  <a:lnTo>
                    <a:pt x="131" y="285"/>
                  </a:lnTo>
                  <a:lnTo>
                    <a:pt x="126" y="285"/>
                  </a:lnTo>
                  <a:lnTo>
                    <a:pt x="126" y="285"/>
                  </a:lnTo>
                  <a:lnTo>
                    <a:pt x="126" y="285"/>
                  </a:lnTo>
                  <a:lnTo>
                    <a:pt x="126" y="285"/>
                  </a:lnTo>
                  <a:lnTo>
                    <a:pt x="122" y="289"/>
                  </a:lnTo>
                  <a:lnTo>
                    <a:pt x="122" y="289"/>
                  </a:lnTo>
                  <a:lnTo>
                    <a:pt x="122" y="289"/>
                  </a:lnTo>
                  <a:lnTo>
                    <a:pt x="117" y="289"/>
                  </a:lnTo>
                  <a:lnTo>
                    <a:pt x="117" y="289"/>
                  </a:lnTo>
                  <a:lnTo>
                    <a:pt x="117" y="289"/>
                  </a:lnTo>
                  <a:lnTo>
                    <a:pt x="113" y="289"/>
                  </a:lnTo>
                  <a:lnTo>
                    <a:pt x="113" y="289"/>
                  </a:lnTo>
                  <a:lnTo>
                    <a:pt x="113" y="289"/>
                  </a:lnTo>
                  <a:lnTo>
                    <a:pt x="113" y="289"/>
                  </a:lnTo>
                  <a:lnTo>
                    <a:pt x="113" y="289"/>
                  </a:lnTo>
                  <a:lnTo>
                    <a:pt x="108" y="289"/>
                  </a:lnTo>
                  <a:lnTo>
                    <a:pt x="108" y="289"/>
                  </a:lnTo>
                  <a:lnTo>
                    <a:pt x="108" y="289"/>
                  </a:lnTo>
                  <a:lnTo>
                    <a:pt x="103" y="289"/>
                  </a:lnTo>
                  <a:lnTo>
                    <a:pt x="103" y="289"/>
                  </a:lnTo>
                  <a:lnTo>
                    <a:pt x="103" y="285"/>
                  </a:lnTo>
                  <a:lnTo>
                    <a:pt x="103" y="285"/>
                  </a:lnTo>
                  <a:lnTo>
                    <a:pt x="103" y="285"/>
                  </a:lnTo>
                  <a:lnTo>
                    <a:pt x="103" y="285"/>
                  </a:lnTo>
                  <a:lnTo>
                    <a:pt x="103" y="280"/>
                  </a:lnTo>
                  <a:lnTo>
                    <a:pt x="103" y="280"/>
                  </a:lnTo>
                  <a:lnTo>
                    <a:pt x="103" y="280"/>
                  </a:lnTo>
                  <a:lnTo>
                    <a:pt x="103" y="276"/>
                  </a:lnTo>
                  <a:lnTo>
                    <a:pt x="99" y="276"/>
                  </a:lnTo>
                  <a:lnTo>
                    <a:pt x="99" y="276"/>
                  </a:lnTo>
                  <a:lnTo>
                    <a:pt x="99" y="276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67"/>
                  </a:lnTo>
                  <a:lnTo>
                    <a:pt x="94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0" y="262"/>
                  </a:lnTo>
                  <a:lnTo>
                    <a:pt x="90" y="262"/>
                  </a:lnTo>
                  <a:lnTo>
                    <a:pt x="85" y="262"/>
                  </a:lnTo>
                  <a:lnTo>
                    <a:pt x="85" y="262"/>
                  </a:lnTo>
                  <a:lnTo>
                    <a:pt x="81" y="262"/>
                  </a:lnTo>
                  <a:lnTo>
                    <a:pt x="81" y="262"/>
                  </a:lnTo>
                  <a:lnTo>
                    <a:pt x="81" y="258"/>
                  </a:lnTo>
                  <a:lnTo>
                    <a:pt x="81" y="258"/>
                  </a:lnTo>
                  <a:lnTo>
                    <a:pt x="81" y="258"/>
                  </a:lnTo>
                  <a:lnTo>
                    <a:pt x="81" y="258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76" y="253"/>
                  </a:lnTo>
                  <a:lnTo>
                    <a:pt x="76" y="248"/>
                  </a:lnTo>
                  <a:lnTo>
                    <a:pt x="76" y="248"/>
                  </a:lnTo>
                  <a:lnTo>
                    <a:pt x="76" y="248"/>
                  </a:lnTo>
                  <a:lnTo>
                    <a:pt x="76" y="248"/>
                  </a:lnTo>
                  <a:lnTo>
                    <a:pt x="72" y="248"/>
                  </a:lnTo>
                  <a:lnTo>
                    <a:pt x="72" y="244"/>
                  </a:lnTo>
                  <a:lnTo>
                    <a:pt x="72" y="244"/>
                  </a:lnTo>
                  <a:lnTo>
                    <a:pt x="72" y="244"/>
                  </a:lnTo>
                  <a:lnTo>
                    <a:pt x="72" y="244"/>
                  </a:lnTo>
                  <a:lnTo>
                    <a:pt x="72" y="244"/>
                  </a:lnTo>
                  <a:lnTo>
                    <a:pt x="67" y="244"/>
                  </a:lnTo>
                  <a:lnTo>
                    <a:pt x="67" y="244"/>
                  </a:lnTo>
                  <a:lnTo>
                    <a:pt x="67" y="244"/>
                  </a:lnTo>
                  <a:lnTo>
                    <a:pt x="67" y="244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4" y="239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49" y="235"/>
                  </a:lnTo>
                  <a:lnTo>
                    <a:pt x="49" y="235"/>
                  </a:lnTo>
                  <a:lnTo>
                    <a:pt x="45" y="235"/>
                  </a:lnTo>
                  <a:lnTo>
                    <a:pt x="45" y="235"/>
                  </a:lnTo>
                  <a:lnTo>
                    <a:pt x="45" y="235"/>
                  </a:lnTo>
                  <a:lnTo>
                    <a:pt x="45" y="235"/>
                  </a:lnTo>
                  <a:lnTo>
                    <a:pt x="45" y="235"/>
                  </a:lnTo>
                  <a:lnTo>
                    <a:pt x="45" y="239"/>
                  </a:lnTo>
                  <a:lnTo>
                    <a:pt x="40" y="235"/>
                  </a:lnTo>
                  <a:lnTo>
                    <a:pt x="40" y="235"/>
                  </a:lnTo>
                  <a:lnTo>
                    <a:pt x="40" y="235"/>
                  </a:lnTo>
                  <a:lnTo>
                    <a:pt x="40" y="235"/>
                  </a:lnTo>
                  <a:lnTo>
                    <a:pt x="40" y="235"/>
                  </a:lnTo>
                  <a:lnTo>
                    <a:pt x="36" y="235"/>
                  </a:lnTo>
                  <a:lnTo>
                    <a:pt x="36" y="235"/>
                  </a:lnTo>
                  <a:lnTo>
                    <a:pt x="36" y="235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27" y="235"/>
                  </a:lnTo>
                  <a:lnTo>
                    <a:pt x="27" y="235"/>
                  </a:lnTo>
                  <a:lnTo>
                    <a:pt x="27" y="230"/>
                  </a:lnTo>
                  <a:lnTo>
                    <a:pt x="27" y="230"/>
                  </a:lnTo>
                  <a:lnTo>
                    <a:pt x="27" y="230"/>
                  </a:lnTo>
                  <a:lnTo>
                    <a:pt x="27" y="230"/>
                  </a:lnTo>
                  <a:lnTo>
                    <a:pt x="22" y="226"/>
                  </a:lnTo>
                  <a:lnTo>
                    <a:pt x="22" y="226"/>
                  </a:lnTo>
                  <a:lnTo>
                    <a:pt x="22" y="226"/>
                  </a:lnTo>
                  <a:lnTo>
                    <a:pt x="22" y="226"/>
                  </a:lnTo>
                  <a:lnTo>
                    <a:pt x="18" y="226"/>
                  </a:lnTo>
                  <a:lnTo>
                    <a:pt x="13" y="221"/>
                  </a:lnTo>
                  <a:lnTo>
                    <a:pt x="13" y="221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4" y="217"/>
                  </a:lnTo>
                  <a:lnTo>
                    <a:pt x="4" y="217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4" y="203"/>
                  </a:lnTo>
                  <a:lnTo>
                    <a:pt x="9" y="208"/>
                  </a:lnTo>
                  <a:lnTo>
                    <a:pt x="9" y="203"/>
                  </a:lnTo>
                  <a:lnTo>
                    <a:pt x="9" y="203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8" y="194"/>
                  </a:lnTo>
                  <a:lnTo>
                    <a:pt x="18" y="194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22" y="190"/>
                  </a:lnTo>
                  <a:lnTo>
                    <a:pt x="22" y="190"/>
                  </a:lnTo>
                  <a:lnTo>
                    <a:pt x="22" y="190"/>
                  </a:lnTo>
                  <a:lnTo>
                    <a:pt x="22" y="190"/>
                  </a:lnTo>
                  <a:lnTo>
                    <a:pt x="22" y="185"/>
                  </a:lnTo>
                  <a:lnTo>
                    <a:pt x="22" y="185"/>
                  </a:lnTo>
                  <a:lnTo>
                    <a:pt x="22" y="185"/>
                  </a:lnTo>
                  <a:lnTo>
                    <a:pt x="22" y="181"/>
                  </a:lnTo>
                  <a:lnTo>
                    <a:pt x="22" y="181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27" y="176"/>
                  </a:lnTo>
                  <a:lnTo>
                    <a:pt x="27" y="176"/>
                  </a:lnTo>
                  <a:lnTo>
                    <a:pt x="31" y="176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6" y="163"/>
                  </a:lnTo>
                  <a:lnTo>
                    <a:pt x="36" y="163"/>
                  </a:lnTo>
                  <a:lnTo>
                    <a:pt x="36" y="167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31" y="163"/>
                  </a:lnTo>
                  <a:lnTo>
                    <a:pt x="31" y="163"/>
                  </a:lnTo>
                  <a:lnTo>
                    <a:pt x="31" y="163"/>
                  </a:lnTo>
                  <a:lnTo>
                    <a:pt x="31" y="163"/>
                  </a:lnTo>
                  <a:lnTo>
                    <a:pt x="31" y="158"/>
                  </a:lnTo>
                  <a:lnTo>
                    <a:pt x="31" y="158"/>
                  </a:lnTo>
                  <a:lnTo>
                    <a:pt x="31" y="158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31" y="158"/>
                  </a:lnTo>
                  <a:lnTo>
                    <a:pt x="31" y="158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49"/>
                  </a:lnTo>
                  <a:lnTo>
                    <a:pt x="31" y="149"/>
                  </a:lnTo>
                  <a:lnTo>
                    <a:pt x="31" y="149"/>
                  </a:lnTo>
                  <a:lnTo>
                    <a:pt x="31" y="145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1" y="135"/>
                  </a:lnTo>
                  <a:lnTo>
                    <a:pt x="31" y="135"/>
                  </a:lnTo>
                  <a:lnTo>
                    <a:pt x="27" y="131"/>
                  </a:lnTo>
                  <a:lnTo>
                    <a:pt x="31" y="131"/>
                  </a:lnTo>
                  <a:lnTo>
                    <a:pt x="36" y="126"/>
                  </a:lnTo>
                  <a:lnTo>
                    <a:pt x="31" y="122"/>
                  </a:lnTo>
                  <a:lnTo>
                    <a:pt x="31" y="122"/>
                  </a:lnTo>
                  <a:lnTo>
                    <a:pt x="31" y="117"/>
                  </a:lnTo>
                  <a:lnTo>
                    <a:pt x="31" y="117"/>
                  </a:lnTo>
                  <a:lnTo>
                    <a:pt x="31" y="117"/>
                  </a:lnTo>
                  <a:lnTo>
                    <a:pt x="31" y="113"/>
                  </a:lnTo>
                  <a:lnTo>
                    <a:pt x="31" y="113"/>
                  </a:lnTo>
                  <a:lnTo>
                    <a:pt x="31" y="108"/>
                  </a:lnTo>
                  <a:lnTo>
                    <a:pt x="31" y="108"/>
                  </a:lnTo>
                  <a:lnTo>
                    <a:pt x="31" y="108"/>
                  </a:lnTo>
                  <a:lnTo>
                    <a:pt x="27" y="108"/>
                  </a:lnTo>
                  <a:lnTo>
                    <a:pt x="27" y="104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95"/>
                  </a:lnTo>
                  <a:lnTo>
                    <a:pt x="31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40" y="86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40" y="77"/>
                  </a:lnTo>
                  <a:lnTo>
                    <a:pt x="40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9" y="72"/>
                  </a:lnTo>
                  <a:lnTo>
                    <a:pt x="54" y="63"/>
                  </a:lnTo>
                  <a:lnTo>
                    <a:pt x="58" y="59"/>
                  </a:lnTo>
                  <a:lnTo>
                    <a:pt x="63" y="59"/>
                  </a:lnTo>
                  <a:lnTo>
                    <a:pt x="63" y="54"/>
                  </a:lnTo>
                  <a:lnTo>
                    <a:pt x="67" y="54"/>
                  </a:lnTo>
                  <a:lnTo>
                    <a:pt x="67" y="54"/>
                  </a:lnTo>
                  <a:lnTo>
                    <a:pt x="67" y="54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7" y="45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72" y="41"/>
                  </a:lnTo>
                  <a:lnTo>
                    <a:pt x="72" y="36"/>
                  </a:lnTo>
                  <a:lnTo>
                    <a:pt x="72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81" y="27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90" y="27"/>
                  </a:lnTo>
                  <a:lnTo>
                    <a:pt x="94" y="27"/>
                  </a:lnTo>
                  <a:lnTo>
                    <a:pt x="94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94" y="27"/>
                  </a:lnTo>
                  <a:lnTo>
                    <a:pt x="94" y="27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99" y="18"/>
                  </a:lnTo>
                  <a:lnTo>
                    <a:pt x="99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22"/>
                  </a:lnTo>
                  <a:lnTo>
                    <a:pt x="113" y="18"/>
                  </a:lnTo>
                  <a:lnTo>
                    <a:pt x="122" y="13"/>
                  </a:lnTo>
                  <a:lnTo>
                    <a:pt x="126" y="9"/>
                  </a:lnTo>
                  <a:lnTo>
                    <a:pt x="131" y="9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4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3" name="Freeform 39">
              <a:extLst>
                <a:ext uri="{FF2B5EF4-FFF2-40B4-BE49-F238E27FC236}">
                  <a16:creationId xmlns:a16="http://schemas.microsoft.com/office/drawing/2014/main" id="{04F597EC-769C-15FA-239F-EDF4F6FC6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2593976"/>
              <a:ext cx="93663" cy="100013"/>
            </a:xfrm>
            <a:custGeom>
              <a:avLst/>
              <a:gdLst>
                <a:gd name="T0" fmla="*/ 18 w 59"/>
                <a:gd name="T1" fmla="*/ 4 h 63"/>
                <a:gd name="T2" fmla="*/ 23 w 59"/>
                <a:gd name="T3" fmla="*/ 4 h 63"/>
                <a:gd name="T4" fmla="*/ 27 w 59"/>
                <a:gd name="T5" fmla="*/ 4 h 63"/>
                <a:gd name="T6" fmla="*/ 32 w 59"/>
                <a:gd name="T7" fmla="*/ 9 h 63"/>
                <a:gd name="T8" fmla="*/ 36 w 59"/>
                <a:gd name="T9" fmla="*/ 9 h 63"/>
                <a:gd name="T10" fmla="*/ 41 w 59"/>
                <a:gd name="T11" fmla="*/ 9 h 63"/>
                <a:gd name="T12" fmla="*/ 41 w 59"/>
                <a:gd name="T13" fmla="*/ 9 h 63"/>
                <a:gd name="T14" fmla="*/ 45 w 59"/>
                <a:gd name="T15" fmla="*/ 18 h 63"/>
                <a:gd name="T16" fmla="*/ 50 w 59"/>
                <a:gd name="T17" fmla="*/ 32 h 63"/>
                <a:gd name="T18" fmla="*/ 54 w 59"/>
                <a:gd name="T19" fmla="*/ 32 h 63"/>
                <a:gd name="T20" fmla="*/ 54 w 59"/>
                <a:gd name="T21" fmla="*/ 36 h 63"/>
                <a:gd name="T22" fmla="*/ 54 w 59"/>
                <a:gd name="T23" fmla="*/ 36 h 63"/>
                <a:gd name="T24" fmla="*/ 50 w 59"/>
                <a:gd name="T25" fmla="*/ 36 h 63"/>
                <a:gd name="T26" fmla="*/ 50 w 59"/>
                <a:gd name="T27" fmla="*/ 36 h 63"/>
                <a:gd name="T28" fmla="*/ 50 w 59"/>
                <a:gd name="T29" fmla="*/ 45 h 63"/>
                <a:gd name="T30" fmla="*/ 54 w 59"/>
                <a:gd name="T31" fmla="*/ 45 h 63"/>
                <a:gd name="T32" fmla="*/ 50 w 59"/>
                <a:gd name="T33" fmla="*/ 50 h 63"/>
                <a:gd name="T34" fmla="*/ 50 w 59"/>
                <a:gd name="T35" fmla="*/ 54 h 63"/>
                <a:gd name="T36" fmla="*/ 45 w 59"/>
                <a:gd name="T37" fmla="*/ 59 h 63"/>
                <a:gd name="T38" fmla="*/ 45 w 59"/>
                <a:gd name="T39" fmla="*/ 59 h 63"/>
                <a:gd name="T40" fmla="*/ 50 w 59"/>
                <a:gd name="T41" fmla="*/ 63 h 63"/>
                <a:gd name="T42" fmla="*/ 45 w 59"/>
                <a:gd name="T43" fmla="*/ 59 h 63"/>
                <a:gd name="T44" fmla="*/ 41 w 59"/>
                <a:gd name="T45" fmla="*/ 50 h 63"/>
                <a:gd name="T46" fmla="*/ 41 w 59"/>
                <a:gd name="T47" fmla="*/ 54 h 63"/>
                <a:gd name="T48" fmla="*/ 41 w 59"/>
                <a:gd name="T49" fmla="*/ 59 h 63"/>
                <a:gd name="T50" fmla="*/ 36 w 59"/>
                <a:gd name="T51" fmla="*/ 54 h 63"/>
                <a:gd name="T52" fmla="*/ 36 w 59"/>
                <a:gd name="T53" fmla="*/ 50 h 63"/>
                <a:gd name="T54" fmla="*/ 36 w 59"/>
                <a:gd name="T55" fmla="*/ 45 h 63"/>
                <a:gd name="T56" fmla="*/ 27 w 59"/>
                <a:gd name="T57" fmla="*/ 36 h 63"/>
                <a:gd name="T58" fmla="*/ 23 w 59"/>
                <a:gd name="T59" fmla="*/ 32 h 63"/>
                <a:gd name="T60" fmla="*/ 23 w 59"/>
                <a:gd name="T61" fmla="*/ 27 h 63"/>
                <a:gd name="T62" fmla="*/ 14 w 59"/>
                <a:gd name="T63" fmla="*/ 23 h 63"/>
                <a:gd name="T64" fmla="*/ 14 w 59"/>
                <a:gd name="T65" fmla="*/ 23 h 63"/>
                <a:gd name="T66" fmla="*/ 18 w 59"/>
                <a:gd name="T67" fmla="*/ 27 h 63"/>
                <a:gd name="T68" fmla="*/ 14 w 59"/>
                <a:gd name="T69" fmla="*/ 32 h 63"/>
                <a:gd name="T70" fmla="*/ 14 w 59"/>
                <a:gd name="T71" fmla="*/ 32 h 63"/>
                <a:gd name="T72" fmla="*/ 5 w 59"/>
                <a:gd name="T73" fmla="*/ 27 h 63"/>
                <a:gd name="T74" fmla="*/ 0 w 59"/>
                <a:gd name="T75" fmla="*/ 18 h 63"/>
                <a:gd name="T76" fmla="*/ 5 w 59"/>
                <a:gd name="T77" fmla="*/ 9 h 63"/>
                <a:gd name="T78" fmla="*/ 5 w 59"/>
                <a:gd name="T79" fmla="*/ 9 h 63"/>
                <a:gd name="T80" fmla="*/ 5 w 59"/>
                <a:gd name="T81" fmla="*/ 4 h 63"/>
                <a:gd name="T82" fmla="*/ 5 w 59"/>
                <a:gd name="T83" fmla="*/ 4 h 63"/>
                <a:gd name="T84" fmla="*/ 5 w 59"/>
                <a:gd name="T85" fmla="*/ 0 h 63"/>
                <a:gd name="T86" fmla="*/ 9 w 59"/>
                <a:gd name="T8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" h="63">
                  <a:moveTo>
                    <a:pt x="14" y="4"/>
                  </a:moveTo>
                  <a:lnTo>
                    <a:pt x="14" y="4"/>
                  </a:lnTo>
                  <a:lnTo>
                    <a:pt x="18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4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5" y="13"/>
                  </a:lnTo>
                  <a:lnTo>
                    <a:pt x="45" y="18"/>
                  </a:lnTo>
                  <a:lnTo>
                    <a:pt x="50" y="23"/>
                  </a:lnTo>
                  <a:lnTo>
                    <a:pt x="50" y="27"/>
                  </a:lnTo>
                  <a:lnTo>
                    <a:pt x="50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9" y="32"/>
                  </a:lnTo>
                  <a:lnTo>
                    <a:pt x="59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2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41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50" y="59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9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1"/>
                  </a:lnTo>
                  <a:lnTo>
                    <a:pt x="32" y="41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6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27"/>
                  </a:lnTo>
                  <a:lnTo>
                    <a:pt x="18" y="27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4"/>
                  </a:lnTo>
                  <a:lnTo>
                    <a:pt x="1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4" name="Freeform 40">
              <a:extLst>
                <a:ext uri="{FF2B5EF4-FFF2-40B4-BE49-F238E27FC236}">
                  <a16:creationId xmlns:a16="http://schemas.microsoft.com/office/drawing/2014/main" id="{B23AA451-348E-E9F3-598B-CC76034714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7076" y="2220914"/>
              <a:ext cx="279400" cy="107950"/>
            </a:xfrm>
            <a:custGeom>
              <a:avLst/>
              <a:gdLst>
                <a:gd name="T0" fmla="*/ 32 w 176"/>
                <a:gd name="T1" fmla="*/ 31 h 68"/>
                <a:gd name="T2" fmla="*/ 27 w 176"/>
                <a:gd name="T3" fmla="*/ 31 h 68"/>
                <a:gd name="T4" fmla="*/ 32 w 176"/>
                <a:gd name="T5" fmla="*/ 31 h 68"/>
                <a:gd name="T6" fmla="*/ 36 w 176"/>
                <a:gd name="T7" fmla="*/ 22 h 68"/>
                <a:gd name="T8" fmla="*/ 41 w 176"/>
                <a:gd name="T9" fmla="*/ 27 h 68"/>
                <a:gd name="T10" fmla="*/ 59 w 176"/>
                <a:gd name="T11" fmla="*/ 0 h 68"/>
                <a:gd name="T12" fmla="*/ 68 w 176"/>
                <a:gd name="T13" fmla="*/ 0 h 68"/>
                <a:gd name="T14" fmla="*/ 77 w 176"/>
                <a:gd name="T15" fmla="*/ 0 h 68"/>
                <a:gd name="T16" fmla="*/ 81 w 176"/>
                <a:gd name="T17" fmla="*/ 4 h 68"/>
                <a:gd name="T18" fmla="*/ 90 w 176"/>
                <a:gd name="T19" fmla="*/ 4 h 68"/>
                <a:gd name="T20" fmla="*/ 95 w 176"/>
                <a:gd name="T21" fmla="*/ 9 h 68"/>
                <a:gd name="T22" fmla="*/ 99 w 176"/>
                <a:gd name="T23" fmla="*/ 18 h 68"/>
                <a:gd name="T24" fmla="*/ 108 w 176"/>
                <a:gd name="T25" fmla="*/ 18 h 68"/>
                <a:gd name="T26" fmla="*/ 117 w 176"/>
                <a:gd name="T27" fmla="*/ 27 h 68"/>
                <a:gd name="T28" fmla="*/ 126 w 176"/>
                <a:gd name="T29" fmla="*/ 31 h 68"/>
                <a:gd name="T30" fmla="*/ 126 w 176"/>
                <a:gd name="T31" fmla="*/ 27 h 68"/>
                <a:gd name="T32" fmla="*/ 131 w 176"/>
                <a:gd name="T33" fmla="*/ 31 h 68"/>
                <a:gd name="T34" fmla="*/ 126 w 176"/>
                <a:gd name="T35" fmla="*/ 36 h 68"/>
                <a:gd name="T36" fmla="*/ 131 w 176"/>
                <a:gd name="T37" fmla="*/ 31 h 68"/>
                <a:gd name="T38" fmla="*/ 135 w 176"/>
                <a:gd name="T39" fmla="*/ 41 h 68"/>
                <a:gd name="T40" fmla="*/ 135 w 176"/>
                <a:gd name="T41" fmla="*/ 41 h 68"/>
                <a:gd name="T42" fmla="*/ 144 w 176"/>
                <a:gd name="T43" fmla="*/ 45 h 68"/>
                <a:gd name="T44" fmla="*/ 153 w 176"/>
                <a:gd name="T45" fmla="*/ 45 h 68"/>
                <a:gd name="T46" fmla="*/ 149 w 176"/>
                <a:gd name="T47" fmla="*/ 50 h 68"/>
                <a:gd name="T48" fmla="*/ 153 w 176"/>
                <a:gd name="T49" fmla="*/ 50 h 68"/>
                <a:gd name="T50" fmla="*/ 163 w 176"/>
                <a:gd name="T51" fmla="*/ 54 h 68"/>
                <a:gd name="T52" fmla="*/ 172 w 176"/>
                <a:gd name="T53" fmla="*/ 59 h 68"/>
                <a:gd name="T54" fmla="*/ 176 w 176"/>
                <a:gd name="T55" fmla="*/ 59 h 68"/>
                <a:gd name="T56" fmla="*/ 172 w 176"/>
                <a:gd name="T57" fmla="*/ 63 h 68"/>
                <a:gd name="T58" fmla="*/ 163 w 176"/>
                <a:gd name="T59" fmla="*/ 68 h 68"/>
                <a:gd name="T60" fmla="*/ 158 w 176"/>
                <a:gd name="T61" fmla="*/ 68 h 68"/>
                <a:gd name="T62" fmla="*/ 158 w 176"/>
                <a:gd name="T63" fmla="*/ 68 h 68"/>
                <a:gd name="T64" fmla="*/ 149 w 176"/>
                <a:gd name="T65" fmla="*/ 68 h 68"/>
                <a:gd name="T66" fmla="*/ 131 w 176"/>
                <a:gd name="T67" fmla="*/ 68 h 68"/>
                <a:gd name="T68" fmla="*/ 117 w 176"/>
                <a:gd name="T69" fmla="*/ 68 h 68"/>
                <a:gd name="T70" fmla="*/ 126 w 176"/>
                <a:gd name="T71" fmla="*/ 59 h 68"/>
                <a:gd name="T72" fmla="*/ 126 w 176"/>
                <a:gd name="T73" fmla="*/ 54 h 68"/>
                <a:gd name="T74" fmla="*/ 122 w 176"/>
                <a:gd name="T75" fmla="*/ 50 h 68"/>
                <a:gd name="T76" fmla="*/ 108 w 176"/>
                <a:gd name="T77" fmla="*/ 50 h 68"/>
                <a:gd name="T78" fmla="*/ 104 w 176"/>
                <a:gd name="T79" fmla="*/ 45 h 68"/>
                <a:gd name="T80" fmla="*/ 104 w 176"/>
                <a:gd name="T81" fmla="*/ 31 h 68"/>
                <a:gd name="T82" fmla="*/ 95 w 176"/>
                <a:gd name="T83" fmla="*/ 31 h 68"/>
                <a:gd name="T84" fmla="*/ 77 w 176"/>
                <a:gd name="T85" fmla="*/ 27 h 68"/>
                <a:gd name="T86" fmla="*/ 77 w 176"/>
                <a:gd name="T87" fmla="*/ 22 h 68"/>
                <a:gd name="T88" fmla="*/ 68 w 176"/>
                <a:gd name="T89" fmla="*/ 22 h 68"/>
                <a:gd name="T90" fmla="*/ 63 w 176"/>
                <a:gd name="T91" fmla="*/ 22 h 68"/>
                <a:gd name="T92" fmla="*/ 54 w 176"/>
                <a:gd name="T93" fmla="*/ 18 h 68"/>
                <a:gd name="T94" fmla="*/ 54 w 176"/>
                <a:gd name="T95" fmla="*/ 13 h 68"/>
                <a:gd name="T96" fmla="*/ 59 w 176"/>
                <a:gd name="T97" fmla="*/ 13 h 68"/>
                <a:gd name="T98" fmla="*/ 54 w 176"/>
                <a:gd name="T99" fmla="*/ 9 h 68"/>
                <a:gd name="T100" fmla="*/ 36 w 176"/>
                <a:gd name="T101" fmla="*/ 13 h 68"/>
                <a:gd name="T102" fmla="*/ 32 w 176"/>
                <a:gd name="T103" fmla="*/ 18 h 68"/>
                <a:gd name="T104" fmla="*/ 27 w 176"/>
                <a:gd name="T105" fmla="*/ 18 h 68"/>
                <a:gd name="T106" fmla="*/ 18 w 176"/>
                <a:gd name="T107" fmla="*/ 18 h 68"/>
                <a:gd name="T108" fmla="*/ 13 w 176"/>
                <a:gd name="T109" fmla="*/ 22 h 68"/>
                <a:gd name="T110" fmla="*/ 9 w 176"/>
                <a:gd name="T111" fmla="*/ 22 h 68"/>
                <a:gd name="T112" fmla="*/ 4 w 176"/>
                <a:gd name="T113" fmla="*/ 22 h 68"/>
                <a:gd name="T114" fmla="*/ 0 w 176"/>
                <a:gd name="T115" fmla="*/ 22 h 68"/>
                <a:gd name="T116" fmla="*/ 9 w 176"/>
                <a:gd name="T117" fmla="*/ 22 h 68"/>
                <a:gd name="T118" fmla="*/ 13 w 176"/>
                <a:gd name="T119" fmla="*/ 13 h 68"/>
                <a:gd name="T120" fmla="*/ 36 w 176"/>
                <a:gd name="T121" fmla="*/ 4 h 68"/>
                <a:gd name="T122" fmla="*/ 54 w 176"/>
                <a:gd name="T12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68">
                  <a:moveTo>
                    <a:pt x="41" y="31"/>
                  </a:moveTo>
                  <a:lnTo>
                    <a:pt x="41" y="31"/>
                  </a:lnTo>
                  <a:lnTo>
                    <a:pt x="36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31"/>
                  </a:lnTo>
                  <a:lnTo>
                    <a:pt x="41" y="31"/>
                  </a:lnTo>
                  <a:moveTo>
                    <a:pt x="59" y="0"/>
                  </a:moveTo>
                  <a:lnTo>
                    <a:pt x="59" y="0"/>
                  </a:lnTo>
                  <a:lnTo>
                    <a:pt x="63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8" y="4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90" y="4"/>
                  </a:lnTo>
                  <a:lnTo>
                    <a:pt x="90" y="9"/>
                  </a:lnTo>
                  <a:lnTo>
                    <a:pt x="90" y="4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9" y="13"/>
                  </a:lnTo>
                  <a:lnTo>
                    <a:pt x="99" y="18"/>
                  </a:lnTo>
                  <a:lnTo>
                    <a:pt x="99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17" y="22"/>
                  </a:lnTo>
                  <a:lnTo>
                    <a:pt x="117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31" y="31"/>
                  </a:lnTo>
                  <a:lnTo>
                    <a:pt x="131" y="31"/>
                  </a:lnTo>
                  <a:lnTo>
                    <a:pt x="131" y="31"/>
                  </a:lnTo>
                  <a:lnTo>
                    <a:pt x="131" y="31"/>
                  </a:lnTo>
                  <a:lnTo>
                    <a:pt x="126" y="31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1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5" y="41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4" y="41"/>
                  </a:lnTo>
                  <a:lnTo>
                    <a:pt x="144" y="45"/>
                  </a:lnTo>
                  <a:lnTo>
                    <a:pt x="149" y="45"/>
                  </a:lnTo>
                  <a:lnTo>
                    <a:pt x="153" y="45"/>
                  </a:lnTo>
                  <a:lnTo>
                    <a:pt x="153" y="45"/>
                  </a:lnTo>
                  <a:lnTo>
                    <a:pt x="153" y="45"/>
                  </a:lnTo>
                  <a:lnTo>
                    <a:pt x="153" y="45"/>
                  </a:lnTo>
                  <a:lnTo>
                    <a:pt x="153" y="50"/>
                  </a:lnTo>
                  <a:lnTo>
                    <a:pt x="153" y="50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53" y="50"/>
                  </a:lnTo>
                  <a:lnTo>
                    <a:pt x="153" y="50"/>
                  </a:lnTo>
                  <a:lnTo>
                    <a:pt x="158" y="50"/>
                  </a:lnTo>
                  <a:lnTo>
                    <a:pt x="158" y="50"/>
                  </a:lnTo>
                  <a:lnTo>
                    <a:pt x="163" y="54"/>
                  </a:lnTo>
                  <a:lnTo>
                    <a:pt x="163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72" y="59"/>
                  </a:lnTo>
                  <a:lnTo>
                    <a:pt x="172" y="59"/>
                  </a:lnTo>
                  <a:lnTo>
                    <a:pt x="172" y="59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6" y="63"/>
                  </a:lnTo>
                  <a:lnTo>
                    <a:pt x="176" y="63"/>
                  </a:lnTo>
                  <a:lnTo>
                    <a:pt x="172" y="63"/>
                  </a:lnTo>
                  <a:lnTo>
                    <a:pt x="172" y="63"/>
                  </a:lnTo>
                  <a:lnTo>
                    <a:pt x="172" y="63"/>
                  </a:lnTo>
                  <a:lnTo>
                    <a:pt x="167" y="63"/>
                  </a:lnTo>
                  <a:lnTo>
                    <a:pt x="163" y="68"/>
                  </a:lnTo>
                  <a:lnTo>
                    <a:pt x="163" y="68"/>
                  </a:lnTo>
                  <a:lnTo>
                    <a:pt x="158" y="68"/>
                  </a:lnTo>
                  <a:lnTo>
                    <a:pt x="158" y="68"/>
                  </a:lnTo>
                  <a:lnTo>
                    <a:pt x="158" y="68"/>
                  </a:lnTo>
                  <a:lnTo>
                    <a:pt x="158" y="68"/>
                  </a:lnTo>
                  <a:lnTo>
                    <a:pt x="158" y="63"/>
                  </a:lnTo>
                  <a:lnTo>
                    <a:pt x="158" y="68"/>
                  </a:lnTo>
                  <a:lnTo>
                    <a:pt x="158" y="68"/>
                  </a:lnTo>
                  <a:lnTo>
                    <a:pt x="153" y="68"/>
                  </a:lnTo>
                  <a:lnTo>
                    <a:pt x="149" y="68"/>
                  </a:lnTo>
                  <a:lnTo>
                    <a:pt x="149" y="68"/>
                  </a:lnTo>
                  <a:lnTo>
                    <a:pt x="149" y="68"/>
                  </a:lnTo>
                  <a:lnTo>
                    <a:pt x="140" y="63"/>
                  </a:lnTo>
                  <a:lnTo>
                    <a:pt x="140" y="63"/>
                  </a:lnTo>
                  <a:lnTo>
                    <a:pt x="135" y="68"/>
                  </a:lnTo>
                  <a:lnTo>
                    <a:pt x="131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2" y="68"/>
                  </a:lnTo>
                  <a:lnTo>
                    <a:pt x="117" y="68"/>
                  </a:lnTo>
                  <a:lnTo>
                    <a:pt x="113" y="68"/>
                  </a:lnTo>
                  <a:lnTo>
                    <a:pt x="117" y="63"/>
                  </a:lnTo>
                  <a:lnTo>
                    <a:pt x="122" y="59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17" y="50"/>
                  </a:lnTo>
                  <a:lnTo>
                    <a:pt x="113" y="50"/>
                  </a:lnTo>
                  <a:lnTo>
                    <a:pt x="113" y="50"/>
                  </a:lnTo>
                  <a:lnTo>
                    <a:pt x="108" y="50"/>
                  </a:lnTo>
                  <a:lnTo>
                    <a:pt x="108" y="45"/>
                  </a:lnTo>
                  <a:lnTo>
                    <a:pt x="108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1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86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7" y="27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3" y="18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0" y="13"/>
                  </a:lnTo>
                  <a:lnTo>
                    <a:pt x="54" y="13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4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5" name="Freeform 41">
              <a:extLst>
                <a:ext uri="{FF2B5EF4-FFF2-40B4-BE49-F238E27FC236}">
                  <a16:creationId xmlns:a16="http://schemas.microsoft.com/office/drawing/2014/main" id="{2A76691E-1624-7412-C5BE-7D79C2494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451" y="1882776"/>
              <a:ext cx="49213" cy="22225"/>
            </a:xfrm>
            <a:custGeom>
              <a:avLst/>
              <a:gdLst>
                <a:gd name="T0" fmla="*/ 27 w 31"/>
                <a:gd name="T1" fmla="*/ 0 h 14"/>
                <a:gd name="T2" fmla="*/ 27 w 31"/>
                <a:gd name="T3" fmla="*/ 0 h 14"/>
                <a:gd name="T4" fmla="*/ 22 w 31"/>
                <a:gd name="T5" fmla="*/ 5 h 14"/>
                <a:gd name="T6" fmla="*/ 22 w 31"/>
                <a:gd name="T7" fmla="*/ 9 h 14"/>
                <a:gd name="T8" fmla="*/ 22 w 31"/>
                <a:gd name="T9" fmla="*/ 9 h 14"/>
                <a:gd name="T10" fmla="*/ 22 w 31"/>
                <a:gd name="T11" fmla="*/ 9 h 14"/>
                <a:gd name="T12" fmla="*/ 22 w 31"/>
                <a:gd name="T13" fmla="*/ 9 h 14"/>
                <a:gd name="T14" fmla="*/ 22 w 31"/>
                <a:gd name="T15" fmla="*/ 9 h 14"/>
                <a:gd name="T16" fmla="*/ 18 w 31"/>
                <a:gd name="T17" fmla="*/ 9 h 14"/>
                <a:gd name="T18" fmla="*/ 18 w 31"/>
                <a:gd name="T19" fmla="*/ 9 h 14"/>
                <a:gd name="T20" fmla="*/ 18 w 31"/>
                <a:gd name="T21" fmla="*/ 9 h 14"/>
                <a:gd name="T22" fmla="*/ 18 w 31"/>
                <a:gd name="T23" fmla="*/ 9 h 14"/>
                <a:gd name="T24" fmla="*/ 18 w 31"/>
                <a:gd name="T25" fmla="*/ 9 h 14"/>
                <a:gd name="T26" fmla="*/ 18 w 31"/>
                <a:gd name="T27" fmla="*/ 14 h 14"/>
                <a:gd name="T28" fmla="*/ 18 w 31"/>
                <a:gd name="T29" fmla="*/ 14 h 14"/>
                <a:gd name="T30" fmla="*/ 13 w 31"/>
                <a:gd name="T31" fmla="*/ 14 h 14"/>
                <a:gd name="T32" fmla="*/ 13 w 31"/>
                <a:gd name="T33" fmla="*/ 14 h 14"/>
                <a:gd name="T34" fmla="*/ 13 w 31"/>
                <a:gd name="T35" fmla="*/ 14 h 14"/>
                <a:gd name="T36" fmla="*/ 13 w 31"/>
                <a:gd name="T37" fmla="*/ 9 h 14"/>
                <a:gd name="T38" fmla="*/ 13 w 31"/>
                <a:gd name="T39" fmla="*/ 9 h 14"/>
                <a:gd name="T40" fmla="*/ 13 w 31"/>
                <a:gd name="T41" fmla="*/ 9 h 14"/>
                <a:gd name="T42" fmla="*/ 13 w 31"/>
                <a:gd name="T43" fmla="*/ 9 h 14"/>
                <a:gd name="T44" fmla="*/ 9 w 31"/>
                <a:gd name="T45" fmla="*/ 9 h 14"/>
                <a:gd name="T46" fmla="*/ 9 w 31"/>
                <a:gd name="T47" fmla="*/ 9 h 14"/>
                <a:gd name="T48" fmla="*/ 9 w 31"/>
                <a:gd name="T49" fmla="*/ 9 h 14"/>
                <a:gd name="T50" fmla="*/ 4 w 31"/>
                <a:gd name="T51" fmla="*/ 9 h 14"/>
                <a:gd name="T52" fmla="*/ 4 w 31"/>
                <a:gd name="T53" fmla="*/ 9 h 14"/>
                <a:gd name="T54" fmla="*/ 4 w 31"/>
                <a:gd name="T55" fmla="*/ 9 h 14"/>
                <a:gd name="T56" fmla="*/ 4 w 31"/>
                <a:gd name="T57" fmla="*/ 9 h 14"/>
                <a:gd name="T58" fmla="*/ 0 w 31"/>
                <a:gd name="T59" fmla="*/ 9 h 14"/>
                <a:gd name="T60" fmla="*/ 0 w 31"/>
                <a:gd name="T61" fmla="*/ 9 h 14"/>
                <a:gd name="T62" fmla="*/ 4 w 31"/>
                <a:gd name="T63" fmla="*/ 9 h 14"/>
                <a:gd name="T64" fmla="*/ 4 w 31"/>
                <a:gd name="T65" fmla="*/ 9 h 14"/>
                <a:gd name="T66" fmla="*/ 4 w 31"/>
                <a:gd name="T67" fmla="*/ 9 h 14"/>
                <a:gd name="T68" fmla="*/ 4 w 31"/>
                <a:gd name="T69" fmla="*/ 5 h 14"/>
                <a:gd name="T70" fmla="*/ 9 w 31"/>
                <a:gd name="T71" fmla="*/ 5 h 14"/>
                <a:gd name="T72" fmla="*/ 9 w 31"/>
                <a:gd name="T73" fmla="*/ 5 h 14"/>
                <a:gd name="T74" fmla="*/ 13 w 31"/>
                <a:gd name="T75" fmla="*/ 5 h 14"/>
                <a:gd name="T76" fmla="*/ 13 w 31"/>
                <a:gd name="T77" fmla="*/ 5 h 14"/>
                <a:gd name="T78" fmla="*/ 22 w 31"/>
                <a:gd name="T79" fmla="*/ 5 h 14"/>
                <a:gd name="T80" fmla="*/ 22 w 31"/>
                <a:gd name="T81" fmla="*/ 0 h 14"/>
                <a:gd name="T82" fmla="*/ 27 w 31"/>
                <a:gd name="T83" fmla="*/ 0 h 14"/>
                <a:gd name="T84" fmla="*/ 27 w 31"/>
                <a:gd name="T85" fmla="*/ 0 h 14"/>
                <a:gd name="T86" fmla="*/ 31 w 31"/>
                <a:gd name="T87" fmla="*/ 0 h 14"/>
                <a:gd name="T88" fmla="*/ 27 w 31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" h="14">
                  <a:moveTo>
                    <a:pt x="27" y="0"/>
                  </a:moveTo>
                  <a:lnTo>
                    <a:pt x="27" y="0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22" y="5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27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6" name="Freeform 42">
              <a:extLst>
                <a:ext uri="{FF2B5EF4-FFF2-40B4-BE49-F238E27FC236}">
                  <a16:creationId xmlns:a16="http://schemas.microsoft.com/office/drawing/2014/main" id="{84B93A5D-C058-98EF-C930-C8BFC12D9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6513" y="1897064"/>
              <a:ext cx="42863" cy="14288"/>
            </a:xfrm>
            <a:custGeom>
              <a:avLst/>
              <a:gdLst>
                <a:gd name="T0" fmla="*/ 9 w 27"/>
                <a:gd name="T1" fmla="*/ 0 h 9"/>
                <a:gd name="T2" fmla="*/ 9 w 27"/>
                <a:gd name="T3" fmla="*/ 0 h 9"/>
                <a:gd name="T4" fmla="*/ 9 w 27"/>
                <a:gd name="T5" fmla="*/ 0 h 9"/>
                <a:gd name="T6" fmla="*/ 9 w 27"/>
                <a:gd name="T7" fmla="*/ 0 h 9"/>
                <a:gd name="T8" fmla="*/ 14 w 27"/>
                <a:gd name="T9" fmla="*/ 0 h 9"/>
                <a:gd name="T10" fmla="*/ 14 w 27"/>
                <a:gd name="T11" fmla="*/ 0 h 9"/>
                <a:gd name="T12" fmla="*/ 14 w 27"/>
                <a:gd name="T13" fmla="*/ 0 h 9"/>
                <a:gd name="T14" fmla="*/ 18 w 27"/>
                <a:gd name="T15" fmla="*/ 0 h 9"/>
                <a:gd name="T16" fmla="*/ 18 w 27"/>
                <a:gd name="T17" fmla="*/ 0 h 9"/>
                <a:gd name="T18" fmla="*/ 18 w 27"/>
                <a:gd name="T19" fmla="*/ 0 h 9"/>
                <a:gd name="T20" fmla="*/ 18 w 27"/>
                <a:gd name="T21" fmla="*/ 0 h 9"/>
                <a:gd name="T22" fmla="*/ 18 w 27"/>
                <a:gd name="T23" fmla="*/ 5 h 9"/>
                <a:gd name="T24" fmla="*/ 18 w 27"/>
                <a:gd name="T25" fmla="*/ 5 h 9"/>
                <a:gd name="T26" fmla="*/ 18 w 27"/>
                <a:gd name="T27" fmla="*/ 5 h 9"/>
                <a:gd name="T28" fmla="*/ 23 w 27"/>
                <a:gd name="T29" fmla="*/ 5 h 9"/>
                <a:gd name="T30" fmla="*/ 23 w 27"/>
                <a:gd name="T31" fmla="*/ 5 h 9"/>
                <a:gd name="T32" fmla="*/ 23 w 27"/>
                <a:gd name="T33" fmla="*/ 0 h 9"/>
                <a:gd name="T34" fmla="*/ 23 w 27"/>
                <a:gd name="T35" fmla="*/ 0 h 9"/>
                <a:gd name="T36" fmla="*/ 23 w 27"/>
                <a:gd name="T37" fmla="*/ 0 h 9"/>
                <a:gd name="T38" fmla="*/ 23 w 27"/>
                <a:gd name="T39" fmla="*/ 0 h 9"/>
                <a:gd name="T40" fmla="*/ 23 w 27"/>
                <a:gd name="T41" fmla="*/ 0 h 9"/>
                <a:gd name="T42" fmla="*/ 27 w 27"/>
                <a:gd name="T43" fmla="*/ 0 h 9"/>
                <a:gd name="T44" fmla="*/ 27 w 27"/>
                <a:gd name="T45" fmla="*/ 0 h 9"/>
                <a:gd name="T46" fmla="*/ 27 w 27"/>
                <a:gd name="T47" fmla="*/ 0 h 9"/>
                <a:gd name="T48" fmla="*/ 27 w 27"/>
                <a:gd name="T49" fmla="*/ 0 h 9"/>
                <a:gd name="T50" fmla="*/ 27 w 27"/>
                <a:gd name="T51" fmla="*/ 5 h 9"/>
                <a:gd name="T52" fmla="*/ 27 w 27"/>
                <a:gd name="T53" fmla="*/ 5 h 9"/>
                <a:gd name="T54" fmla="*/ 23 w 27"/>
                <a:gd name="T55" fmla="*/ 5 h 9"/>
                <a:gd name="T56" fmla="*/ 23 w 27"/>
                <a:gd name="T57" fmla="*/ 5 h 9"/>
                <a:gd name="T58" fmla="*/ 23 w 27"/>
                <a:gd name="T59" fmla="*/ 5 h 9"/>
                <a:gd name="T60" fmla="*/ 18 w 27"/>
                <a:gd name="T61" fmla="*/ 5 h 9"/>
                <a:gd name="T62" fmla="*/ 18 w 27"/>
                <a:gd name="T63" fmla="*/ 9 h 9"/>
                <a:gd name="T64" fmla="*/ 18 w 27"/>
                <a:gd name="T65" fmla="*/ 9 h 9"/>
                <a:gd name="T66" fmla="*/ 14 w 27"/>
                <a:gd name="T67" fmla="*/ 9 h 9"/>
                <a:gd name="T68" fmla="*/ 14 w 27"/>
                <a:gd name="T69" fmla="*/ 9 h 9"/>
                <a:gd name="T70" fmla="*/ 14 w 27"/>
                <a:gd name="T71" fmla="*/ 9 h 9"/>
                <a:gd name="T72" fmla="*/ 14 w 27"/>
                <a:gd name="T73" fmla="*/ 9 h 9"/>
                <a:gd name="T74" fmla="*/ 14 w 27"/>
                <a:gd name="T75" fmla="*/ 9 h 9"/>
                <a:gd name="T76" fmla="*/ 14 w 27"/>
                <a:gd name="T77" fmla="*/ 9 h 9"/>
                <a:gd name="T78" fmla="*/ 9 w 27"/>
                <a:gd name="T79" fmla="*/ 9 h 9"/>
                <a:gd name="T80" fmla="*/ 9 w 27"/>
                <a:gd name="T81" fmla="*/ 9 h 9"/>
                <a:gd name="T82" fmla="*/ 9 w 27"/>
                <a:gd name="T83" fmla="*/ 9 h 9"/>
                <a:gd name="T84" fmla="*/ 9 w 27"/>
                <a:gd name="T85" fmla="*/ 9 h 9"/>
                <a:gd name="T86" fmla="*/ 5 w 27"/>
                <a:gd name="T87" fmla="*/ 9 h 9"/>
                <a:gd name="T88" fmla="*/ 5 w 27"/>
                <a:gd name="T89" fmla="*/ 9 h 9"/>
                <a:gd name="T90" fmla="*/ 5 w 27"/>
                <a:gd name="T91" fmla="*/ 9 h 9"/>
                <a:gd name="T92" fmla="*/ 0 w 27"/>
                <a:gd name="T93" fmla="*/ 9 h 9"/>
                <a:gd name="T94" fmla="*/ 0 w 27"/>
                <a:gd name="T95" fmla="*/ 5 h 9"/>
                <a:gd name="T96" fmla="*/ 0 w 27"/>
                <a:gd name="T97" fmla="*/ 0 h 9"/>
                <a:gd name="T98" fmla="*/ 0 w 27"/>
                <a:gd name="T99" fmla="*/ 0 h 9"/>
                <a:gd name="T100" fmla="*/ 5 w 27"/>
                <a:gd name="T101" fmla="*/ 0 h 9"/>
                <a:gd name="T102" fmla="*/ 5 w 27"/>
                <a:gd name="T103" fmla="*/ 0 h 9"/>
                <a:gd name="T104" fmla="*/ 5 w 27"/>
                <a:gd name="T105" fmla="*/ 0 h 9"/>
                <a:gd name="T106" fmla="*/ 5 w 27"/>
                <a:gd name="T107" fmla="*/ 0 h 9"/>
                <a:gd name="T108" fmla="*/ 5 w 27"/>
                <a:gd name="T109" fmla="*/ 0 h 9"/>
                <a:gd name="T110" fmla="*/ 9 w 27"/>
                <a:gd name="T111" fmla="*/ 0 h 9"/>
                <a:gd name="T112" fmla="*/ 9 w 27"/>
                <a:gd name="T1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" h="9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7" name="Freeform 43">
              <a:extLst>
                <a:ext uri="{FF2B5EF4-FFF2-40B4-BE49-F238E27FC236}">
                  <a16:creationId xmlns:a16="http://schemas.microsoft.com/office/drawing/2014/main" id="{295E6C3E-097C-FA15-93BD-82FF53D38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638" y="1423989"/>
              <a:ext cx="158750" cy="79375"/>
            </a:xfrm>
            <a:custGeom>
              <a:avLst/>
              <a:gdLst>
                <a:gd name="T0" fmla="*/ 41 w 100"/>
                <a:gd name="T1" fmla="*/ 4 h 50"/>
                <a:gd name="T2" fmla="*/ 41 w 100"/>
                <a:gd name="T3" fmla="*/ 4 h 50"/>
                <a:gd name="T4" fmla="*/ 45 w 100"/>
                <a:gd name="T5" fmla="*/ 4 h 50"/>
                <a:gd name="T6" fmla="*/ 50 w 100"/>
                <a:gd name="T7" fmla="*/ 4 h 50"/>
                <a:gd name="T8" fmla="*/ 54 w 100"/>
                <a:gd name="T9" fmla="*/ 9 h 50"/>
                <a:gd name="T10" fmla="*/ 59 w 100"/>
                <a:gd name="T11" fmla="*/ 9 h 50"/>
                <a:gd name="T12" fmla="*/ 64 w 100"/>
                <a:gd name="T13" fmla="*/ 9 h 50"/>
                <a:gd name="T14" fmla="*/ 64 w 100"/>
                <a:gd name="T15" fmla="*/ 14 h 50"/>
                <a:gd name="T16" fmla="*/ 59 w 100"/>
                <a:gd name="T17" fmla="*/ 14 h 50"/>
                <a:gd name="T18" fmla="*/ 64 w 100"/>
                <a:gd name="T19" fmla="*/ 14 h 50"/>
                <a:gd name="T20" fmla="*/ 68 w 100"/>
                <a:gd name="T21" fmla="*/ 18 h 50"/>
                <a:gd name="T22" fmla="*/ 73 w 100"/>
                <a:gd name="T23" fmla="*/ 18 h 50"/>
                <a:gd name="T24" fmla="*/ 73 w 100"/>
                <a:gd name="T25" fmla="*/ 14 h 50"/>
                <a:gd name="T26" fmla="*/ 77 w 100"/>
                <a:gd name="T27" fmla="*/ 18 h 50"/>
                <a:gd name="T28" fmla="*/ 82 w 100"/>
                <a:gd name="T29" fmla="*/ 14 h 50"/>
                <a:gd name="T30" fmla="*/ 82 w 100"/>
                <a:gd name="T31" fmla="*/ 18 h 50"/>
                <a:gd name="T32" fmla="*/ 82 w 100"/>
                <a:gd name="T33" fmla="*/ 23 h 50"/>
                <a:gd name="T34" fmla="*/ 86 w 100"/>
                <a:gd name="T35" fmla="*/ 23 h 50"/>
                <a:gd name="T36" fmla="*/ 91 w 100"/>
                <a:gd name="T37" fmla="*/ 23 h 50"/>
                <a:gd name="T38" fmla="*/ 91 w 100"/>
                <a:gd name="T39" fmla="*/ 23 h 50"/>
                <a:gd name="T40" fmla="*/ 95 w 100"/>
                <a:gd name="T41" fmla="*/ 23 h 50"/>
                <a:gd name="T42" fmla="*/ 100 w 100"/>
                <a:gd name="T43" fmla="*/ 32 h 50"/>
                <a:gd name="T44" fmla="*/ 100 w 100"/>
                <a:gd name="T45" fmla="*/ 32 h 50"/>
                <a:gd name="T46" fmla="*/ 95 w 100"/>
                <a:gd name="T47" fmla="*/ 32 h 50"/>
                <a:gd name="T48" fmla="*/ 91 w 100"/>
                <a:gd name="T49" fmla="*/ 36 h 50"/>
                <a:gd name="T50" fmla="*/ 91 w 100"/>
                <a:gd name="T51" fmla="*/ 41 h 50"/>
                <a:gd name="T52" fmla="*/ 86 w 100"/>
                <a:gd name="T53" fmla="*/ 41 h 50"/>
                <a:gd name="T54" fmla="*/ 77 w 100"/>
                <a:gd name="T55" fmla="*/ 45 h 50"/>
                <a:gd name="T56" fmla="*/ 73 w 100"/>
                <a:gd name="T57" fmla="*/ 45 h 50"/>
                <a:gd name="T58" fmla="*/ 73 w 100"/>
                <a:gd name="T59" fmla="*/ 45 h 50"/>
                <a:gd name="T60" fmla="*/ 68 w 100"/>
                <a:gd name="T61" fmla="*/ 45 h 50"/>
                <a:gd name="T62" fmla="*/ 64 w 100"/>
                <a:gd name="T63" fmla="*/ 45 h 50"/>
                <a:gd name="T64" fmla="*/ 54 w 100"/>
                <a:gd name="T65" fmla="*/ 41 h 50"/>
                <a:gd name="T66" fmla="*/ 50 w 100"/>
                <a:gd name="T67" fmla="*/ 41 h 50"/>
                <a:gd name="T68" fmla="*/ 45 w 100"/>
                <a:gd name="T69" fmla="*/ 41 h 50"/>
                <a:gd name="T70" fmla="*/ 45 w 100"/>
                <a:gd name="T71" fmla="*/ 45 h 50"/>
                <a:gd name="T72" fmla="*/ 41 w 100"/>
                <a:gd name="T73" fmla="*/ 50 h 50"/>
                <a:gd name="T74" fmla="*/ 36 w 100"/>
                <a:gd name="T75" fmla="*/ 50 h 50"/>
                <a:gd name="T76" fmla="*/ 27 w 100"/>
                <a:gd name="T77" fmla="*/ 45 h 50"/>
                <a:gd name="T78" fmla="*/ 23 w 100"/>
                <a:gd name="T79" fmla="*/ 41 h 50"/>
                <a:gd name="T80" fmla="*/ 18 w 100"/>
                <a:gd name="T81" fmla="*/ 41 h 50"/>
                <a:gd name="T82" fmla="*/ 18 w 100"/>
                <a:gd name="T83" fmla="*/ 36 h 50"/>
                <a:gd name="T84" fmla="*/ 9 w 100"/>
                <a:gd name="T85" fmla="*/ 32 h 50"/>
                <a:gd name="T86" fmla="*/ 9 w 100"/>
                <a:gd name="T87" fmla="*/ 27 h 50"/>
                <a:gd name="T88" fmla="*/ 5 w 100"/>
                <a:gd name="T89" fmla="*/ 27 h 50"/>
                <a:gd name="T90" fmla="*/ 9 w 100"/>
                <a:gd name="T91" fmla="*/ 23 h 50"/>
                <a:gd name="T92" fmla="*/ 5 w 100"/>
                <a:gd name="T93" fmla="*/ 18 h 50"/>
                <a:gd name="T94" fmla="*/ 0 w 100"/>
                <a:gd name="T95" fmla="*/ 18 h 50"/>
                <a:gd name="T96" fmla="*/ 0 w 100"/>
                <a:gd name="T97" fmla="*/ 18 h 50"/>
                <a:gd name="T98" fmla="*/ 5 w 100"/>
                <a:gd name="T99" fmla="*/ 18 h 50"/>
                <a:gd name="T100" fmla="*/ 9 w 100"/>
                <a:gd name="T101" fmla="*/ 14 h 50"/>
                <a:gd name="T102" fmla="*/ 14 w 100"/>
                <a:gd name="T103" fmla="*/ 14 h 50"/>
                <a:gd name="T104" fmla="*/ 18 w 100"/>
                <a:gd name="T105" fmla="*/ 9 h 50"/>
                <a:gd name="T106" fmla="*/ 18 w 100"/>
                <a:gd name="T107" fmla="*/ 9 h 50"/>
                <a:gd name="T108" fmla="*/ 23 w 100"/>
                <a:gd name="T109" fmla="*/ 9 h 50"/>
                <a:gd name="T110" fmla="*/ 27 w 100"/>
                <a:gd name="T111" fmla="*/ 4 h 50"/>
                <a:gd name="T112" fmla="*/ 32 w 100"/>
                <a:gd name="T113" fmla="*/ 4 h 50"/>
                <a:gd name="T114" fmla="*/ 32 w 100"/>
                <a:gd name="T115" fmla="*/ 4 h 50"/>
                <a:gd name="T116" fmla="*/ 36 w 100"/>
                <a:gd name="T117" fmla="*/ 4 h 50"/>
                <a:gd name="T118" fmla="*/ 36 w 100"/>
                <a:gd name="T11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0" h="50">
                  <a:moveTo>
                    <a:pt x="36" y="4"/>
                  </a:moveTo>
                  <a:lnTo>
                    <a:pt x="36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59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7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5" y="27"/>
                  </a:lnTo>
                  <a:lnTo>
                    <a:pt x="100" y="27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7" y="45"/>
                  </a:lnTo>
                  <a:lnTo>
                    <a:pt x="77" y="41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3" y="45"/>
                  </a:lnTo>
                  <a:lnTo>
                    <a:pt x="73" y="50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59" y="45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50"/>
                  </a:lnTo>
                  <a:lnTo>
                    <a:pt x="36" y="50"/>
                  </a:lnTo>
                  <a:lnTo>
                    <a:pt x="36" y="45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0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8" name="Freeform 44">
              <a:extLst>
                <a:ext uri="{FF2B5EF4-FFF2-40B4-BE49-F238E27FC236}">
                  <a16:creationId xmlns:a16="http://schemas.microsoft.com/office/drawing/2014/main" id="{0FF38869-7880-751A-1181-AFF374DBA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1309689"/>
              <a:ext cx="207963" cy="228600"/>
            </a:xfrm>
            <a:custGeom>
              <a:avLst/>
              <a:gdLst>
                <a:gd name="T0" fmla="*/ 59 w 131"/>
                <a:gd name="T1" fmla="*/ 4 h 144"/>
                <a:gd name="T2" fmla="*/ 63 w 131"/>
                <a:gd name="T3" fmla="*/ 9 h 144"/>
                <a:gd name="T4" fmla="*/ 77 w 131"/>
                <a:gd name="T5" fmla="*/ 13 h 144"/>
                <a:gd name="T6" fmla="*/ 86 w 131"/>
                <a:gd name="T7" fmla="*/ 18 h 144"/>
                <a:gd name="T8" fmla="*/ 104 w 131"/>
                <a:gd name="T9" fmla="*/ 9 h 144"/>
                <a:gd name="T10" fmla="*/ 122 w 131"/>
                <a:gd name="T11" fmla="*/ 22 h 144"/>
                <a:gd name="T12" fmla="*/ 122 w 131"/>
                <a:gd name="T13" fmla="*/ 36 h 144"/>
                <a:gd name="T14" fmla="*/ 126 w 131"/>
                <a:gd name="T15" fmla="*/ 49 h 144"/>
                <a:gd name="T16" fmla="*/ 131 w 131"/>
                <a:gd name="T17" fmla="*/ 54 h 144"/>
                <a:gd name="T18" fmla="*/ 131 w 131"/>
                <a:gd name="T19" fmla="*/ 63 h 144"/>
                <a:gd name="T20" fmla="*/ 131 w 131"/>
                <a:gd name="T21" fmla="*/ 72 h 144"/>
                <a:gd name="T22" fmla="*/ 126 w 131"/>
                <a:gd name="T23" fmla="*/ 76 h 144"/>
                <a:gd name="T24" fmla="*/ 122 w 131"/>
                <a:gd name="T25" fmla="*/ 76 h 144"/>
                <a:gd name="T26" fmla="*/ 117 w 131"/>
                <a:gd name="T27" fmla="*/ 76 h 144"/>
                <a:gd name="T28" fmla="*/ 108 w 131"/>
                <a:gd name="T29" fmla="*/ 81 h 144"/>
                <a:gd name="T30" fmla="*/ 104 w 131"/>
                <a:gd name="T31" fmla="*/ 86 h 144"/>
                <a:gd name="T32" fmla="*/ 95 w 131"/>
                <a:gd name="T33" fmla="*/ 90 h 144"/>
                <a:gd name="T34" fmla="*/ 90 w 131"/>
                <a:gd name="T35" fmla="*/ 90 h 144"/>
                <a:gd name="T36" fmla="*/ 99 w 131"/>
                <a:gd name="T37" fmla="*/ 95 h 144"/>
                <a:gd name="T38" fmla="*/ 99 w 131"/>
                <a:gd name="T39" fmla="*/ 99 h 144"/>
                <a:gd name="T40" fmla="*/ 108 w 131"/>
                <a:gd name="T41" fmla="*/ 108 h 144"/>
                <a:gd name="T42" fmla="*/ 113 w 131"/>
                <a:gd name="T43" fmla="*/ 113 h 144"/>
                <a:gd name="T44" fmla="*/ 117 w 131"/>
                <a:gd name="T45" fmla="*/ 122 h 144"/>
                <a:gd name="T46" fmla="*/ 108 w 131"/>
                <a:gd name="T47" fmla="*/ 126 h 144"/>
                <a:gd name="T48" fmla="*/ 104 w 131"/>
                <a:gd name="T49" fmla="*/ 135 h 144"/>
                <a:gd name="T50" fmla="*/ 104 w 131"/>
                <a:gd name="T51" fmla="*/ 140 h 144"/>
                <a:gd name="T52" fmla="*/ 104 w 131"/>
                <a:gd name="T53" fmla="*/ 140 h 144"/>
                <a:gd name="T54" fmla="*/ 95 w 131"/>
                <a:gd name="T55" fmla="*/ 135 h 144"/>
                <a:gd name="T56" fmla="*/ 81 w 131"/>
                <a:gd name="T57" fmla="*/ 140 h 144"/>
                <a:gd name="T58" fmla="*/ 77 w 131"/>
                <a:gd name="T59" fmla="*/ 140 h 144"/>
                <a:gd name="T60" fmla="*/ 68 w 131"/>
                <a:gd name="T61" fmla="*/ 140 h 144"/>
                <a:gd name="T62" fmla="*/ 63 w 131"/>
                <a:gd name="T63" fmla="*/ 144 h 144"/>
                <a:gd name="T64" fmla="*/ 59 w 131"/>
                <a:gd name="T65" fmla="*/ 140 h 144"/>
                <a:gd name="T66" fmla="*/ 45 w 131"/>
                <a:gd name="T67" fmla="*/ 140 h 144"/>
                <a:gd name="T68" fmla="*/ 41 w 131"/>
                <a:gd name="T69" fmla="*/ 135 h 144"/>
                <a:gd name="T70" fmla="*/ 41 w 131"/>
                <a:gd name="T71" fmla="*/ 140 h 144"/>
                <a:gd name="T72" fmla="*/ 32 w 131"/>
                <a:gd name="T73" fmla="*/ 140 h 144"/>
                <a:gd name="T74" fmla="*/ 27 w 131"/>
                <a:gd name="T75" fmla="*/ 131 h 144"/>
                <a:gd name="T76" fmla="*/ 32 w 131"/>
                <a:gd name="T77" fmla="*/ 113 h 144"/>
                <a:gd name="T78" fmla="*/ 23 w 131"/>
                <a:gd name="T79" fmla="*/ 108 h 144"/>
                <a:gd name="T80" fmla="*/ 18 w 131"/>
                <a:gd name="T81" fmla="*/ 108 h 144"/>
                <a:gd name="T82" fmla="*/ 9 w 131"/>
                <a:gd name="T83" fmla="*/ 108 h 144"/>
                <a:gd name="T84" fmla="*/ 9 w 131"/>
                <a:gd name="T85" fmla="*/ 99 h 144"/>
                <a:gd name="T86" fmla="*/ 4 w 131"/>
                <a:gd name="T87" fmla="*/ 95 h 144"/>
                <a:gd name="T88" fmla="*/ 9 w 131"/>
                <a:gd name="T89" fmla="*/ 86 h 144"/>
                <a:gd name="T90" fmla="*/ 4 w 131"/>
                <a:gd name="T91" fmla="*/ 81 h 144"/>
                <a:gd name="T92" fmla="*/ 0 w 131"/>
                <a:gd name="T93" fmla="*/ 72 h 144"/>
                <a:gd name="T94" fmla="*/ 4 w 131"/>
                <a:gd name="T95" fmla="*/ 72 h 144"/>
                <a:gd name="T96" fmla="*/ 4 w 131"/>
                <a:gd name="T97" fmla="*/ 63 h 144"/>
                <a:gd name="T98" fmla="*/ 9 w 131"/>
                <a:gd name="T99" fmla="*/ 58 h 144"/>
                <a:gd name="T100" fmla="*/ 13 w 131"/>
                <a:gd name="T101" fmla="*/ 58 h 144"/>
                <a:gd name="T102" fmla="*/ 18 w 131"/>
                <a:gd name="T103" fmla="*/ 49 h 144"/>
                <a:gd name="T104" fmla="*/ 13 w 131"/>
                <a:gd name="T105" fmla="*/ 45 h 144"/>
                <a:gd name="T106" fmla="*/ 18 w 131"/>
                <a:gd name="T107" fmla="*/ 45 h 144"/>
                <a:gd name="T108" fmla="*/ 18 w 131"/>
                <a:gd name="T109" fmla="*/ 31 h 144"/>
                <a:gd name="T110" fmla="*/ 32 w 131"/>
                <a:gd name="T111" fmla="*/ 27 h 144"/>
                <a:gd name="T112" fmla="*/ 41 w 131"/>
                <a:gd name="T113" fmla="*/ 31 h 144"/>
                <a:gd name="T114" fmla="*/ 50 w 131"/>
                <a:gd name="T115" fmla="*/ 22 h 144"/>
                <a:gd name="T116" fmla="*/ 45 w 131"/>
                <a:gd name="T117" fmla="*/ 18 h 144"/>
                <a:gd name="T118" fmla="*/ 41 w 131"/>
                <a:gd name="T119" fmla="*/ 13 h 144"/>
                <a:gd name="T120" fmla="*/ 41 w 131"/>
                <a:gd name="T12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" h="144">
                  <a:moveTo>
                    <a:pt x="50" y="4"/>
                  </a:moveTo>
                  <a:lnTo>
                    <a:pt x="50" y="4"/>
                  </a:lnTo>
                  <a:lnTo>
                    <a:pt x="50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8" y="9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5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104" y="9"/>
                  </a:lnTo>
                  <a:lnTo>
                    <a:pt x="104" y="13"/>
                  </a:lnTo>
                  <a:lnTo>
                    <a:pt x="108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7" y="22"/>
                  </a:lnTo>
                  <a:lnTo>
                    <a:pt x="117" y="22"/>
                  </a:lnTo>
                  <a:lnTo>
                    <a:pt x="117" y="22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22" y="40"/>
                  </a:lnTo>
                  <a:lnTo>
                    <a:pt x="126" y="45"/>
                  </a:lnTo>
                  <a:lnTo>
                    <a:pt x="126" y="45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26" y="54"/>
                  </a:lnTo>
                  <a:lnTo>
                    <a:pt x="126" y="58"/>
                  </a:lnTo>
                  <a:lnTo>
                    <a:pt x="126" y="58"/>
                  </a:lnTo>
                  <a:lnTo>
                    <a:pt x="126" y="58"/>
                  </a:lnTo>
                  <a:lnTo>
                    <a:pt x="126" y="58"/>
                  </a:lnTo>
                  <a:lnTo>
                    <a:pt x="126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26" y="63"/>
                  </a:lnTo>
                  <a:lnTo>
                    <a:pt x="131" y="63"/>
                  </a:lnTo>
                  <a:lnTo>
                    <a:pt x="131" y="67"/>
                  </a:lnTo>
                  <a:lnTo>
                    <a:pt x="131" y="67"/>
                  </a:lnTo>
                  <a:lnTo>
                    <a:pt x="131" y="67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31" y="76"/>
                  </a:lnTo>
                  <a:lnTo>
                    <a:pt x="131" y="76"/>
                  </a:lnTo>
                  <a:lnTo>
                    <a:pt x="131" y="76"/>
                  </a:lnTo>
                  <a:lnTo>
                    <a:pt x="131" y="76"/>
                  </a:lnTo>
                  <a:lnTo>
                    <a:pt x="131" y="76"/>
                  </a:lnTo>
                  <a:lnTo>
                    <a:pt x="131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2" y="76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17" y="76"/>
                  </a:lnTo>
                  <a:lnTo>
                    <a:pt x="117" y="81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8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5" y="86"/>
                  </a:lnTo>
                  <a:lnTo>
                    <a:pt x="95" y="90"/>
                  </a:lnTo>
                  <a:lnTo>
                    <a:pt x="95" y="90"/>
                  </a:lnTo>
                  <a:lnTo>
                    <a:pt x="95" y="90"/>
                  </a:lnTo>
                  <a:lnTo>
                    <a:pt x="95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5" y="90"/>
                  </a:lnTo>
                  <a:lnTo>
                    <a:pt x="95" y="95"/>
                  </a:lnTo>
                  <a:lnTo>
                    <a:pt x="95" y="95"/>
                  </a:lnTo>
                  <a:lnTo>
                    <a:pt x="95" y="95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5" y="95"/>
                  </a:lnTo>
                  <a:lnTo>
                    <a:pt x="95" y="99"/>
                  </a:lnTo>
                  <a:lnTo>
                    <a:pt x="95" y="99"/>
                  </a:lnTo>
                  <a:lnTo>
                    <a:pt x="95" y="99"/>
                  </a:lnTo>
                  <a:lnTo>
                    <a:pt x="95" y="99"/>
                  </a:lnTo>
                  <a:lnTo>
                    <a:pt x="99" y="99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4" y="126"/>
                  </a:lnTo>
                  <a:lnTo>
                    <a:pt x="104" y="126"/>
                  </a:lnTo>
                  <a:lnTo>
                    <a:pt x="99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99" y="135"/>
                  </a:lnTo>
                  <a:lnTo>
                    <a:pt x="99" y="140"/>
                  </a:lnTo>
                  <a:lnTo>
                    <a:pt x="99" y="140"/>
                  </a:lnTo>
                  <a:lnTo>
                    <a:pt x="99" y="140"/>
                  </a:lnTo>
                  <a:lnTo>
                    <a:pt x="95" y="135"/>
                  </a:lnTo>
                  <a:lnTo>
                    <a:pt x="95" y="135"/>
                  </a:lnTo>
                  <a:lnTo>
                    <a:pt x="95" y="135"/>
                  </a:lnTo>
                  <a:lnTo>
                    <a:pt x="95" y="135"/>
                  </a:lnTo>
                  <a:lnTo>
                    <a:pt x="95" y="135"/>
                  </a:lnTo>
                  <a:lnTo>
                    <a:pt x="95" y="140"/>
                  </a:lnTo>
                  <a:lnTo>
                    <a:pt x="95" y="140"/>
                  </a:lnTo>
                  <a:lnTo>
                    <a:pt x="86" y="140"/>
                  </a:lnTo>
                  <a:lnTo>
                    <a:pt x="86" y="14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77" y="144"/>
                  </a:lnTo>
                  <a:lnTo>
                    <a:pt x="77" y="140"/>
                  </a:lnTo>
                  <a:lnTo>
                    <a:pt x="77" y="144"/>
                  </a:lnTo>
                  <a:lnTo>
                    <a:pt x="77" y="144"/>
                  </a:lnTo>
                  <a:lnTo>
                    <a:pt x="77" y="144"/>
                  </a:lnTo>
                  <a:lnTo>
                    <a:pt x="77" y="140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68" y="144"/>
                  </a:lnTo>
                  <a:lnTo>
                    <a:pt x="68" y="144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0" y="140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35"/>
                  </a:lnTo>
                  <a:lnTo>
                    <a:pt x="41" y="135"/>
                  </a:lnTo>
                  <a:lnTo>
                    <a:pt x="41" y="135"/>
                  </a:lnTo>
                  <a:lnTo>
                    <a:pt x="41" y="135"/>
                  </a:lnTo>
                  <a:lnTo>
                    <a:pt x="41" y="135"/>
                  </a:lnTo>
                  <a:lnTo>
                    <a:pt x="41" y="135"/>
                  </a:lnTo>
                  <a:lnTo>
                    <a:pt x="41" y="135"/>
                  </a:lnTo>
                  <a:lnTo>
                    <a:pt x="41" y="135"/>
                  </a:lnTo>
                  <a:lnTo>
                    <a:pt x="36" y="135"/>
                  </a:lnTo>
                  <a:lnTo>
                    <a:pt x="36" y="135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2" y="140"/>
                  </a:lnTo>
                  <a:lnTo>
                    <a:pt x="32" y="140"/>
                  </a:lnTo>
                  <a:lnTo>
                    <a:pt x="32" y="140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3" y="140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3" y="131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7" y="117"/>
                  </a:lnTo>
                  <a:lnTo>
                    <a:pt x="32" y="117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3" y="108"/>
                  </a:lnTo>
                  <a:lnTo>
                    <a:pt x="23" y="108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9" y="95"/>
                  </a:lnTo>
                  <a:lnTo>
                    <a:pt x="4" y="95"/>
                  </a:lnTo>
                  <a:lnTo>
                    <a:pt x="4" y="95"/>
                  </a:lnTo>
                  <a:lnTo>
                    <a:pt x="4" y="95"/>
                  </a:lnTo>
                  <a:lnTo>
                    <a:pt x="4" y="95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8" y="54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3" y="27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2" y="22"/>
                  </a:lnTo>
                  <a:lnTo>
                    <a:pt x="36" y="27"/>
                  </a:lnTo>
                  <a:lnTo>
                    <a:pt x="32" y="27"/>
                  </a:lnTo>
                  <a:lnTo>
                    <a:pt x="36" y="31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31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9" y="27"/>
                  </a:lnTo>
                  <a:lnTo>
                    <a:pt x="54" y="27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4"/>
                  </a:lnTo>
                  <a:lnTo>
                    <a:pt x="41" y="4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0" y="4"/>
                  </a:lnTo>
                  <a:lnTo>
                    <a:pt x="50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19" name="Freeform 45">
              <a:extLst>
                <a:ext uri="{FF2B5EF4-FFF2-40B4-BE49-F238E27FC236}">
                  <a16:creationId xmlns:a16="http://schemas.microsoft.com/office/drawing/2014/main" id="{97092822-46D8-DC6E-981B-B50962829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38" y="2565401"/>
              <a:ext cx="42863" cy="57150"/>
            </a:xfrm>
            <a:custGeom>
              <a:avLst/>
              <a:gdLst>
                <a:gd name="T0" fmla="*/ 22 w 27"/>
                <a:gd name="T1" fmla="*/ 4 h 36"/>
                <a:gd name="T2" fmla="*/ 22 w 27"/>
                <a:gd name="T3" fmla="*/ 4 h 36"/>
                <a:gd name="T4" fmla="*/ 27 w 27"/>
                <a:gd name="T5" fmla="*/ 4 h 36"/>
                <a:gd name="T6" fmla="*/ 27 w 27"/>
                <a:gd name="T7" fmla="*/ 9 h 36"/>
                <a:gd name="T8" fmla="*/ 27 w 27"/>
                <a:gd name="T9" fmla="*/ 13 h 36"/>
                <a:gd name="T10" fmla="*/ 27 w 27"/>
                <a:gd name="T11" fmla="*/ 13 h 36"/>
                <a:gd name="T12" fmla="*/ 27 w 27"/>
                <a:gd name="T13" fmla="*/ 13 h 36"/>
                <a:gd name="T14" fmla="*/ 27 w 27"/>
                <a:gd name="T15" fmla="*/ 13 h 36"/>
                <a:gd name="T16" fmla="*/ 22 w 27"/>
                <a:gd name="T17" fmla="*/ 18 h 36"/>
                <a:gd name="T18" fmla="*/ 18 w 27"/>
                <a:gd name="T19" fmla="*/ 18 h 36"/>
                <a:gd name="T20" fmla="*/ 18 w 27"/>
                <a:gd name="T21" fmla="*/ 22 h 36"/>
                <a:gd name="T22" fmla="*/ 13 w 27"/>
                <a:gd name="T23" fmla="*/ 22 h 36"/>
                <a:gd name="T24" fmla="*/ 13 w 27"/>
                <a:gd name="T25" fmla="*/ 22 h 36"/>
                <a:gd name="T26" fmla="*/ 13 w 27"/>
                <a:gd name="T27" fmla="*/ 22 h 36"/>
                <a:gd name="T28" fmla="*/ 18 w 27"/>
                <a:gd name="T29" fmla="*/ 22 h 36"/>
                <a:gd name="T30" fmla="*/ 18 w 27"/>
                <a:gd name="T31" fmla="*/ 22 h 36"/>
                <a:gd name="T32" fmla="*/ 22 w 27"/>
                <a:gd name="T33" fmla="*/ 22 h 36"/>
                <a:gd name="T34" fmla="*/ 22 w 27"/>
                <a:gd name="T35" fmla="*/ 22 h 36"/>
                <a:gd name="T36" fmla="*/ 27 w 27"/>
                <a:gd name="T37" fmla="*/ 22 h 36"/>
                <a:gd name="T38" fmla="*/ 27 w 27"/>
                <a:gd name="T39" fmla="*/ 22 h 36"/>
                <a:gd name="T40" fmla="*/ 27 w 27"/>
                <a:gd name="T41" fmla="*/ 27 h 36"/>
                <a:gd name="T42" fmla="*/ 22 w 27"/>
                <a:gd name="T43" fmla="*/ 31 h 36"/>
                <a:gd name="T44" fmla="*/ 22 w 27"/>
                <a:gd name="T45" fmla="*/ 36 h 36"/>
                <a:gd name="T46" fmla="*/ 22 w 27"/>
                <a:gd name="T47" fmla="*/ 36 h 36"/>
                <a:gd name="T48" fmla="*/ 18 w 27"/>
                <a:gd name="T49" fmla="*/ 31 h 36"/>
                <a:gd name="T50" fmla="*/ 18 w 27"/>
                <a:gd name="T51" fmla="*/ 31 h 36"/>
                <a:gd name="T52" fmla="*/ 18 w 27"/>
                <a:gd name="T53" fmla="*/ 31 h 36"/>
                <a:gd name="T54" fmla="*/ 13 w 27"/>
                <a:gd name="T55" fmla="*/ 31 h 36"/>
                <a:gd name="T56" fmla="*/ 13 w 27"/>
                <a:gd name="T57" fmla="*/ 31 h 36"/>
                <a:gd name="T58" fmla="*/ 9 w 27"/>
                <a:gd name="T59" fmla="*/ 36 h 36"/>
                <a:gd name="T60" fmla="*/ 9 w 27"/>
                <a:gd name="T61" fmla="*/ 36 h 36"/>
                <a:gd name="T62" fmla="*/ 9 w 27"/>
                <a:gd name="T63" fmla="*/ 36 h 36"/>
                <a:gd name="T64" fmla="*/ 4 w 27"/>
                <a:gd name="T65" fmla="*/ 36 h 36"/>
                <a:gd name="T66" fmla="*/ 4 w 27"/>
                <a:gd name="T67" fmla="*/ 36 h 36"/>
                <a:gd name="T68" fmla="*/ 4 w 27"/>
                <a:gd name="T69" fmla="*/ 36 h 36"/>
                <a:gd name="T70" fmla="*/ 0 w 27"/>
                <a:gd name="T71" fmla="*/ 31 h 36"/>
                <a:gd name="T72" fmla="*/ 0 w 27"/>
                <a:gd name="T73" fmla="*/ 27 h 36"/>
                <a:gd name="T74" fmla="*/ 0 w 27"/>
                <a:gd name="T75" fmla="*/ 22 h 36"/>
                <a:gd name="T76" fmla="*/ 0 w 27"/>
                <a:gd name="T77" fmla="*/ 22 h 36"/>
                <a:gd name="T78" fmla="*/ 0 w 27"/>
                <a:gd name="T79" fmla="*/ 22 h 36"/>
                <a:gd name="T80" fmla="*/ 4 w 27"/>
                <a:gd name="T81" fmla="*/ 18 h 36"/>
                <a:gd name="T82" fmla="*/ 4 w 27"/>
                <a:gd name="T83" fmla="*/ 18 h 36"/>
                <a:gd name="T84" fmla="*/ 9 w 27"/>
                <a:gd name="T85" fmla="*/ 13 h 36"/>
                <a:gd name="T86" fmla="*/ 9 w 27"/>
                <a:gd name="T87" fmla="*/ 9 h 36"/>
                <a:gd name="T88" fmla="*/ 9 w 27"/>
                <a:gd name="T89" fmla="*/ 4 h 36"/>
                <a:gd name="T90" fmla="*/ 13 w 27"/>
                <a:gd name="T91" fmla="*/ 4 h 36"/>
                <a:gd name="T92" fmla="*/ 13 w 27"/>
                <a:gd name="T93" fmla="*/ 4 h 36"/>
                <a:gd name="T94" fmla="*/ 13 w 27"/>
                <a:gd name="T95" fmla="*/ 4 h 36"/>
                <a:gd name="T96" fmla="*/ 18 w 27"/>
                <a:gd name="T97" fmla="*/ 9 h 36"/>
                <a:gd name="T98" fmla="*/ 18 w 27"/>
                <a:gd name="T99" fmla="*/ 9 h 36"/>
                <a:gd name="T100" fmla="*/ 18 w 27"/>
                <a:gd name="T101" fmla="*/ 9 h 36"/>
                <a:gd name="T102" fmla="*/ 18 w 27"/>
                <a:gd name="T103" fmla="*/ 4 h 36"/>
                <a:gd name="T104" fmla="*/ 18 w 27"/>
                <a:gd name="T105" fmla="*/ 4 h 36"/>
                <a:gd name="T106" fmla="*/ 18 w 27"/>
                <a:gd name="T107" fmla="*/ 4 h 36"/>
                <a:gd name="T108" fmla="*/ 22 w 27"/>
                <a:gd name="T109" fmla="*/ 4 h 36"/>
                <a:gd name="T110" fmla="*/ 22 w 27"/>
                <a:gd name="T111" fmla="*/ 0 h 36"/>
                <a:gd name="T112" fmla="*/ 22 w 27"/>
                <a:gd name="T113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" h="36">
                  <a:moveTo>
                    <a:pt x="22" y="4"/>
                  </a:moveTo>
                  <a:lnTo>
                    <a:pt x="22" y="4"/>
                  </a:lnTo>
                  <a:lnTo>
                    <a:pt x="27" y="4"/>
                  </a:lnTo>
                  <a:lnTo>
                    <a:pt x="27" y="9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7"/>
                  </a:lnTo>
                  <a:lnTo>
                    <a:pt x="22" y="31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9" y="13"/>
                  </a:lnTo>
                  <a:lnTo>
                    <a:pt x="9" y="9"/>
                  </a:lnTo>
                  <a:lnTo>
                    <a:pt x="9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2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0" name="Freeform 46">
              <a:extLst>
                <a:ext uri="{FF2B5EF4-FFF2-40B4-BE49-F238E27FC236}">
                  <a16:creationId xmlns:a16="http://schemas.microsoft.com/office/drawing/2014/main" id="{FBAC8B29-3984-9AD6-EA0D-AD78C0B791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6913" y="1230314"/>
              <a:ext cx="93663" cy="85725"/>
            </a:xfrm>
            <a:custGeom>
              <a:avLst/>
              <a:gdLst>
                <a:gd name="T0" fmla="*/ 36 w 59"/>
                <a:gd name="T1" fmla="*/ 41 h 54"/>
                <a:gd name="T2" fmla="*/ 36 w 59"/>
                <a:gd name="T3" fmla="*/ 45 h 54"/>
                <a:gd name="T4" fmla="*/ 23 w 59"/>
                <a:gd name="T5" fmla="*/ 45 h 54"/>
                <a:gd name="T6" fmla="*/ 23 w 59"/>
                <a:gd name="T7" fmla="*/ 41 h 54"/>
                <a:gd name="T8" fmla="*/ 32 w 59"/>
                <a:gd name="T9" fmla="*/ 41 h 54"/>
                <a:gd name="T10" fmla="*/ 59 w 59"/>
                <a:gd name="T11" fmla="*/ 36 h 54"/>
                <a:gd name="T12" fmla="*/ 59 w 59"/>
                <a:gd name="T13" fmla="*/ 36 h 54"/>
                <a:gd name="T14" fmla="*/ 54 w 59"/>
                <a:gd name="T15" fmla="*/ 41 h 54"/>
                <a:gd name="T16" fmla="*/ 59 w 59"/>
                <a:gd name="T17" fmla="*/ 45 h 54"/>
                <a:gd name="T18" fmla="*/ 54 w 59"/>
                <a:gd name="T19" fmla="*/ 50 h 54"/>
                <a:gd name="T20" fmla="*/ 50 w 59"/>
                <a:gd name="T21" fmla="*/ 50 h 54"/>
                <a:gd name="T22" fmla="*/ 45 w 59"/>
                <a:gd name="T23" fmla="*/ 45 h 54"/>
                <a:gd name="T24" fmla="*/ 41 w 59"/>
                <a:gd name="T25" fmla="*/ 45 h 54"/>
                <a:gd name="T26" fmla="*/ 41 w 59"/>
                <a:gd name="T27" fmla="*/ 41 h 54"/>
                <a:gd name="T28" fmla="*/ 41 w 59"/>
                <a:gd name="T29" fmla="*/ 36 h 54"/>
                <a:gd name="T30" fmla="*/ 45 w 59"/>
                <a:gd name="T31" fmla="*/ 32 h 54"/>
                <a:gd name="T32" fmla="*/ 50 w 59"/>
                <a:gd name="T33" fmla="*/ 32 h 54"/>
                <a:gd name="T34" fmla="*/ 50 w 59"/>
                <a:gd name="T35" fmla="*/ 36 h 54"/>
                <a:gd name="T36" fmla="*/ 50 w 59"/>
                <a:gd name="T37" fmla="*/ 32 h 54"/>
                <a:gd name="T38" fmla="*/ 54 w 59"/>
                <a:gd name="T39" fmla="*/ 27 h 54"/>
                <a:gd name="T40" fmla="*/ 59 w 59"/>
                <a:gd name="T41" fmla="*/ 32 h 54"/>
                <a:gd name="T42" fmla="*/ 59 w 59"/>
                <a:gd name="T43" fmla="*/ 36 h 54"/>
                <a:gd name="T44" fmla="*/ 27 w 59"/>
                <a:gd name="T45" fmla="*/ 13 h 54"/>
                <a:gd name="T46" fmla="*/ 32 w 59"/>
                <a:gd name="T47" fmla="*/ 22 h 54"/>
                <a:gd name="T48" fmla="*/ 36 w 59"/>
                <a:gd name="T49" fmla="*/ 22 h 54"/>
                <a:gd name="T50" fmla="*/ 32 w 59"/>
                <a:gd name="T51" fmla="*/ 27 h 54"/>
                <a:gd name="T52" fmla="*/ 27 w 59"/>
                <a:gd name="T53" fmla="*/ 27 h 54"/>
                <a:gd name="T54" fmla="*/ 27 w 59"/>
                <a:gd name="T55" fmla="*/ 32 h 54"/>
                <a:gd name="T56" fmla="*/ 27 w 59"/>
                <a:gd name="T57" fmla="*/ 36 h 54"/>
                <a:gd name="T58" fmla="*/ 23 w 59"/>
                <a:gd name="T59" fmla="*/ 36 h 54"/>
                <a:gd name="T60" fmla="*/ 18 w 59"/>
                <a:gd name="T61" fmla="*/ 45 h 54"/>
                <a:gd name="T62" fmla="*/ 18 w 59"/>
                <a:gd name="T63" fmla="*/ 50 h 54"/>
                <a:gd name="T64" fmla="*/ 23 w 59"/>
                <a:gd name="T65" fmla="*/ 50 h 54"/>
                <a:gd name="T66" fmla="*/ 18 w 59"/>
                <a:gd name="T67" fmla="*/ 54 h 54"/>
                <a:gd name="T68" fmla="*/ 14 w 59"/>
                <a:gd name="T69" fmla="*/ 54 h 54"/>
                <a:gd name="T70" fmla="*/ 5 w 59"/>
                <a:gd name="T71" fmla="*/ 50 h 54"/>
                <a:gd name="T72" fmla="*/ 5 w 59"/>
                <a:gd name="T73" fmla="*/ 45 h 54"/>
                <a:gd name="T74" fmla="*/ 0 w 59"/>
                <a:gd name="T75" fmla="*/ 41 h 54"/>
                <a:gd name="T76" fmla="*/ 0 w 59"/>
                <a:gd name="T77" fmla="*/ 27 h 54"/>
                <a:gd name="T78" fmla="*/ 0 w 59"/>
                <a:gd name="T79" fmla="*/ 18 h 54"/>
                <a:gd name="T80" fmla="*/ 5 w 59"/>
                <a:gd name="T81" fmla="*/ 22 h 54"/>
                <a:gd name="T82" fmla="*/ 9 w 59"/>
                <a:gd name="T83" fmla="*/ 18 h 54"/>
                <a:gd name="T84" fmla="*/ 14 w 59"/>
                <a:gd name="T85" fmla="*/ 18 h 54"/>
                <a:gd name="T86" fmla="*/ 9 w 59"/>
                <a:gd name="T87" fmla="*/ 13 h 54"/>
                <a:gd name="T88" fmla="*/ 0 w 59"/>
                <a:gd name="T89" fmla="*/ 18 h 54"/>
                <a:gd name="T90" fmla="*/ 5 w 59"/>
                <a:gd name="T91" fmla="*/ 13 h 54"/>
                <a:gd name="T92" fmla="*/ 14 w 59"/>
                <a:gd name="T93" fmla="*/ 9 h 54"/>
                <a:gd name="T94" fmla="*/ 23 w 59"/>
                <a:gd name="T95" fmla="*/ 4 h 54"/>
                <a:gd name="T96" fmla="*/ 32 w 59"/>
                <a:gd name="T97" fmla="*/ 0 h 54"/>
                <a:gd name="T98" fmla="*/ 32 w 59"/>
                <a:gd name="T99" fmla="*/ 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9" h="54">
                  <a:moveTo>
                    <a:pt x="32" y="36"/>
                  </a:moveTo>
                  <a:lnTo>
                    <a:pt x="32" y="36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7" y="50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7" y="36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36"/>
                  </a:lnTo>
                  <a:lnTo>
                    <a:pt x="32" y="36"/>
                  </a:lnTo>
                  <a:moveTo>
                    <a:pt x="59" y="36"/>
                  </a:move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4" y="45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4"/>
                  </a:lnTo>
                  <a:lnTo>
                    <a:pt x="50" y="54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36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4" y="32"/>
                  </a:lnTo>
                  <a:lnTo>
                    <a:pt x="54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6"/>
                  </a:lnTo>
                  <a:moveTo>
                    <a:pt x="32" y="9"/>
                  </a:moveTo>
                  <a:lnTo>
                    <a:pt x="32" y="9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27" y="27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7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4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9"/>
                  </a:lnTo>
                  <a:lnTo>
                    <a:pt x="32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1" name="Freeform 47">
              <a:extLst>
                <a:ext uri="{FF2B5EF4-FFF2-40B4-BE49-F238E27FC236}">
                  <a16:creationId xmlns:a16="http://schemas.microsoft.com/office/drawing/2014/main" id="{EDC09081-EAE8-CBEE-2497-318D58B64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2328864"/>
              <a:ext cx="92075" cy="71438"/>
            </a:xfrm>
            <a:custGeom>
              <a:avLst/>
              <a:gdLst>
                <a:gd name="T0" fmla="*/ 22 w 58"/>
                <a:gd name="T1" fmla="*/ 4 h 45"/>
                <a:gd name="T2" fmla="*/ 27 w 58"/>
                <a:gd name="T3" fmla="*/ 4 h 45"/>
                <a:gd name="T4" fmla="*/ 27 w 58"/>
                <a:gd name="T5" fmla="*/ 4 h 45"/>
                <a:gd name="T6" fmla="*/ 31 w 58"/>
                <a:gd name="T7" fmla="*/ 9 h 45"/>
                <a:gd name="T8" fmla="*/ 36 w 58"/>
                <a:gd name="T9" fmla="*/ 4 h 45"/>
                <a:gd name="T10" fmla="*/ 36 w 58"/>
                <a:gd name="T11" fmla="*/ 9 h 45"/>
                <a:gd name="T12" fmla="*/ 36 w 58"/>
                <a:gd name="T13" fmla="*/ 13 h 45"/>
                <a:gd name="T14" fmla="*/ 45 w 58"/>
                <a:gd name="T15" fmla="*/ 13 h 45"/>
                <a:gd name="T16" fmla="*/ 45 w 58"/>
                <a:gd name="T17" fmla="*/ 13 h 45"/>
                <a:gd name="T18" fmla="*/ 40 w 58"/>
                <a:gd name="T19" fmla="*/ 13 h 45"/>
                <a:gd name="T20" fmla="*/ 40 w 58"/>
                <a:gd name="T21" fmla="*/ 18 h 45"/>
                <a:gd name="T22" fmla="*/ 40 w 58"/>
                <a:gd name="T23" fmla="*/ 18 h 45"/>
                <a:gd name="T24" fmla="*/ 45 w 58"/>
                <a:gd name="T25" fmla="*/ 18 h 45"/>
                <a:gd name="T26" fmla="*/ 49 w 58"/>
                <a:gd name="T27" fmla="*/ 18 h 45"/>
                <a:gd name="T28" fmla="*/ 54 w 58"/>
                <a:gd name="T29" fmla="*/ 22 h 45"/>
                <a:gd name="T30" fmla="*/ 58 w 58"/>
                <a:gd name="T31" fmla="*/ 27 h 45"/>
                <a:gd name="T32" fmla="*/ 58 w 58"/>
                <a:gd name="T33" fmla="*/ 27 h 45"/>
                <a:gd name="T34" fmla="*/ 58 w 58"/>
                <a:gd name="T35" fmla="*/ 31 h 45"/>
                <a:gd name="T36" fmla="*/ 54 w 58"/>
                <a:gd name="T37" fmla="*/ 31 h 45"/>
                <a:gd name="T38" fmla="*/ 54 w 58"/>
                <a:gd name="T39" fmla="*/ 36 h 45"/>
                <a:gd name="T40" fmla="*/ 49 w 58"/>
                <a:gd name="T41" fmla="*/ 36 h 45"/>
                <a:gd name="T42" fmla="*/ 49 w 58"/>
                <a:gd name="T43" fmla="*/ 31 h 45"/>
                <a:gd name="T44" fmla="*/ 45 w 58"/>
                <a:gd name="T45" fmla="*/ 31 h 45"/>
                <a:gd name="T46" fmla="*/ 40 w 58"/>
                <a:gd name="T47" fmla="*/ 31 h 45"/>
                <a:gd name="T48" fmla="*/ 36 w 58"/>
                <a:gd name="T49" fmla="*/ 31 h 45"/>
                <a:gd name="T50" fmla="*/ 31 w 58"/>
                <a:gd name="T51" fmla="*/ 31 h 45"/>
                <a:gd name="T52" fmla="*/ 27 w 58"/>
                <a:gd name="T53" fmla="*/ 31 h 45"/>
                <a:gd name="T54" fmla="*/ 22 w 58"/>
                <a:gd name="T55" fmla="*/ 36 h 45"/>
                <a:gd name="T56" fmla="*/ 18 w 58"/>
                <a:gd name="T57" fmla="*/ 31 h 45"/>
                <a:gd name="T58" fmla="*/ 13 w 58"/>
                <a:gd name="T59" fmla="*/ 31 h 45"/>
                <a:gd name="T60" fmla="*/ 13 w 58"/>
                <a:gd name="T61" fmla="*/ 31 h 45"/>
                <a:gd name="T62" fmla="*/ 13 w 58"/>
                <a:gd name="T63" fmla="*/ 36 h 45"/>
                <a:gd name="T64" fmla="*/ 9 w 58"/>
                <a:gd name="T65" fmla="*/ 40 h 45"/>
                <a:gd name="T66" fmla="*/ 4 w 58"/>
                <a:gd name="T67" fmla="*/ 45 h 45"/>
                <a:gd name="T68" fmla="*/ 4 w 58"/>
                <a:gd name="T69" fmla="*/ 45 h 45"/>
                <a:gd name="T70" fmla="*/ 0 w 58"/>
                <a:gd name="T71" fmla="*/ 40 h 45"/>
                <a:gd name="T72" fmla="*/ 0 w 58"/>
                <a:gd name="T73" fmla="*/ 40 h 45"/>
                <a:gd name="T74" fmla="*/ 0 w 58"/>
                <a:gd name="T75" fmla="*/ 36 h 45"/>
                <a:gd name="T76" fmla="*/ 0 w 58"/>
                <a:gd name="T77" fmla="*/ 36 h 45"/>
                <a:gd name="T78" fmla="*/ 0 w 58"/>
                <a:gd name="T79" fmla="*/ 31 h 45"/>
                <a:gd name="T80" fmla="*/ 0 w 58"/>
                <a:gd name="T81" fmla="*/ 27 h 45"/>
                <a:gd name="T82" fmla="*/ 0 w 58"/>
                <a:gd name="T83" fmla="*/ 27 h 45"/>
                <a:gd name="T84" fmla="*/ 0 w 58"/>
                <a:gd name="T85" fmla="*/ 27 h 45"/>
                <a:gd name="T86" fmla="*/ 4 w 58"/>
                <a:gd name="T87" fmla="*/ 22 h 45"/>
                <a:gd name="T88" fmla="*/ 4 w 58"/>
                <a:gd name="T89" fmla="*/ 22 h 45"/>
                <a:gd name="T90" fmla="*/ 4 w 58"/>
                <a:gd name="T91" fmla="*/ 18 h 45"/>
                <a:gd name="T92" fmla="*/ 4 w 58"/>
                <a:gd name="T93" fmla="*/ 13 h 45"/>
                <a:gd name="T94" fmla="*/ 4 w 58"/>
                <a:gd name="T95" fmla="*/ 13 h 45"/>
                <a:gd name="T96" fmla="*/ 4 w 58"/>
                <a:gd name="T97" fmla="*/ 9 h 45"/>
                <a:gd name="T98" fmla="*/ 4 w 58"/>
                <a:gd name="T99" fmla="*/ 4 h 45"/>
                <a:gd name="T100" fmla="*/ 4 w 58"/>
                <a:gd name="T101" fmla="*/ 4 h 45"/>
                <a:gd name="T102" fmla="*/ 9 w 58"/>
                <a:gd name="T103" fmla="*/ 0 h 45"/>
                <a:gd name="T104" fmla="*/ 9 w 58"/>
                <a:gd name="T105" fmla="*/ 0 h 45"/>
                <a:gd name="T106" fmla="*/ 13 w 58"/>
                <a:gd name="T107" fmla="*/ 4 h 45"/>
                <a:gd name="T108" fmla="*/ 18 w 58"/>
                <a:gd name="T109" fmla="*/ 0 h 45"/>
                <a:gd name="T110" fmla="*/ 22 w 58"/>
                <a:gd name="T1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45">
                  <a:moveTo>
                    <a:pt x="22" y="4"/>
                  </a:moveTo>
                  <a:lnTo>
                    <a:pt x="22" y="4"/>
                  </a:lnTo>
                  <a:lnTo>
                    <a:pt x="22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13"/>
                  </a:lnTo>
                  <a:lnTo>
                    <a:pt x="40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8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54" y="22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49" y="36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27" y="31"/>
                  </a:lnTo>
                  <a:lnTo>
                    <a:pt x="27" y="36"/>
                  </a:lnTo>
                  <a:lnTo>
                    <a:pt x="22" y="36"/>
                  </a:lnTo>
                  <a:lnTo>
                    <a:pt x="22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9" y="40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9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2" name="Freeform 48">
              <a:extLst>
                <a:ext uri="{FF2B5EF4-FFF2-40B4-BE49-F238E27FC236}">
                  <a16:creationId xmlns:a16="http://schemas.microsoft.com/office/drawing/2014/main" id="{B888D37B-C798-51F2-84D6-2E6EA8A36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6" y="1839914"/>
              <a:ext cx="546100" cy="546100"/>
            </a:xfrm>
            <a:custGeom>
              <a:avLst/>
              <a:gdLst>
                <a:gd name="T0" fmla="*/ 285 w 344"/>
                <a:gd name="T1" fmla="*/ 5 h 344"/>
                <a:gd name="T2" fmla="*/ 281 w 344"/>
                <a:gd name="T3" fmla="*/ 14 h 344"/>
                <a:gd name="T4" fmla="*/ 281 w 344"/>
                <a:gd name="T5" fmla="*/ 18 h 344"/>
                <a:gd name="T6" fmla="*/ 281 w 344"/>
                <a:gd name="T7" fmla="*/ 32 h 344"/>
                <a:gd name="T8" fmla="*/ 281 w 344"/>
                <a:gd name="T9" fmla="*/ 45 h 344"/>
                <a:gd name="T10" fmla="*/ 276 w 344"/>
                <a:gd name="T11" fmla="*/ 54 h 344"/>
                <a:gd name="T12" fmla="*/ 272 w 344"/>
                <a:gd name="T13" fmla="*/ 63 h 344"/>
                <a:gd name="T14" fmla="*/ 281 w 344"/>
                <a:gd name="T15" fmla="*/ 77 h 344"/>
                <a:gd name="T16" fmla="*/ 290 w 344"/>
                <a:gd name="T17" fmla="*/ 91 h 344"/>
                <a:gd name="T18" fmla="*/ 299 w 344"/>
                <a:gd name="T19" fmla="*/ 109 h 344"/>
                <a:gd name="T20" fmla="*/ 299 w 344"/>
                <a:gd name="T21" fmla="*/ 131 h 344"/>
                <a:gd name="T22" fmla="*/ 303 w 344"/>
                <a:gd name="T23" fmla="*/ 149 h 344"/>
                <a:gd name="T24" fmla="*/ 308 w 344"/>
                <a:gd name="T25" fmla="*/ 177 h 344"/>
                <a:gd name="T26" fmla="*/ 308 w 344"/>
                <a:gd name="T27" fmla="*/ 195 h 344"/>
                <a:gd name="T28" fmla="*/ 299 w 344"/>
                <a:gd name="T29" fmla="*/ 208 h 344"/>
                <a:gd name="T30" fmla="*/ 312 w 344"/>
                <a:gd name="T31" fmla="*/ 226 h 344"/>
                <a:gd name="T32" fmla="*/ 317 w 344"/>
                <a:gd name="T33" fmla="*/ 240 h 344"/>
                <a:gd name="T34" fmla="*/ 339 w 344"/>
                <a:gd name="T35" fmla="*/ 249 h 344"/>
                <a:gd name="T36" fmla="*/ 308 w 344"/>
                <a:gd name="T37" fmla="*/ 281 h 344"/>
                <a:gd name="T38" fmla="*/ 262 w 344"/>
                <a:gd name="T39" fmla="*/ 312 h 344"/>
                <a:gd name="T40" fmla="*/ 240 w 344"/>
                <a:gd name="T41" fmla="*/ 335 h 344"/>
                <a:gd name="T42" fmla="*/ 213 w 344"/>
                <a:gd name="T43" fmla="*/ 339 h 344"/>
                <a:gd name="T44" fmla="*/ 195 w 344"/>
                <a:gd name="T45" fmla="*/ 344 h 344"/>
                <a:gd name="T46" fmla="*/ 195 w 344"/>
                <a:gd name="T47" fmla="*/ 335 h 344"/>
                <a:gd name="T48" fmla="*/ 195 w 344"/>
                <a:gd name="T49" fmla="*/ 330 h 344"/>
                <a:gd name="T50" fmla="*/ 190 w 344"/>
                <a:gd name="T51" fmla="*/ 326 h 344"/>
                <a:gd name="T52" fmla="*/ 177 w 344"/>
                <a:gd name="T53" fmla="*/ 317 h 344"/>
                <a:gd name="T54" fmla="*/ 168 w 344"/>
                <a:gd name="T55" fmla="*/ 312 h 344"/>
                <a:gd name="T56" fmla="*/ 159 w 344"/>
                <a:gd name="T57" fmla="*/ 303 h 344"/>
                <a:gd name="T58" fmla="*/ 141 w 344"/>
                <a:gd name="T59" fmla="*/ 290 h 344"/>
                <a:gd name="T60" fmla="*/ 109 w 344"/>
                <a:gd name="T61" fmla="*/ 262 h 344"/>
                <a:gd name="T62" fmla="*/ 77 w 344"/>
                <a:gd name="T63" fmla="*/ 240 h 344"/>
                <a:gd name="T64" fmla="*/ 50 w 344"/>
                <a:gd name="T65" fmla="*/ 222 h 344"/>
                <a:gd name="T66" fmla="*/ 32 w 344"/>
                <a:gd name="T67" fmla="*/ 208 h 344"/>
                <a:gd name="T68" fmla="*/ 14 w 344"/>
                <a:gd name="T69" fmla="*/ 195 h 344"/>
                <a:gd name="T70" fmla="*/ 0 w 344"/>
                <a:gd name="T71" fmla="*/ 181 h 344"/>
                <a:gd name="T72" fmla="*/ 0 w 344"/>
                <a:gd name="T73" fmla="*/ 158 h 344"/>
                <a:gd name="T74" fmla="*/ 9 w 344"/>
                <a:gd name="T75" fmla="*/ 154 h 344"/>
                <a:gd name="T76" fmla="*/ 23 w 344"/>
                <a:gd name="T77" fmla="*/ 145 h 344"/>
                <a:gd name="T78" fmla="*/ 32 w 344"/>
                <a:gd name="T79" fmla="*/ 140 h 344"/>
                <a:gd name="T80" fmla="*/ 37 w 344"/>
                <a:gd name="T81" fmla="*/ 140 h 344"/>
                <a:gd name="T82" fmla="*/ 41 w 344"/>
                <a:gd name="T83" fmla="*/ 136 h 344"/>
                <a:gd name="T84" fmla="*/ 59 w 344"/>
                <a:gd name="T85" fmla="*/ 131 h 344"/>
                <a:gd name="T86" fmla="*/ 73 w 344"/>
                <a:gd name="T87" fmla="*/ 122 h 344"/>
                <a:gd name="T88" fmla="*/ 86 w 344"/>
                <a:gd name="T89" fmla="*/ 118 h 344"/>
                <a:gd name="T90" fmla="*/ 82 w 344"/>
                <a:gd name="T91" fmla="*/ 113 h 344"/>
                <a:gd name="T92" fmla="*/ 82 w 344"/>
                <a:gd name="T93" fmla="*/ 104 h 344"/>
                <a:gd name="T94" fmla="*/ 86 w 344"/>
                <a:gd name="T95" fmla="*/ 104 h 344"/>
                <a:gd name="T96" fmla="*/ 100 w 344"/>
                <a:gd name="T97" fmla="*/ 95 h 344"/>
                <a:gd name="T98" fmla="*/ 113 w 344"/>
                <a:gd name="T99" fmla="*/ 95 h 344"/>
                <a:gd name="T100" fmla="*/ 127 w 344"/>
                <a:gd name="T101" fmla="*/ 95 h 344"/>
                <a:gd name="T102" fmla="*/ 127 w 344"/>
                <a:gd name="T103" fmla="*/ 86 h 344"/>
                <a:gd name="T104" fmla="*/ 122 w 344"/>
                <a:gd name="T105" fmla="*/ 77 h 344"/>
                <a:gd name="T106" fmla="*/ 122 w 344"/>
                <a:gd name="T107" fmla="*/ 59 h 344"/>
                <a:gd name="T108" fmla="*/ 118 w 344"/>
                <a:gd name="T109" fmla="*/ 50 h 344"/>
                <a:gd name="T110" fmla="*/ 113 w 344"/>
                <a:gd name="T111" fmla="*/ 41 h 344"/>
                <a:gd name="T112" fmla="*/ 127 w 344"/>
                <a:gd name="T113" fmla="*/ 36 h 344"/>
                <a:gd name="T114" fmla="*/ 145 w 344"/>
                <a:gd name="T115" fmla="*/ 23 h 344"/>
                <a:gd name="T116" fmla="*/ 159 w 344"/>
                <a:gd name="T117" fmla="*/ 18 h 344"/>
                <a:gd name="T118" fmla="*/ 190 w 344"/>
                <a:gd name="T119" fmla="*/ 9 h 344"/>
                <a:gd name="T120" fmla="*/ 226 w 344"/>
                <a:gd name="T121" fmla="*/ 5 h 344"/>
                <a:gd name="T122" fmla="*/ 249 w 344"/>
                <a:gd name="T123" fmla="*/ 5 h 344"/>
                <a:gd name="T124" fmla="*/ 262 w 344"/>
                <a:gd name="T125" fmla="*/ 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" h="344">
                  <a:moveTo>
                    <a:pt x="272" y="5"/>
                  </a:moveTo>
                  <a:lnTo>
                    <a:pt x="272" y="5"/>
                  </a:lnTo>
                  <a:lnTo>
                    <a:pt x="276" y="5"/>
                  </a:lnTo>
                  <a:lnTo>
                    <a:pt x="276" y="5"/>
                  </a:lnTo>
                  <a:lnTo>
                    <a:pt x="281" y="5"/>
                  </a:lnTo>
                  <a:lnTo>
                    <a:pt x="285" y="5"/>
                  </a:lnTo>
                  <a:lnTo>
                    <a:pt x="285" y="5"/>
                  </a:lnTo>
                  <a:lnTo>
                    <a:pt x="285" y="5"/>
                  </a:lnTo>
                  <a:lnTo>
                    <a:pt x="285" y="9"/>
                  </a:lnTo>
                  <a:lnTo>
                    <a:pt x="285" y="9"/>
                  </a:lnTo>
                  <a:lnTo>
                    <a:pt x="285" y="9"/>
                  </a:lnTo>
                  <a:lnTo>
                    <a:pt x="281" y="14"/>
                  </a:lnTo>
                  <a:lnTo>
                    <a:pt x="281" y="14"/>
                  </a:lnTo>
                  <a:lnTo>
                    <a:pt x="281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5" y="14"/>
                  </a:lnTo>
                  <a:lnTo>
                    <a:pt x="281" y="18"/>
                  </a:lnTo>
                  <a:lnTo>
                    <a:pt x="281" y="23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81" y="32"/>
                  </a:lnTo>
                  <a:lnTo>
                    <a:pt x="281" y="32"/>
                  </a:lnTo>
                  <a:lnTo>
                    <a:pt x="285" y="36"/>
                  </a:lnTo>
                  <a:lnTo>
                    <a:pt x="285" y="36"/>
                  </a:lnTo>
                  <a:lnTo>
                    <a:pt x="281" y="41"/>
                  </a:lnTo>
                  <a:lnTo>
                    <a:pt x="281" y="41"/>
                  </a:lnTo>
                  <a:lnTo>
                    <a:pt x="281" y="45"/>
                  </a:lnTo>
                  <a:lnTo>
                    <a:pt x="281" y="45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76" y="50"/>
                  </a:lnTo>
                  <a:lnTo>
                    <a:pt x="276" y="50"/>
                  </a:lnTo>
                  <a:lnTo>
                    <a:pt x="276" y="54"/>
                  </a:lnTo>
                  <a:lnTo>
                    <a:pt x="272" y="54"/>
                  </a:lnTo>
                  <a:lnTo>
                    <a:pt x="272" y="59"/>
                  </a:lnTo>
                  <a:lnTo>
                    <a:pt x="272" y="59"/>
                  </a:lnTo>
                  <a:lnTo>
                    <a:pt x="267" y="59"/>
                  </a:lnTo>
                  <a:lnTo>
                    <a:pt x="267" y="63"/>
                  </a:lnTo>
                  <a:lnTo>
                    <a:pt x="272" y="63"/>
                  </a:lnTo>
                  <a:lnTo>
                    <a:pt x="272" y="68"/>
                  </a:lnTo>
                  <a:lnTo>
                    <a:pt x="272" y="73"/>
                  </a:lnTo>
                  <a:lnTo>
                    <a:pt x="272" y="73"/>
                  </a:lnTo>
                  <a:lnTo>
                    <a:pt x="272" y="73"/>
                  </a:lnTo>
                  <a:lnTo>
                    <a:pt x="276" y="77"/>
                  </a:lnTo>
                  <a:lnTo>
                    <a:pt x="281" y="77"/>
                  </a:lnTo>
                  <a:lnTo>
                    <a:pt x="281" y="77"/>
                  </a:lnTo>
                  <a:lnTo>
                    <a:pt x="281" y="82"/>
                  </a:lnTo>
                  <a:lnTo>
                    <a:pt x="281" y="86"/>
                  </a:lnTo>
                  <a:lnTo>
                    <a:pt x="281" y="86"/>
                  </a:lnTo>
                  <a:lnTo>
                    <a:pt x="285" y="91"/>
                  </a:lnTo>
                  <a:lnTo>
                    <a:pt x="290" y="91"/>
                  </a:lnTo>
                  <a:lnTo>
                    <a:pt x="290" y="95"/>
                  </a:lnTo>
                  <a:lnTo>
                    <a:pt x="294" y="95"/>
                  </a:lnTo>
                  <a:lnTo>
                    <a:pt x="294" y="95"/>
                  </a:lnTo>
                  <a:lnTo>
                    <a:pt x="294" y="100"/>
                  </a:lnTo>
                  <a:lnTo>
                    <a:pt x="294" y="104"/>
                  </a:lnTo>
                  <a:lnTo>
                    <a:pt x="299" y="109"/>
                  </a:lnTo>
                  <a:lnTo>
                    <a:pt x="299" y="113"/>
                  </a:lnTo>
                  <a:lnTo>
                    <a:pt x="299" y="118"/>
                  </a:lnTo>
                  <a:lnTo>
                    <a:pt x="299" y="122"/>
                  </a:lnTo>
                  <a:lnTo>
                    <a:pt x="299" y="127"/>
                  </a:lnTo>
                  <a:lnTo>
                    <a:pt x="303" y="131"/>
                  </a:lnTo>
                  <a:lnTo>
                    <a:pt x="299" y="131"/>
                  </a:lnTo>
                  <a:lnTo>
                    <a:pt x="299" y="131"/>
                  </a:lnTo>
                  <a:lnTo>
                    <a:pt x="299" y="136"/>
                  </a:lnTo>
                  <a:lnTo>
                    <a:pt x="303" y="140"/>
                  </a:lnTo>
                  <a:lnTo>
                    <a:pt x="303" y="140"/>
                  </a:lnTo>
                  <a:lnTo>
                    <a:pt x="303" y="145"/>
                  </a:lnTo>
                  <a:lnTo>
                    <a:pt x="303" y="149"/>
                  </a:lnTo>
                  <a:lnTo>
                    <a:pt x="308" y="149"/>
                  </a:lnTo>
                  <a:lnTo>
                    <a:pt x="308" y="154"/>
                  </a:lnTo>
                  <a:lnTo>
                    <a:pt x="308" y="154"/>
                  </a:lnTo>
                  <a:lnTo>
                    <a:pt x="308" y="163"/>
                  </a:lnTo>
                  <a:lnTo>
                    <a:pt x="308" y="172"/>
                  </a:lnTo>
                  <a:lnTo>
                    <a:pt x="308" y="177"/>
                  </a:lnTo>
                  <a:lnTo>
                    <a:pt x="308" y="181"/>
                  </a:lnTo>
                  <a:lnTo>
                    <a:pt x="303" y="186"/>
                  </a:lnTo>
                  <a:lnTo>
                    <a:pt x="308" y="186"/>
                  </a:lnTo>
                  <a:lnTo>
                    <a:pt x="308" y="190"/>
                  </a:lnTo>
                  <a:lnTo>
                    <a:pt x="308" y="195"/>
                  </a:lnTo>
                  <a:lnTo>
                    <a:pt x="308" y="195"/>
                  </a:lnTo>
                  <a:lnTo>
                    <a:pt x="308" y="199"/>
                  </a:lnTo>
                  <a:lnTo>
                    <a:pt x="308" y="199"/>
                  </a:lnTo>
                  <a:lnTo>
                    <a:pt x="303" y="204"/>
                  </a:lnTo>
                  <a:lnTo>
                    <a:pt x="303" y="204"/>
                  </a:lnTo>
                  <a:lnTo>
                    <a:pt x="299" y="204"/>
                  </a:lnTo>
                  <a:lnTo>
                    <a:pt x="299" y="208"/>
                  </a:lnTo>
                  <a:lnTo>
                    <a:pt x="299" y="208"/>
                  </a:lnTo>
                  <a:lnTo>
                    <a:pt x="303" y="213"/>
                  </a:lnTo>
                  <a:lnTo>
                    <a:pt x="308" y="217"/>
                  </a:lnTo>
                  <a:lnTo>
                    <a:pt x="308" y="222"/>
                  </a:lnTo>
                  <a:lnTo>
                    <a:pt x="312" y="226"/>
                  </a:lnTo>
                  <a:lnTo>
                    <a:pt x="312" y="226"/>
                  </a:lnTo>
                  <a:lnTo>
                    <a:pt x="312" y="235"/>
                  </a:lnTo>
                  <a:lnTo>
                    <a:pt x="312" y="235"/>
                  </a:lnTo>
                  <a:lnTo>
                    <a:pt x="312" y="235"/>
                  </a:lnTo>
                  <a:lnTo>
                    <a:pt x="317" y="240"/>
                  </a:lnTo>
                  <a:lnTo>
                    <a:pt x="317" y="240"/>
                  </a:lnTo>
                  <a:lnTo>
                    <a:pt x="317" y="240"/>
                  </a:lnTo>
                  <a:lnTo>
                    <a:pt x="321" y="240"/>
                  </a:lnTo>
                  <a:lnTo>
                    <a:pt x="330" y="240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9" y="249"/>
                  </a:lnTo>
                  <a:lnTo>
                    <a:pt x="339" y="253"/>
                  </a:lnTo>
                  <a:lnTo>
                    <a:pt x="344" y="258"/>
                  </a:lnTo>
                  <a:lnTo>
                    <a:pt x="335" y="262"/>
                  </a:lnTo>
                  <a:lnTo>
                    <a:pt x="326" y="267"/>
                  </a:lnTo>
                  <a:lnTo>
                    <a:pt x="317" y="276"/>
                  </a:lnTo>
                  <a:lnTo>
                    <a:pt x="308" y="281"/>
                  </a:lnTo>
                  <a:lnTo>
                    <a:pt x="299" y="285"/>
                  </a:lnTo>
                  <a:lnTo>
                    <a:pt x="290" y="290"/>
                  </a:lnTo>
                  <a:lnTo>
                    <a:pt x="281" y="299"/>
                  </a:lnTo>
                  <a:lnTo>
                    <a:pt x="272" y="303"/>
                  </a:lnTo>
                  <a:lnTo>
                    <a:pt x="267" y="308"/>
                  </a:lnTo>
                  <a:lnTo>
                    <a:pt x="262" y="312"/>
                  </a:lnTo>
                  <a:lnTo>
                    <a:pt x="258" y="312"/>
                  </a:lnTo>
                  <a:lnTo>
                    <a:pt x="253" y="317"/>
                  </a:lnTo>
                  <a:lnTo>
                    <a:pt x="249" y="321"/>
                  </a:lnTo>
                  <a:lnTo>
                    <a:pt x="244" y="326"/>
                  </a:lnTo>
                  <a:lnTo>
                    <a:pt x="244" y="330"/>
                  </a:lnTo>
                  <a:lnTo>
                    <a:pt x="240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6" y="335"/>
                  </a:lnTo>
                  <a:lnTo>
                    <a:pt x="217" y="339"/>
                  </a:lnTo>
                  <a:lnTo>
                    <a:pt x="213" y="339"/>
                  </a:lnTo>
                  <a:lnTo>
                    <a:pt x="213" y="339"/>
                  </a:lnTo>
                  <a:lnTo>
                    <a:pt x="204" y="339"/>
                  </a:lnTo>
                  <a:lnTo>
                    <a:pt x="204" y="339"/>
                  </a:lnTo>
                  <a:lnTo>
                    <a:pt x="199" y="344"/>
                  </a:lnTo>
                  <a:lnTo>
                    <a:pt x="195" y="344"/>
                  </a:lnTo>
                  <a:lnTo>
                    <a:pt x="195" y="344"/>
                  </a:lnTo>
                  <a:lnTo>
                    <a:pt x="195" y="344"/>
                  </a:lnTo>
                  <a:lnTo>
                    <a:pt x="195" y="344"/>
                  </a:lnTo>
                  <a:lnTo>
                    <a:pt x="195" y="339"/>
                  </a:lnTo>
                  <a:lnTo>
                    <a:pt x="190" y="339"/>
                  </a:lnTo>
                  <a:lnTo>
                    <a:pt x="190" y="339"/>
                  </a:lnTo>
                  <a:lnTo>
                    <a:pt x="190" y="339"/>
                  </a:lnTo>
                  <a:lnTo>
                    <a:pt x="195" y="335"/>
                  </a:lnTo>
                  <a:lnTo>
                    <a:pt x="195" y="335"/>
                  </a:lnTo>
                  <a:lnTo>
                    <a:pt x="195" y="335"/>
                  </a:lnTo>
                  <a:lnTo>
                    <a:pt x="195" y="335"/>
                  </a:lnTo>
                  <a:lnTo>
                    <a:pt x="195" y="335"/>
                  </a:lnTo>
                  <a:lnTo>
                    <a:pt x="195" y="335"/>
                  </a:lnTo>
                  <a:lnTo>
                    <a:pt x="195" y="330"/>
                  </a:lnTo>
                  <a:lnTo>
                    <a:pt x="195" y="330"/>
                  </a:lnTo>
                  <a:lnTo>
                    <a:pt x="195" y="326"/>
                  </a:lnTo>
                  <a:lnTo>
                    <a:pt x="195" y="326"/>
                  </a:lnTo>
                  <a:lnTo>
                    <a:pt x="195" y="326"/>
                  </a:lnTo>
                  <a:lnTo>
                    <a:pt x="190" y="326"/>
                  </a:lnTo>
                  <a:lnTo>
                    <a:pt x="190" y="326"/>
                  </a:lnTo>
                  <a:lnTo>
                    <a:pt x="186" y="326"/>
                  </a:lnTo>
                  <a:lnTo>
                    <a:pt x="186" y="321"/>
                  </a:lnTo>
                  <a:lnTo>
                    <a:pt x="181" y="321"/>
                  </a:lnTo>
                  <a:lnTo>
                    <a:pt x="181" y="321"/>
                  </a:lnTo>
                  <a:lnTo>
                    <a:pt x="177" y="321"/>
                  </a:lnTo>
                  <a:lnTo>
                    <a:pt x="177" y="317"/>
                  </a:lnTo>
                  <a:lnTo>
                    <a:pt x="172" y="317"/>
                  </a:lnTo>
                  <a:lnTo>
                    <a:pt x="172" y="317"/>
                  </a:lnTo>
                  <a:lnTo>
                    <a:pt x="168" y="317"/>
                  </a:lnTo>
                  <a:lnTo>
                    <a:pt x="168" y="317"/>
                  </a:lnTo>
                  <a:lnTo>
                    <a:pt x="168" y="317"/>
                  </a:lnTo>
                  <a:lnTo>
                    <a:pt x="168" y="312"/>
                  </a:lnTo>
                  <a:lnTo>
                    <a:pt x="168" y="312"/>
                  </a:lnTo>
                  <a:lnTo>
                    <a:pt x="163" y="308"/>
                  </a:lnTo>
                  <a:lnTo>
                    <a:pt x="159" y="308"/>
                  </a:lnTo>
                  <a:lnTo>
                    <a:pt x="159" y="308"/>
                  </a:lnTo>
                  <a:lnTo>
                    <a:pt x="159" y="308"/>
                  </a:lnTo>
                  <a:lnTo>
                    <a:pt x="159" y="303"/>
                  </a:lnTo>
                  <a:lnTo>
                    <a:pt x="159" y="303"/>
                  </a:lnTo>
                  <a:lnTo>
                    <a:pt x="159" y="303"/>
                  </a:lnTo>
                  <a:lnTo>
                    <a:pt x="159" y="299"/>
                  </a:lnTo>
                  <a:lnTo>
                    <a:pt x="150" y="299"/>
                  </a:lnTo>
                  <a:lnTo>
                    <a:pt x="145" y="294"/>
                  </a:lnTo>
                  <a:lnTo>
                    <a:pt x="141" y="290"/>
                  </a:lnTo>
                  <a:lnTo>
                    <a:pt x="136" y="285"/>
                  </a:lnTo>
                  <a:lnTo>
                    <a:pt x="131" y="281"/>
                  </a:lnTo>
                  <a:lnTo>
                    <a:pt x="122" y="276"/>
                  </a:lnTo>
                  <a:lnTo>
                    <a:pt x="118" y="271"/>
                  </a:lnTo>
                  <a:lnTo>
                    <a:pt x="113" y="267"/>
                  </a:lnTo>
                  <a:lnTo>
                    <a:pt x="109" y="262"/>
                  </a:lnTo>
                  <a:lnTo>
                    <a:pt x="104" y="258"/>
                  </a:lnTo>
                  <a:lnTo>
                    <a:pt x="95" y="258"/>
                  </a:lnTo>
                  <a:lnTo>
                    <a:pt x="91" y="253"/>
                  </a:lnTo>
                  <a:lnTo>
                    <a:pt x="86" y="249"/>
                  </a:lnTo>
                  <a:lnTo>
                    <a:pt x="82" y="244"/>
                  </a:lnTo>
                  <a:lnTo>
                    <a:pt x="77" y="240"/>
                  </a:lnTo>
                  <a:lnTo>
                    <a:pt x="68" y="235"/>
                  </a:lnTo>
                  <a:lnTo>
                    <a:pt x="64" y="231"/>
                  </a:lnTo>
                  <a:lnTo>
                    <a:pt x="59" y="231"/>
                  </a:lnTo>
                  <a:lnTo>
                    <a:pt x="59" y="226"/>
                  </a:lnTo>
                  <a:lnTo>
                    <a:pt x="55" y="222"/>
                  </a:lnTo>
                  <a:lnTo>
                    <a:pt x="50" y="222"/>
                  </a:lnTo>
                  <a:lnTo>
                    <a:pt x="46" y="217"/>
                  </a:lnTo>
                  <a:lnTo>
                    <a:pt x="46" y="217"/>
                  </a:lnTo>
                  <a:lnTo>
                    <a:pt x="41" y="213"/>
                  </a:lnTo>
                  <a:lnTo>
                    <a:pt x="37" y="213"/>
                  </a:lnTo>
                  <a:lnTo>
                    <a:pt x="37" y="213"/>
                  </a:lnTo>
                  <a:lnTo>
                    <a:pt x="32" y="208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23" y="204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4" y="195"/>
                  </a:lnTo>
                  <a:lnTo>
                    <a:pt x="9" y="195"/>
                  </a:lnTo>
                  <a:lnTo>
                    <a:pt x="9" y="190"/>
                  </a:lnTo>
                  <a:lnTo>
                    <a:pt x="5" y="190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1"/>
                  </a:lnTo>
                  <a:lnTo>
                    <a:pt x="0" y="177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5" y="154"/>
                  </a:lnTo>
                  <a:lnTo>
                    <a:pt x="5" y="154"/>
                  </a:lnTo>
                  <a:lnTo>
                    <a:pt x="9" y="154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9" y="145"/>
                  </a:lnTo>
                  <a:lnTo>
                    <a:pt x="19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3" y="145"/>
                  </a:lnTo>
                  <a:lnTo>
                    <a:pt x="23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32" y="140"/>
                  </a:lnTo>
                  <a:lnTo>
                    <a:pt x="32" y="14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7" y="136"/>
                  </a:lnTo>
                  <a:lnTo>
                    <a:pt x="37" y="136"/>
                  </a:lnTo>
                  <a:lnTo>
                    <a:pt x="37" y="136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46" y="136"/>
                  </a:lnTo>
                  <a:lnTo>
                    <a:pt x="50" y="136"/>
                  </a:lnTo>
                  <a:lnTo>
                    <a:pt x="55" y="136"/>
                  </a:lnTo>
                  <a:lnTo>
                    <a:pt x="55" y="136"/>
                  </a:lnTo>
                  <a:lnTo>
                    <a:pt x="59" y="131"/>
                  </a:lnTo>
                  <a:lnTo>
                    <a:pt x="59" y="131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8" y="122"/>
                  </a:lnTo>
                  <a:lnTo>
                    <a:pt x="68" y="122"/>
                  </a:lnTo>
                  <a:lnTo>
                    <a:pt x="73" y="122"/>
                  </a:lnTo>
                  <a:lnTo>
                    <a:pt x="73" y="122"/>
                  </a:lnTo>
                  <a:lnTo>
                    <a:pt x="77" y="118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2" y="113"/>
                  </a:lnTo>
                  <a:lnTo>
                    <a:pt x="82" y="113"/>
                  </a:lnTo>
                  <a:lnTo>
                    <a:pt x="82" y="113"/>
                  </a:lnTo>
                  <a:lnTo>
                    <a:pt x="82" y="113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91" y="104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100" y="100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9" y="95"/>
                  </a:lnTo>
                  <a:lnTo>
                    <a:pt x="113" y="95"/>
                  </a:lnTo>
                  <a:lnTo>
                    <a:pt x="118" y="95"/>
                  </a:lnTo>
                  <a:lnTo>
                    <a:pt x="118" y="95"/>
                  </a:lnTo>
                  <a:lnTo>
                    <a:pt x="122" y="95"/>
                  </a:lnTo>
                  <a:lnTo>
                    <a:pt x="127" y="95"/>
                  </a:lnTo>
                  <a:lnTo>
                    <a:pt x="127" y="95"/>
                  </a:lnTo>
                  <a:lnTo>
                    <a:pt x="127" y="95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22" y="86"/>
                  </a:lnTo>
                  <a:lnTo>
                    <a:pt x="122" y="82"/>
                  </a:lnTo>
                  <a:lnTo>
                    <a:pt x="122" y="82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18" y="73"/>
                  </a:lnTo>
                  <a:lnTo>
                    <a:pt x="122" y="68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22" y="59"/>
                  </a:lnTo>
                  <a:lnTo>
                    <a:pt x="122" y="54"/>
                  </a:lnTo>
                  <a:lnTo>
                    <a:pt x="118" y="54"/>
                  </a:lnTo>
                  <a:lnTo>
                    <a:pt x="118" y="50"/>
                  </a:lnTo>
                  <a:lnTo>
                    <a:pt x="118" y="50"/>
                  </a:lnTo>
                  <a:lnTo>
                    <a:pt x="118" y="50"/>
                  </a:lnTo>
                  <a:lnTo>
                    <a:pt x="118" y="50"/>
                  </a:lnTo>
                  <a:lnTo>
                    <a:pt x="118" y="50"/>
                  </a:lnTo>
                  <a:lnTo>
                    <a:pt x="118" y="45"/>
                  </a:lnTo>
                  <a:lnTo>
                    <a:pt x="118" y="45"/>
                  </a:lnTo>
                  <a:lnTo>
                    <a:pt x="118" y="45"/>
                  </a:lnTo>
                  <a:lnTo>
                    <a:pt x="118" y="45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2" y="36"/>
                  </a:lnTo>
                  <a:lnTo>
                    <a:pt x="127" y="36"/>
                  </a:lnTo>
                  <a:lnTo>
                    <a:pt x="127" y="36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6" y="27"/>
                  </a:lnTo>
                  <a:lnTo>
                    <a:pt x="141" y="23"/>
                  </a:lnTo>
                  <a:lnTo>
                    <a:pt x="145" y="23"/>
                  </a:lnTo>
                  <a:lnTo>
                    <a:pt x="145" y="27"/>
                  </a:lnTo>
                  <a:lnTo>
                    <a:pt x="150" y="27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4" y="18"/>
                  </a:lnTo>
                  <a:lnTo>
                    <a:pt x="159" y="18"/>
                  </a:lnTo>
                  <a:lnTo>
                    <a:pt x="163" y="14"/>
                  </a:lnTo>
                  <a:lnTo>
                    <a:pt x="163" y="14"/>
                  </a:lnTo>
                  <a:lnTo>
                    <a:pt x="168" y="14"/>
                  </a:lnTo>
                  <a:lnTo>
                    <a:pt x="181" y="14"/>
                  </a:lnTo>
                  <a:lnTo>
                    <a:pt x="186" y="9"/>
                  </a:lnTo>
                  <a:lnTo>
                    <a:pt x="190" y="9"/>
                  </a:lnTo>
                  <a:lnTo>
                    <a:pt x="195" y="9"/>
                  </a:lnTo>
                  <a:lnTo>
                    <a:pt x="199" y="9"/>
                  </a:lnTo>
                  <a:lnTo>
                    <a:pt x="208" y="9"/>
                  </a:lnTo>
                  <a:lnTo>
                    <a:pt x="208" y="5"/>
                  </a:lnTo>
                  <a:lnTo>
                    <a:pt x="226" y="5"/>
                  </a:lnTo>
                  <a:lnTo>
                    <a:pt x="226" y="5"/>
                  </a:lnTo>
                  <a:lnTo>
                    <a:pt x="231" y="9"/>
                  </a:lnTo>
                  <a:lnTo>
                    <a:pt x="231" y="9"/>
                  </a:lnTo>
                  <a:lnTo>
                    <a:pt x="235" y="9"/>
                  </a:lnTo>
                  <a:lnTo>
                    <a:pt x="235" y="9"/>
                  </a:lnTo>
                  <a:lnTo>
                    <a:pt x="240" y="9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53" y="0"/>
                  </a:lnTo>
                  <a:lnTo>
                    <a:pt x="253" y="5"/>
                  </a:lnTo>
                  <a:lnTo>
                    <a:pt x="262" y="5"/>
                  </a:lnTo>
                  <a:lnTo>
                    <a:pt x="262" y="5"/>
                  </a:lnTo>
                  <a:lnTo>
                    <a:pt x="267" y="5"/>
                  </a:lnTo>
                  <a:lnTo>
                    <a:pt x="267" y="0"/>
                  </a:lnTo>
                  <a:lnTo>
                    <a:pt x="267" y="5"/>
                  </a:lnTo>
                  <a:lnTo>
                    <a:pt x="272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3" name="Freeform 49">
              <a:extLst>
                <a:ext uri="{FF2B5EF4-FFF2-40B4-BE49-F238E27FC236}">
                  <a16:creationId xmlns:a16="http://schemas.microsoft.com/office/drawing/2014/main" id="{1C1BF7A3-FDC7-248A-97B3-7ACAC9D35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651" y="2901951"/>
              <a:ext cx="157163" cy="201613"/>
            </a:xfrm>
            <a:custGeom>
              <a:avLst/>
              <a:gdLst>
                <a:gd name="T0" fmla="*/ 50 w 99"/>
                <a:gd name="T1" fmla="*/ 14 h 127"/>
                <a:gd name="T2" fmla="*/ 54 w 99"/>
                <a:gd name="T3" fmla="*/ 14 h 127"/>
                <a:gd name="T4" fmla="*/ 59 w 99"/>
                <a:gd name="T5" fmla="*/ 18 h 127"/>
                <a:gd name="T6" fmla="*/ 63 w 99"/>
                <a:gd name="T7" fmla="*/ 23 h 127"/>
                <a:gd name="T8" fmla="*/ 68 w 99"/>
                <a:gd name="T9" fmla="*/ 23 h 127"/>
                <a:gd name="T10" fmla="*/ 72 w 99"/>
                <a:gd name="T11" fmla="*/ 23 h 127"/>
                <a:gd name="T12" fmla="*/ 77 w 99"/>
                <a:gd name="T13" fmla="*/ 23 h 127"/>
                <a:gd name="T14" fmla="*/ 81 w 99"/>
                <a:gd name="T15" fmla="*/ 23 h 127"/>
                <a:gd name="T16" fmla="*/ 86 w 99"/>
                <a:gd name="T17" fmla="*/ 27 h 127"/>
                <a:gd name="T18" fmla="*/ 95 w 99"/>
                <a:gd name="T19" fmla="*/ 32 h 127"/>
                <a:gd name="T20" fmla="*/ 90 w 99"/>
                <a:gd name="T21" fmla="*/ 32 h 127"/>
                <a:gd name="T22" fmla="*/ 95 w 99"/>
                <a:gd name="T23" fmla="*/ 36 h 127"/>
                <a:gd name="T24" fmla="*/ 99 w 99"/>
                <a:gd name="T25" fmla="*/ 41 h 127"/>
                <a:gd name="T26" fmla="*/ 99 w 99"/>
                <a:gd name="T27" fmla="*/ 50 h 127"/>
                <a:gd name="T28" fmla="*/ 95 w 99"/>
                <a:gd name="T29" fmla="*/ 50 h 127"/>
                <a:gd name="T30" fmla="*/ 95 w 99"/>
                <a:gd name="T31" fmla="*/ 55 h 127"/>
                <a:gd name="T32" fmla="*/ 86 w 99"/>
                <a:gd name="T33" fmla="*/ 68 h 127"/>
                <a:gd name="T34" fmla="*/ 77 w 99"/>
                <a:gd name="T35" fmla="*/ 77 h 127"/>
                <a:gd name="T36" fmla="*/ 63 w 99"/>
                <a:gd name="T37" fmla="*/ 86 h 127"/>
                <a:gd name="T38" fmla="*/ 50 w 99"/>
                <a:gd name="T39" fmla="*/ 91 h 127"/>
                <a:gd name="T40" fmla="*/ 45 w 99"/>
                <a:gd name="T41" fmla="*/ 95 h 127"/>
                <a:gd name="T42" fmla="*/ 45 w 99"/>
                <a:gd name="T43" fmla="*/ 100 h 127"/>
                <a:gd name="T44" fmla="*/ 45 w 99"/>
                <a:gd name="T45" fmla="*/ 95 h 127"/>
                <a:gd name="T46" fmla="*/ 45 w 99"/>
                <a:gd name="T47" fmla="*/ 100 h 127"/>
                <a:gd name="T48" fmla="*/ 41 w 99"/>
                <a:gd name="T49" fmla="*/ 104 h 127"/>
                <a:gd name="T50" fmla="*/ 41 w 99"/>
                <a:gd name="T51" fmla="*/ 109 h 127"/>
                <a:gd name="T52" fmla="*/ 41 w 99"/>
                <a:gd name="T53" fmla="*/ 118 h 127"/>
                <a:gd name="T54" fmla="*/ 41 w 99"/>
                <a:gd name="T55" fmla="*/ 122 h 127"/>
                <a:gd name="T56" fmla="*/ 36 w 99"/>
                <a:gd name="T57" fmla="*/ 122 h 127"/>
                <a:gd name="T58" fmla="*/ 36 w 99"/>
                <a:gd name="T59" fmla="*/ 127 h 127"/>
                <a:gd name="T60" fmla="*/ 32 w 99"/>
                <a:gd name="T61" fmla="*/ 127 h 127"/>
                <a:gd name="T62" fmla="*/ 27 w 99"/>
                <a:gd name="T63" fmla="*/ 122 h 127"/>
                <a:gd name="T64" fmla="*/ 23 w 99"/>
                <a:gd name="T65" fmla="*/ 118 h 127"/>
                <a:gd name="T66" fmla="*/ 14 w 99"/>
                <a:gd name="T67" fmla="*/ 118 h 127"/>
                <a:gd name="T68" fmla="*/ 14 w 99"/>
                <a:gd name="T69" fmla="*/ 118 h 127"/>
                <a:gd name="T70" fmla="*/ 9 w 99"/>
                <a:gd name="T71" fmla="*/ 118 h 127"/>
                <a:gd name="T72" fmla="*/ 9 w 99"/>
                <a:gd name="T73" fmla="*/ 113 h 127"/>
                <a:gd name="T74" fmla="*/ 9 w 99"/>
                <a:gd name="T75" fmla="*/ 109 h 127"/>
                <a:gd name="T76" fmla="*/ 14 w 99"/>
                <a:gd name="T77" fmla="*/ 109 h 127"/>
                <a:gd name="T78" fmla="*/ 14 w 99"/>
                <a:gd name="T79" fmla="*/ 104 h 127"/>
                <a:gd name="T80" fmla="*/ 14 w 99"/>
                <a:gd name="T81" fmla="*/ 100 h 127"/>
                <a:gd name="T82" fmla="*/ 9 w 99"/>
                <a:gd name="T83" fmla="*/ 100 h 127"/>
                <a:gd name="T84" fmla="*/ 14 w 99"/>
                <a:gd name="T85" fmla="*/ 95 h 127"/>
                <a:gd name="T86" fmla="*/ 18 w 99"/>
                <a:gd name="T87" fmla="*/ 91 h 127"/>
                <a:gd name="T88" fmla="*/ 18 w 99"/>
                <a:gd name="T89" fmla="*/ 77 h 127"/>
                <a:gd name="T90" fmla="*/ 18 w 99"/>
                <a:gd name="T91" fmla="*/ 73 h 127"/>
                <a:gd name="T92" fmla="*/ 14 w 99"/>
                <a:gd name="T93" fmla="*/ 82 h 127"/>
                <a:gd name="T94" fmla="*/ 9 w 99"/>
                <a:gd name="T95" fmla="*/ 82 h 127"/>
                <a:gd name="T96" fmla="*/ 9 w 99"/>
                <a:gd name="T97" fmla="*/ 82 h 127"/>
                <a:gd name="T98" fmla="*/ 0 w 99"/>
                <a:gd name="T99" fmla="*/ 73 h 127"/>
                <a:gd name="T100" fmla="*/ 0 w 99"/>
                <a:gd name="T101" fmla="*/ 68 h 127"/>
                <a:gd name="T102" fmla="*/ 0 w 99"/>
                <a:gd name="T103" fmla="*/ 55 h 127"/>
                <a:gd name="T104" fmla="*/ 4 w 99"/>
                <a:gd name="T105" fmla="*/ 46 h 127"/>
                <a:gd name="T106" fmla="*/ 9 w 99"/>
                <a:gd name="T107" fmla="*/ 41 h 127"/>
                <a:gd name="T108" fmla="*/ 9 w 99"/>
                <a:gd name="T109" fmla="*/ 32 h 127"/>
                <a:gd name="T110" fmla="*/ 14 w 99"/>
                <a:gd name="T111" fmla="*/ 23 h 127"/>
                <a:gd name="T112" fmla="*/ 18 w 99"/>
                <a:gd name="T113" fmla="*/ 14 h 127"/>
                <a:gd name="T114" fmla="*/ 23 w 99"/>
                <a:gd name="T115" fmla="*/ 9 h 127"/>
                <a:gd name="T116" fmla="*/ 36 w 99"/>
                <a:gd name="T117" fmla="*/ 0 h 127"/>
                <a:gd name="T118" fmla="*/ 41 w 99"/>
                <a:gd name="T119" fmla="*/ 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" h="127">
                  <a:moveTo>
                    <a:pt x="45" y="9"/>
                  </a:moveTo>
                  <a:lnTo>
                    <a:pt x="45" y="9"/>
                  </a:lnTo>
                  <a:lnTo>
                    <a:pt x="45" y="9"/>
                  </a:lnTo>
                  <a:lnTo>
                    <a:pt x="50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72" y="23"/>
                  </a:lnTo>
                  <a:lnTo>
                    <a:pt x="72" y="23"/>
                  </a:lnTo>
                  <a:lnTo>
                    <a:pt x="72" y="23"/>
                  </a:lnTo>
                  <a:lnTo>
                    <a:pt x="72" y="23"/>
                  </a:lnTo>
                  <a:lnTo>
                    <a:pt x="72" y="23"/>
                  </a:lnTo>
                  <a:lnTo>
                    <a:pt x="77" y="27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41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5" y="41"/>
                  </a:lnTo>
                  <a:lnTo>
                    <a:pt x="95" y="46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5"/>
                  </a:lnTo>
                  <a:lnTo>
                    <a:pt x="90" y="59"/>
                  </a:lnTo>
                  <a:lnTo>
                    <a:pt x="90" y="64"/>
                  </a:lnTo>
                  <a:lnTo>
                    <a:pt x="90" y="64"/>
                  </a:lnTo>
                  <a:lnTo>
                    <a:pt x="86" y="68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2" y="82"/>
                  </a:lnTo>
                  <a:lnTo>
                    <a:pt x="68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4" y="86"/>
                  </a:lnTo>
                  <a:lnTo>
                    <a:pt x="54" y="91"/>
                  </a:lnTo>
                  <a:lnTo>
                    <a:pt x="50" y="91"/>
                  </a:lnTo>
                  <a:lnTo>
                    <a:pt x="50" y="95"/>
                  </a:lnTo>
                  <a:lnTo>
                    <a:pt x="50" y="95"/>
                  </a:lnTo>
                  <a:lnTo>
                    <a:pt x="50" y="95"/>
                  </a:lnTo>
                  <a:lnTo>
                    <a:pt x="45" y="95"/>
                  </a:lnTo>
                  <a:lnTo>
                    <a:pt x="45" y="95"/>
                  </a:lnTo>
                  <a:lnTo>
                    <a:pt x="50" y="100"/>
                  </a:lnTo>
                  <a:lnTo>
                    <a:pt x="50" y="100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5" y="95"/>
                  </a:lnTo>
                  <a:lnTo>
                    <a:pt x="45" y="95"/>
                  </a:lnTo>
                  <a:lnTo>
                    <a:pt x="45" y="95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1" y="104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13"/>
                  </a:lnTo>
                  <a:lnTo>
                    <a:pt x="41" y="113"/>
                  </a:lnTo>
                  <a:lnTo>
                    <a:pt x="41" y="113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27"/>
                  </a:lnTo>
                  <a:lnTo>
                    <a:pt x="36" y="127"/>
                  </a:lnTo>
                  <a:lnTo>
                    <a:pt x="36" y="127"/>
                  </a:lnTo>
                  <a:lnTo>
                    <a:pt x="36" y="127"/>
                  </a:lnTo>
                  <a:lnTo>
                    <a:pt x="36" y="127"/>
                  </a:lnTo>
                  <a:lnTo>
                    <a:pt x="32" y="127"/>
                  </a:lnTo>
                  <a:lnTo>
                    <a:pt x="32" y="127"/>
                  </a:lnTo>
                  <a:lnTo>
                    <a:pt x="32" y="127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7" y="118"/>
                  </a:lnTo>
                  <a:lnTo>
                    <a:pt x="23" y="118"/>
                  </a:lnTo>
                  <a:lnTo>
                    <a:pt x="23" y="118"/>
                  </a:lnTo>
                  <a:lnTo>
                    <a:pt x="23" y="118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4" y="118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8" y="91"/>
                  </a:lnTo>
                  <a:lnTo>
                    <a:pt x="18" y="91"/>
                  </a:lnTo>
                  <a:lnTo>
                    <a:pt x="18" y="86"/>
                  </a:lnTo>
                  <a:lnTo>
                    <a:pt x="18" y="82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7"/>
                  </a:lnTo>
                  <a:lnTo>
                    <a:pt x="18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4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4" y="32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8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5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4" name="Freeform 50">
              <a:extLst>
                <a:ext uri="{FF2B5EF4-FFF2-40B4-BE49-F238E27FC236}">
                  <a16:creationId xmlns:a16="http://schemas.microsoft.com/office/drawing/2014/main" id="{2B9354F6-8D0F-8F20-9960-4F9134D49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2005014"/>
              <a:ext cx="336550" cy="287338"/>
            </a:xfrm>
            <a:custGeom>
              <a:avLst/>
              <a:gdLst>
                <a:gd name="T0" fmla="*/ 18 w 212"/>
                <a:gd name="T1" fmla="*/ 0 h 181"/>
                <a:gd name="T2" fmla="*/ 45 w 212"/>
                <a:gd name="T3" fmla="*/ 9 h 181"/>
                <a:gd name="T4" fmla="*/ 63 w 212"/>
                <a:gd name="T5" fmla="*/ 9 h 181"/>
                <a:gd name="T6" fmla="*/ 72 w 212"/>
                <a:gd name="T7" fmla="*/ 14 h 181"/>
                <a:gd name="T8" fmla="*/ 85 w 212"/>
                <a:gd name="T9" fmla="*/ 5 h 181"/>
                <a:gd name="T10" fmla="*/ 90 w 212"/>
                <a:gd name="T11" fmla="*/ 5 h 181"/>
                <a:gd name="T12" fmla="*/ 94 w 212"/>
                <a:gd name="T13" fmla="*/ 0 h 181"/>
                <a:gd name="T14" fmla="*/ 99 w 212"/>
                <a:gd name="T15" fmla="*/ 5 h 181"/>
                <a:gd name="T16" fmla="*/ 104 w 212"/>
                <a:gd name="T17" fmla="*/ 0 h 181"/>
                <a:gd name="T18" fmla="*/ 113 w 212"/>
                <a:gd name="T19" fmla="*/ 0 h 181"/>
                <a:gd name="T20" fmla="*/ 122 w 212"/>
                <a:gd name="T21" fmla="*/ 5 h 181"/>
                <a:gd name="T22" fmla="*/ 113 w 212"/>
                <a:gd name="T23" fmla="*/ 5 h 181"/>
                <a:gd name="T24" fmla="*/ 122 w 212"/>
                <a:gd name="T25" fmla="*/ 9 h 181"/>
                <a:gd name="T26" fmla="*/ 122 w 212"/>
                <a:gd name="T27" fmla="*/ 5 h 181"/>
                <a:gd name="T28" fmla="*/ 131 w 212"/>
                <a:gd name="T29" fmla="*/ 9 h 181"/>
                <a:gd name="T30" fmla="*/ 135 w 212"/>
                <a:gd name="T31" fmla="*/ 9 h 181"/>
                <a:gd name="T32" fmla="*/ 144 w 212"/>
                <a:gd name="T33" fmla="*/ 9 h 181"/>
                <a:gd name="T34" fmla="*/ 153 w 212"/>
                <a:gd name="T35" fmla="*/ 5 h 181"/>
                <a:gd name="T36" fmla="*/ 162 w 212"/>
                <a:gd name="T37" fmla="*/ 18 h 181"/>
                <a:gd name="T38" fmla="*/ 167 w 212"/>
                <a:gd name="T39" fmla="*/ 32 h 181"/>
                <a:gd name="T40" fmla="*/ 167 w 212"/>
                <a:gd name="T41" fmla="*/ 41 h 181"/>
                <a:gd name="T42" fmla="*/ 162 w 212"/>
                <a:gd name="T43" fmla="*/ 63 h 181"/>
                <a:gd name="T44" fmla="*/ 158 w 212"/>
                <a:gd name="T45" fmla="*/ 73 h 181"/>
                <a:gd name="T46" fmla="*/ 144 w 212"/>
                <a:gd name="T47" fmla="*/ 54 h 181"/>
                <a:gd name="T48" fmla="*/ 140 w 212"/>
                <a:gd name="T49" fmla="*/ 45 h 181"/>
                <a:gd name="T50" fmla="*/ 131 w 212"/>
                <a:gd name="T51" fmla="*/ 41 h 181"/>
                <a:gd name="T52" fmla="*/ 131 w 212"/>
                <a:gd name="T53" fmla="*/ 32 h 181"/>
                <a:gd name="T54" fmla="*/ 131 w 212"/>
                <a:gd name="T55" fmla="*/ 41 h 181"/>
                <a:gd name="T56" fmla="*/ 131 w 212"/>
                <a:gd name="T57" fmla="*/ 50 h 181"/>
                <a:gd name="T58" fmla="*/ 135 w 212"/>
                <a:gd name="T59" fmla="*/ 54 h 181"/>
                <a:gd name="T60" fmla="*/ 149 w 212"/>
                <a:gd name="T61" fmla="*/ 68 h 181"/>
                <a:gd name="T62" fmla="*/ 153 w 212"/>
                <a:gd name="T63" fmla="*/ 77 h 181"/>
                <a:gd name="T64" fmla="*/ 158 w 212"/>
                <a:gd name="T65" fmla="*/ 86 h 181"/>
                <a:gd name="T66" fmla="*/ 171 w 212"/>
                <a:gd name="T67" fmla="*/ 109 h 181"/>
                <a:gd name="T68" fmla="*/ 185 w 212"/>
                <a:gd name="T69" fmla="*/ 136 h 181"/>
                <a:gd name="T70" fmla="*/ 189 w 212"/>
                <a:gd name="T71" fmla="*/ 145 h 181"/>
                <a:gd name="T72" fmla="*/ 189 w 212"/>
                <a:gd name="T73" fmla="*/ 145 h 181"/>
                <a:gd name="T74" fmla="*/ 194 w 212"/>
                <a:gd name="T75" fmla="*/ 163 h 181"/>
                <a:gd name="T76" fmla="*/ 203 w 212"/>
                <a:gd name="T77" fmla="*/ 172 h 181"/>
                <a:gd name="T78" fmla="*/ 207 w 212"/>
                <a:gd name="T79" fmla="*/ 181 h 181"/>
                <a:gd name="T80" fmla="*/ 185 w 212"/>
                <a:gd name="T81" fmla="*/ 181 h 181"/>
                <a:gd name="T82" fmla="*/ 162 w 212"/>
                <a:gd name="T83" fmla="*/ 181 h 181"/>
                <a:gd name="T84" fmla="*/ 140 w 212"/>
                <a:gd name="T85" fmla="*/ 181 h 181"/>
                <a:gd name="T86" fmla="*/ 122 w 212"/>
                <a:gd name="T87" fmla="*/ 181 h 181"/>
                <a:gd name="T88" fmla="*/ 122 w 212"/>
                <a:gd name="T89" fmla="*/ 177 h 181"/>
                <a:gd name="T90" fmla="*/ 117 w 212"/>
                <a:gd name="T91" fmla="*/ 181 h 181"/>
                <a:gd name="T92" fmla="*/ 90 w 212"/>
                <a:gd name="T93" fmla="*/ 181 h 181"/>
                <a:gd name="T94" fmla="*/ 63 w 212"/>
                <a:gd name="T95" fmla="*/ 181 h 181"/>
                <a:gd name="T96" fmla="*/ 36 w 212"/>
                <a:gd name="T97" fmla="*/ 181 h 181"/>
                <a:gd name="T98" fmla="*/ 13 w 212"/>
                <a:gd name="T99" fmla="*/ 181 h 181"/>
                <a:gd name="T100" fmla="*/ 9 w 212"/>
                <a:gd name="T101" fmla="*/ 163 h 181"/>
                <a:gd name="T102" fmla="*/ 9 w 212"/>
                <a:gd name="T103" fmla="*/ 149 h 181"/>
                <a:gd name="T104" fmla="*/ 9 w 212"/>
                <a:gd name="T105" fmla="*/ 131 h 181"/>
                <a:gd name="T106" fmla="*/ 9 w 212"/>
                <a:gd name="T107" fmla="*/ 113 h 181"/>
                <a:gd name="T108" fmla="*/ 9 w 212"/>
                <a:gd name="T109" fmla="*/ 95 h 181"/>
                <a:gd name="T110" fmla="*/ 9 w 212"/>
                <a:gd name="T111" fmla="*/ 82 h 181"/>
                <a:gd name="T112" fmla="*/ 4 w 212"/>
                <a:gd name="T113" fmla="*/ 63 h 181"/>
                <a:gd name="T114" fmla="*/ 4 w 212"/>
                <a:gd name="T115" fmla="*/ 45 h 181"/>
                <a:gd name="T116" fmla="*/ 4 w 212"/>
                <a:gd name="T117" fmla="*/ 36 h 181"/>
                <a:gd name="T118" fmla="*/ 0 w 212"/>
                <a:gd name="T119" fmla="*/ 27 h 181"/>
                <a:gd name="T120" fmla="*/ 4 w 212"/>
                <a:gd name="T121" fmla="*/ 18 h 181"/>
                <a:gd name="T122" fmla="*/ 0 w 212"/>
                <a:gd name="T123" fmla="*/ 5 h 181"/>
                <a:gd name="T124" fmla="*/ 4 w 212"/>
                <a:gd name="T12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2" h="181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18" y="0"/>
                  </a:lnTo>
                  <a:lnTo>
                    <a:pt x="27" y="0"/>
                  </a:lnTo>
                  <a:lnTo>
                    <a:pt x="31" y="5"/>
                  </a:lnTo>
                  <a:lnTo>
                    <a:pt x="40" y="5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9" y="9"/>
                  </a:lnTo>
                  <a:lnTo>
                    <a:pt x="54" y="9"/>
                  </a:lnTo>
                  <a:lnTo>
                    <a:pt x="63" y="9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81" y="9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4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4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8" y="0"/>
                  </a:lnTo>
                  <a:lnTo>
                    <a:pt x="113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17" y="0"/>
                  </a:lnTo>
                  <a:lnTo>
                    <a:pt x="117" y="5"/>
                  </a:lnTo>
                  <a:lnTo>
                    <a:pt x="113" y="5"/>
                  </a:lnTo>
                  <a:lnTo>
                    <a:pt x="117" y="5"/>
                  </a:lnTo>
                  <a:lnTo>
                    <a:pt x="117" y="5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6" y="9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5" y="9"/>
                  </a:lnTo>
                  <a:lnTo>
                    <a:pt x="135" y="9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4" y="9"/>
                  </a:lnTo>
                  <a:lnTo>
                    <a:pt x="149" y="9"/>
                  </a:lnTo>
                  <a:lnTo>
                    <a:pt x="153" y="5"/>
                  </a:lnTo>
                  <a:lnTo>
                    <a:pt x="153" y="5"/>
                  </a:lnTo>
                  <a:lnTo>
                    <a:pt x="153" y="5"/>
                  </a:lnTo>
                  <a:lnTo>
                    <a:pt x="153" y="5"/>
                  </a:lnTo>
                  <a:lnTo>
                    <a:pt x="158" y="9"/>
                  </a:lnTo>
                  <a:lnTo>
                    <a:pt x="158" y="14"/>
                  </a:lnTo>
                  <a:lnTo>
                    <a:pt x="162" y="18"/>
                  </a:lnTo>
                  <a:lnTo>
                    <a:pt x="162" y="18"/>
                  </a:lnTo>
                  <a:lnTo>
                    <a:pt x="162" y="23"/>
                  </a:lnTo>
                  <a:lnTo>
                    <a:pt x="162" y="27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7" y="36"/>
                  </a:lnTo>
                  <a:lnTo>
                    <a:pt x="167" y="41"/>
                  </a:lnTo>
                  <a:lnTo>
                    <a:pt x="167" y="41"/>
                  </a:lnTo>
                  <a:lnTo>
                    <a:pt x="167" y="41"/>
                  </a:lnTo>
                  <a:lnTo>
                    <a:pt x="167" y="54"/>
                  </a:lnTo>
                  <a:lnTo>
                    <a:pt x="162" y="59"/>
                  </a:lnTo>
                  <a:lnTo>
                    <a:pt x="162" y="63"/>
                  </a:lnTo>
                  <a:lnTo>
                    <a:pt x="162" y="68"/>
                  </a:lnTo>
                  <a:lnTo>
                    <a:pt x="162" y="68"/>
                  </a:lnTo>
                  <a:lnTo>
                    <a:pt x="162" y="73"/>
                  </a:lnTo>
                  <a:lnTo>
                    <a:pt x="158" y="73"/>
                  </a:lnTo>
                  <a:lnTo>
                    <a:pt x="153" y="68"/>
                  </a:lnTo>
                  <a:lnTo>
                    <a:pt x="149" y="63"/>
                  </a:lnTo>
                  <a:lnTo>
                    <a:pt x="144" y="59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0" y="54"/>
                  </a:lnTo>
                  <a:lnTo>
                    <a:pt x="140" y="50"/>
                  </a:lnTo>
                  <a:lnTo>
                    <a:pt x="140" y="45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1" y="41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26" y="32"/>
                  </a:lnTo>
                  <a:lnTo>
                    <a:pt x="131" y="32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31" y="41"/>
                  </a:lnTo>
                  <a:lnTo>
                    <a:pt x="131" y="41"/>
                  </a:lnTo>
                  <a:lnTo>
                    <a:pt x="131" y="45"/>
                  </a:lnTo>
                  <a:lnTo>
                    <a:pt x="131" y="50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54"/>
                  </a:lnTo>
                  <a:lnTo>
                    <a:pt x="135" y="54"/>
                  </a:lnTo>
                  <a:lnTo>
                    <a:pt x="135" y="54"/>
                  </a:lnTo>
                  <a:lnTo>
                    <a:pt x="140" y="59"/>
                  </a:lnTo>
                  <a:lnTo>
                    <a:pt x="144" y="63"/>
                  </a:lnTo>
                  <a:lnTo>
                    <a:pt x="144" y="68"/>
                  </a:lnTo>
                  <a:lnTo>
                    <a:pt x="149" y="68"/>
                  </a:lnTo>
                  <a:lnTo>
                    <a:pt x="149" y="68"/>
                  </a:lnTo>
                  <a:lnTo>
                    <a:pt x="149" y="73"/>
                  </a:lnTo>
                  <a:lnTo>
                    <a:pt x="149" y="73"/>
                  </a:lnTo>
                  <a:lnTo>
                    <a:pt x="153" y="77"/>
                  </a:lnTo>
                  <a:lnTo>
                    <a:pt x="153" y="82"/>
                  </a:lnTo>
                  <a:lnTo>
                    <a:pt x="153" y="82"/>
                  </a:lnTo>
                  <a:lnTo>
                    <a:pt x="153" y="82"/>
                  </a:lnTo>
                  <a:lnTo>
                    <a:pt x="158" y="86"/>
                  </a:lnTo>
                  <a:lnTo>
                    <a:pt x="158" y="91"/>
                  </a:lnTo>
                  <a:lnTo>
                    <a:pt x="158" y="95"/>
                  </a:lnTo>
                  <a:lnTo>
                    <a:pt x="167" y="104"/>
                  </a:lnTo>
                  <a:lnTo>
                    <a:pt x="171" y="109"/>
                  </a:lnTo>
                  <a:lnTo>
                    <a:pt x="171" y="113"/>
                  </a:lnTo>
                  <a:lnTo>
                    <a:pt x="176" y="122"/>
                  </a:lnTo>
                  <a:lnTo>
                    <a:pt x="180" y="131"/>
                  </a:lnTo>
                  <a:lnTo>
                    <a:pt x="185" y="136"/>
                  </a:lnTo>
                  <a:lnTo>
                    <a:pt x="185" y="140"/>
                  </a:lnTo>
                  <a:lnTo>
                    <a:pt x="189" y="140"/>
                  </a:lnTo>
                  <a:lnTo>
                    <a:pt x="194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54"/>
                  </a:lnTo>
                  <a:lnTo>
                    <a:pt x="189" y="154"/>
                  </a:lnTo>
                  <a:lnTo>
                    <a:pt x="194" y="163"/>
                  </a:lnTo>
                  <a:lnTo>
                    <a:pt x="194" y="163"/>
                  </a:lnTo>
                  <a:lnTo>
                    <a:pt x="194" y="163"/>
                  </a:lnTo>
                  <a:lnTo>
                    <a:pt x="194" y="167"/>
                  </a:lnTo>
                  <a:lnTo>
                    <a:pt x="203" y="167"/>
                  </a:lnTo>
                  <a:lnTo>
                    <a:pt x="203" y="172"/>
                  </a:lnTo>
                  <a:lnTo>
                    <a:pt x="212" y="177"/>
                  </a:lnTo>
                  <a:lnTo>
                    <a:pt x="212" y="181"/>
                  </a:lnTo>
                  <a:lnTo>
                    <a:pt x="212" y="181"/>
                  </a:lnTo>
                  <a:lnTo>
                    <a:pt x="207" y="181"/>
                  </a:lnTo>
                  <a:lnTo>
                    <a:pt x="203" y="181"/>
                  </a:lnTo>
                  <a:lnTo>
                    <a:pt x="198" y="181"/>
                  </a:lnTo>
                  <a:lnTo>
                    <a:pt x="189" y="181"/>
                  </a:lnTo>
                  <a:lnTo>
                    <a:pt x="185" y="181"/>
                  </a:lnTo>
                  <a:lnTo>
                    <a:pt x="180" y="181"/>
                  </a:lnTo>
                  <a:lnTo>
                    <a:pt x="176" y="181"/>
                  </a:lnTo>
                  <a:lnTo>
                    <a:pt x="167" y="181"/>
                  </a:lnTo>
                  <a:lnTo>
                    <a:pt x="162" y="181"/>
                  </a:lnTo>
                  <a:lnTo>
                    <a:pt x="158" y="181"/>
                  </a:lnTo>
                  <a:lnTo>
                    <a:pt x="153" y="181"/>
                  </a:lnTo>
                  <a:lnTo>
                    <a:pt x="144" y="181"/>
                  </a:lnTo>
                  <a:lnTo>
                    <a:pt x="140" y="181"/>
                  </a:lnTo>
                  <a:lnTo>
                    <a:pt x="135" y="181"/>
                  </a:lnTo>
                  <a:lnTo>
                    <a:pt x="131" y="181"/>
                  </a:lnTo>
                  <a:lnTo>
                    <a:pt x="126" y="181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22" y="177"/>
                  </a:lnTo>
                  <a:lnTo>
                    <a:pt x="122" y="177"/>
                  </a:lnTo>
                  <a:lnTo>
                    <a:pt x="122" y="177"/>
                  </a:lnTo>
                  <a:lnTo>
                    <a:pt x="122" y="177"/>
                  </a:lnTo>
                  <a:lnTo>
                    <a:pt x="117" y="181"/>
                  </a:lnTo>
                  <a:lnTo>
                    <a:pt x="117" y="181"/>
                  </a:lnTo>
                  <a:lnTo>
                    <a:pt x="117" y="181"/>
                  </a:lnTo>
                  <a:lnTo>
                    <a:pt x="108" y="181"/>
                  </a:lnTo>
                  <a:lnTo>
                    <a:pt x="104" y="181"/>
                  </a:lnTo>
                  <a:lnTo>
                    <a:pt x="94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3" y="181"/>
                  </a:lnTo>
                  <a:lnTo>
                    <a:pt x="58" y="181"/>
                  </a:lnTo>
                  <a:lnTo>
                    <a:pt x="49" y="181"/>
                  </a:lnTo>
                  <a:lnTo>
                    <a:pt x="45" y="181"/>
                  </a:lnTo>
                  <a:lnTo>
                    <a:pt x="36" y="181"/>
                  </a:lnTo>
                  <a:lnTo>
                    <a:pt x="31" y="181"/>
                  </a:lnTo>
                  <a:lnTo>
                    <a:pt x="22" y="181"/>
                  </a:lnTo>
                  <a:lnTo>
                    <a:pt x="18" y="181"/>
                  </a:lnTo>
                  <a:lnTo>
                    <a:pt x="13" y="181"/>
                  </a:lnTo>
                  <a:lnTo>
                    <a:pt x="13" y="177"/>
                  </a:lnTo>
                  <a:lnTo>
                    <a:pt x="13" y="172"/>
                  </a:lnTo>
                  <a:lnTo>
                    <a:pt x="13" y="167"/>
                  </a:lnTo>
                  <a:lnTo>
                    <a:pt x="9" y="163"/>
                  </a:lnTo>
                  <a:lnTo>
                    <a:pt x="9" y="158"/>
                  </a:lnTo>
                  <a:lnTo>
                    <a:pt x="9" y="154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9" y="145"/>
                  </a:lnTo>
                  <a:lnTo>
                    <a:pt x="9" y="140"/>
                  </a:lnTo>
                  <a:lnTo>
                    <a:pt x="9" y="136"/>
                  </a:lnTo>
                  <a:lnTo>
                    <a:pt x="9" y="131"/>
                  </a:lnTo>
                  <a:lnTo>
                    <a:pt x="9" y="127"/>
                  </a:lnTo>
                  <a:lnTo>
                    <a:pt x="9" y="122"/>
                  </a:lnTo>
                  <a:lnTo>
                    <a:pt x="9" y="118"/>
                  </a:lnTo>
                  <a:lnTo>
                    <a:pt x="9" y="113"/>
                  </a:lnTo>
                  <a:lnTo>
                    <a:pt x="9" y="109"/>
                  </a:lnTo>
                  <a:lnTo>
                    <a:pt x="9" y="104"/>
                  </a:lnTo>
                  <a:lnTo>
                    <a:pt x="9" y="100"/>
                  </a:lnTo>
                  <a:lnTo>
                    <a:pt x="9" y="95"/>
                  </a:lnTo>
                  <a:lnTo>
                    <a:pt x="9" y="91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2"/>
                  </a:lnTo>
                  <a:lnTo>
                    <a:pt x="9" y="77"/>
                  </a:lnTo>
                  <a:lnTo>
                    <a:pt x="9" y="73"/>
                  </a:lnTo>
                  <a:lnTo>
                    <a:pt x="9" y="68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4"/>
                  </a:lnTo>
                  <a:lnTo>
                    <a:pt x="4" y="50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3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5" name="Freeform 51">
              <a:extLst>
                <a:ext uri="{FF2B5EF4-FFF2-40B4-BE49-F238E27FC236}">
                  <a16:creationId xmlns:a16="http://schemas.microsoft.com/office/drawing/2014/main" id="{A4BBAAB7-99CF-8DFE-FBEA-394EE5D42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7326" y="2406651"/>
              <a:ext cx="185738" cy="173038"/>
            </a:xfrm>
            <a:custGeom>
              <a:avLst/>
              <a:gdLst>
                <a:gd name="T0" fmla="*/ 41 w 117"/>
                <a:gd name="T1" fmla="*/ 14 h 109"/>
                <a:gd name="T2" fmla="*/ 50 w 117"/>
                <a:gd name="T3" fmla="*/ 37 h 109"/>
                <a:gd name="T4" fmla="*/ 54 w 117"/>
                <a:gd name="T5" fmla="*/ 50 h 109"/>
                <a:gd name="T6" fmla="*/ 59 w 117"/>
                <a:gd name="T7" fmla="*/ 55 h 109"/>
                <a:gd name="T8" fmla="*/ 59 w 117"/>
                <a:gd name="T9" fmla="*/ 55 h 109"/>
                <a:gd name="T10" fmla="*/ 59 w 117"/>
                <a:gd name="T11" fmla="*/ 50 h 109"/>
                <a:gd name="T12" fmla="*/ 63 w 117"/>
                <a:gd name="T13" fmla="*/ 55 h 109"/>
                <a:gd name="T14" fmla="*/ 68 w 117"/>
                <a:gd name="T15" fmla="*/ 59 h 109"/>
                <a:gd name="T16" fmla="*/ 72 w 117"/>
                <a:gd name="T17" fmla="*/ 59 h 109"/>
                <a:gd name="T18" fmla="*/ 90 w 117"/>
                <a:gd name="T19" fmla="*/ 73 h 109"/>
                <a:gd name="T20" fmla="*/ 104 w 117"/>
                <a:gd name="T21" fmla="*/ 91 h 109"/>
                <a:gd name="T22" fmla="*/ 113 w 117"/>
                <a:gd name="T23" fmla="*/ 95 h 109"/>
                <a:gd name="T24" fmla="*/ 117 w 117"/>
                <a:gd name="T25" fmla="*/ 100 h 109"/>
                <a:gd name="T26" fmla="*/ 117 w 117"/>
                <a:gd name="T27" fmla="*/ 104 h 109"/>
                <a:gd name="T28" fmla="*/ 113 w 117"/>
                <a:gd name="T29" fmla="*/ 104 h 109"/>
                <a:gd name="T30" fmla="*/ 113 w 117"/>
                <a:gd name="T31" fmla="*/ 109 h 109"/>
                <a:gd name="T32" fmla="*/ 108 w 117"/>
                <a:gd name="T33" fmla="*/ 104 h 109"/>
                <a:gd name="T34" fmla="*/ 104 w 117"/>
                <a:gd name="T35" fmla="*/ 104 h 109"/>
                <a:gd name="T36" fmla="*/ 99 w 117"/>
                <a:gd name="T37" fmla="*/ 100 h 109"/>
                <a:gd name="T38" fmla="*/ 90 w 117"/>
                <a:gd name="T39" fmla="*/ 91 h 109"/>
                <a:gd name="T40" fmla="*/ 81 w 117"/>
                <a:gd name="T41" fmla="*/ 77 h 109"/>
                <a:gd name="T42" fmla="*/ 72 w 117"/>
                <a:gd name="T43" fmla="*/ 73 h 109"/>
                <a:gd name="T44" fmla="*/ 68 w 117"/>
                <a:gd name="T45" fmla="*/ 68 h 109"/>
                <a:gd name="T46" fmla="*/ 59 w 117"/>
                <a:gd name="T47" fmla="*/ 68 h 109"/>
                <a:gd name="T48" fmla="*/ 54 w 117"/>
                <a:gd name="T49" fmla="*/ 68 h 109"/>
                <a:gd name="T50" fmla="*/ 50 w 117"/>
                <a:gd name="T51" fmla="*/ 68 h 109"/>
                <a:gd name="T52" fmla="*/ 45 w 117"/>
                <a:gd name="T53" fmla="*/ 64 h 109"/>
                <a:gd name="T54" fmla="*/ 41 w 117"/>
                <a:gd name="T55" fmla="*/ 68 h 109"/>
                <a:gd name="T56" fmla="*/ 36 w 117"/>
                <a:gd name="T57" fmla="*/ 68 h 109"/>
                <a:gd name="T58" fmla="*/ 32 w 117"/>
                <a:gd name="T59" fmla="*/ 64 h 109"/>
                <a:gd name="T60" fmla="*/ 27 w 117"/>
                <a:gd name="T61" fmla="*/ 64 h 109"/>
                <a:gd name="T62" fmla="*/ 23 w 117"/>
                <a:gd name="T63" fmla="*/ 68 h 109"/>
                <a:gd name="T64" fmla="*/ 23 w 117"/>
                <a:gd name="T65" fmla="*/ 73 h 109"/>
                <a:gd name="T66" fmla="*/ 18 w 117"/>
                <a:gd name="T67" fmla="*/ 68 h 109"/>
                <a:gd name="T68" fmla="*/ 13 w 117"/>
                <a:gd name="T69" fmla="*/ 73 h 109"/>
                <a:gd name="T70" fmla="*/ 9 w 117"/>
                <a:gd name="T71" fmla="*/ 73 h 109"/>
                <a:gd name="T72" fmla="*/ 4 w 117"/>
                <a:gd name="T73" fmla="*/ 73 h 109"/>
                <a:gd name="T74" fmla="*/ 0 w 117"/>
                <a:gd name="T75" fmla="*/ 64 h 109"/>
                <a:gd name="T76" fmla="*/ 4 w 117"/>
                <a:gd name="T77" fmla="*/ 55 h 109"/>
                <a:gd name="T78" fmla="*/ 4 w 117"/>
                <a:gd name="T79" fmla="*/ 46 h 109"/>
                <a:gd name="T80" fmla="*/ 9 w 117"/>
                <a:gd name="T81" fmla="*/ 37 h 109"/>
                <a:gd name="T82" fmla="*/ 9 w 117"/>
                <a:gd name="T83" fmla="*/ 27 h 109"/>
                <a:gd name="T84" fmla="*/ 9 w 117"/>
                <a:gd name="T85" fmla="*/ 23 h 109"/>
                <a:gd name="T86" fmla="*/ 13 w 117"/>
                <a:gd name="T87" fmla="*/ 18 h 109"/>
                <a:gd name="T88" fmla="*/ 18 w 117"/>
                <a:gd name="T89" fmla="*/ 18 h 109"/>
                <a:gd name="T90" fmla="*/ 18 w 117"/>
                <a:gd name="T91" fmla="*/ 14 h 109"/>
                <a:gd name="T92" fmla="*/ 23 w 117"/>
                <a:gd name="T93" fmla="*/ 14 h 109"/>
                <a:gd name="T94" fmla="*/ 23 w 117"/>
                <a:gd name="T95" fmla="*/ 14 h 109"/>
                <a:gd name="T96" fmla="*/ 27 w 117"/>
                <a:gd name="T97" fmla="*/ 9 h 109"/>
                <a:gd name="T98" fmla="*/ 27 w 117"/>
                <a:gd name="T99" fmla="*/ 9 h 109"/>
                <a:gd name="T100" fmla="*/ 32 w 117"/>
                <a:gd name="T101" fmla="*/ 9 h 109"/>
                <a:gd name="T102" fmla="*/ 32 w 117"/>
                <a:gd name="T103" fmla="*/ 9 h 109"/>
                <a:gd name="T104" fmla="*/ 32 w 117"/>
                <a:gd name="T105" fmla="*/ 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7" h="109">
                  <a:moveTo>
                    <a:pt x="36" y="0"/>
                  </a:moveTo>
                  <a:lnTo>
                    <a:pt x="36" y="0"/>
                  </a:lnTo>
                  <a:lnTo>
                    <a:pt x="41" y="14"/>
                  </a:lnTo>
                  <a:lnTo>
                    <a:pt x="45" y="18"/>
                  </a:lnTo>
                  <a:lnTo>
                    <a:pt x="45" y="27"/>
                  </a:lnTo>
                  <a:lnTo>
                    <a:pt x="50" y="37"/>
                  </a:lnTo>
                  <a:lnTo>
                    <a:pt x="50" y="41"/>
                  </a:lnTo>
                  <a:lnTo>
                    <a:pt x="50" y="46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9" y="50"/>
                  </a:lnTo>
                  <a:lnTo>
                    <a:pt x="59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7" y="64"/>
                  </a:lnTo>
                  <a:lnTo>
                    <a:pt x="81" y="64"/>
                  </a:lnTo>
                  <a:lnTo>
                    <a:pt x="90" y="73"/>
                  </a:lnTo>
                  <a:lnTo>
                    <a:pt x="90" y="77"/>
                  </a:lnTo>
                  <a:lnTo>
                    <a:pt x="104" y="86"/>
                  </a:lnTo>
                  <a:lnTo>
                    <a:pt x="104" y="91"/>
                  </a:lnTo>
                  <a:lnTo>
                    <a:pt x="104" y="91"/>
                  </a:lnTo>
                  <a:lnTo>
                    <a:pt x="108" y="91"/>
                  </a:lnTo>
                  <a:lnTo>
                    <a:pt x="113" y="95"/>
                  </a:lnTo>
                  <a:lnTo>
                    <a:pt x="113" y="100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7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3" y="109"/>
                  </a:lnTo>
                  <a:lnTo>
                    <a:pt x="113" y="109"/>
                  </a:lnTo>
                  <a:lnTo>
                    <a:pt x="113" y="109"/>
                  </a:lnTo>
                  <a:lnTo>
                    <a:pt x="108" y="104"/>
                  </a:lnTo>
                  <a:lnTo>
                    <a:pt x="108" y="104"/>
                  </a:lnTo>
                  <a:lnTo>
                    <a:pt x="108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99" y="100"/>
                  </a:lnTo>
                  <a:lnTo>
                    <a:pt x="99" y="100"/>
                  </a:lnTo>
                  <a:lnTo>
                    <a:pt x="99" y="100"/>
                  </a:lnTo>
                  <a:lnTo>
                    <a:pt x="95" y="95"/>
                  </a:lnTo>
                  <a:lnTo>
                    <a:pt x="95" y="91"/>
                  </a:lnTo>
                  <a:lnTo>
                    <a:pt x="90" y="91"/>
                  </a:lnTo>
                  <a:lnTo>
                    <a:pt x="86" y="86"/>
                  </a:lnTo>
                  <a:lnTo>
                    <a:pt x="81" y="82"/>
                  </a:lnTo>
                  <a:lnTo>
                    <a:pt x="81" y="77"/>
                  </a:lnTo>
                  <a:lnTo>
                    <a:pt x="77" y="77"/>
                  </a:lnTo>
                  <a:lnTo>
                    <a:pt x="77" y="73"/>
                  </a:lnTo>
                  <a:lnTo>
                    <a:pt x="72" y="73"/>
                  </a:lnTo>
                  <a:lnTo>
                    <a:pt x="68" y="73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8"/>
                  </a:lnTo>
                  <a:lnTo>
                    <a:pt x="41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3" y="68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3" y="68"/>
                  </a:lnTo>
                  <a:lnTo>
                    <a:pt x="13" y="68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68"/>
                  </a:lnTo>
                  <a:lnTo>
                    <a:pt x="0" y="64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4" y="50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37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36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6" name="Freeform 52">
              <a:extLst>
                <a:ext uri="{FF2B5EF4-FFF2-40B4-BE49-F238E27FC236}">
                  <a16:creationId xmlns:a16="http://schemas.microsoft.com/office/drawing/2014/main" id="{C2A7880C-9E88-23C7-0E5D-EA0EC0EB2E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6701" y="1639889"/>
              <a:ext cx="307975" cy="236538"/>
            </a:xfrm>
            <a:custGeom>
              <a:avLst/>
              <a:gdLst>
                <a:gd name="T0" fmla="*/ 194 w 194"/>
                <a:gd name="T1" fmla="*/ 81 h 149"/>
                <a:gd name="T2" fmla="*/ 185 w 194"/>
                <a:gd name="T3" fmla="*/ 85 h 149"/>
                <a:gd name="T4" fmla="*/ 176 w 194"/>
                <a:gd name="T5" fmla="*/ 81 h 149"/>
                <a:gd name="T6" fmla="*/ 190 w 194"/>
                <a:gd name="T7" fmla="*/ 72 h 149"/>
                <a:gd name="T8" fmla="*/ 190 w 194"/>
                <a:gd name="T9" fmla="*/ 76 h 149"/>
                <a:gd name="T10" fmla="*/ 36 w 194"/>
                <a:gd name="T11" fmla="*/ 4 h 149"/>
                <a:gd name="T12" fmla="*/ 54 w 194"/>
                <a:gd name="T13" fmla="*/ 4 h 149"/>
                <a:gd name="T14" fmla="*/ 86 w 194"/>
                <a:gd name="T15" fmla="*/ 9 h 149"/>
                <a:gd name="T16" fmla="*/ 104 w 194"/>
                <a:gd name="T17" fmla="*/ 9 h 149"/>
                <a:gd name="T18" fmla="*/ 113 w 194"/>
                <a:gd name="T19" fmla="*/ 9 h 149"/>
                <a:gd name="T20" fmla="*/ 122 w 194"/>
                <a:gd name="T21" fmla="*/ 13 h 149"/>
                <a:gd name="T22" fmla="*/ 122 w 194"/>
                <a:gd name="T23" fmla="*/ 13 h 149"/>
                <a:gd name="T24" fmla="*/ 127 w 194"/>
                <a:gd name="T25" fmla="*/ 18 h 149"/>
                <a:gd name="T26" fmla="*/ 136 w 194"/>
                <a:gd name="T27" fmla="*/ 18 h 149"/>
                <a:gd name="T28" fmla="*/ 145 w 194"/>
                <a:gd name="T29" fmla="*/ 22 h 149"/>
                <a:gd name="T30" fmla="*/ 154 w 194"/>
                <a:gd name="T31" fmla="*/ 22 h 149"/>
                <a:gd name="T32" fmla="*/ 163 w 194"/>
                <a:gd name="T33" fmla="*/ 22 h 149"/>
                <a:gd name="T34" fmla="*/ 163 w 194"/>
                <a:gd name="T35" fmla="*/ 27 h 149"/>
                <a:gd name="T36" fmla="*/ 172 w 194"/>
                <a:gd name="T37" fmla="*/ 27 h 149"/>
                <a:gd name="T38" fmla="*/ 181 w 194"/>
                <a:gd name="T39" fmla="*/ 31 h 149"/>
                <a:gd name="T40" fmla="*/ 185 w 194"/>
                <a:gd name="T41" fmla="*/ 27 h 149"/>
                <a:gd name="T42" fmla="*/ 194 w 194"/>
                <a:gd name="T43" fmla="*/ 31 h 149"/>
                <a:gd name="T44" fmla="*/ 190 w 194"/>
                <a:gd name="T45" fmla="*/ 36 h 149"/>
                <a:gd name="T46" fmla="*/ 158 w 194"/>
                <a:gd name="T47" fmla="*/ 54 h 149"/>
                <a:gd name="T48" fmla="*/ 149 w 194"/>
                <a:gd name="T49" fmla="*/ 63 h 149"/>
                <a:gd name="T50" fmla="*/ 136 w 194"/>
                <a:gd name="T51" fmla="*/ 76 h 149"/>
                <a:gd name="T52" fmla="*/ 140 w 194"/>
                <a:gd name="T53" fmla="*/ 95 h 149"/>
                <a:gd name="T54" fmla="*/ 127 w 194"/>
                <a:gd name="T55" fmla="*/ 113 h 149"/>
                <a:gd name="T56" fmla="*/ 122 w 194"/>
                <a:gd name="T57" fmla="*/ 117 h 149"/>
                <a:gd name="T58" fmla="*/ 99 w 194"/>
                <a:gd name="T59" fmla="*/ 135 h 149"/>
                <a:gd name="T60" fmla="*/ 86 w 194"/>
                <a:gd name="T61" fmla="*/ 135 h 149"/>
                <a:gd name="T62" fmla="*/ 63 w 194"/>
                <a:gd name="T63" fmla="*/ 135 h 149"/>
                <a:gd name="T64" fmla="*/ 50 w 194"/>
                <a:gd name="T65" fmla="*/ 144 h 149"/>
                <a:gd name="T66" fmla="*/ 41 w 194"/>
                <a:gd name="T67" fmla="*/ 144 h 149"/>
                <a:gd name="T68" fmla="*/ 32 w 194"/>
                <a:gd name="T69" fmla="*/ 135 h 149"/>
                <a:gd name="T70" fmla="*/ 32 w 194"/>
                <a:gd name="T71" fmla="*/ 131 h 149"/>
                <a:gd name="T72" fmla="*/ 18 w 194"/>
                <a:gd name="T73" fmla="*/ 126 h 149"/>
                <a:gd name="T74" fmla="*/ 23 w 194"/>
                <a:gd name="T75" fmla="*/ 108 h 149"/>
                <a:gd name="T76" fmla="*/ 23 w 194"/>
                <a:gd name="T77" fmla="*/ 99 h 149"/>
                <a:gd name="T78" fmla="*/ 27 w 194"/>
                <a:gd name="T79" fmla="*/ 95 h 149"/>
                <a:gd name="T80" fmla="*/ 23 w 194"/>
                <a:gd name="T81" fmla="*/ 81 h 149"/>
                <a:gd name="T82" fmla="*/ 27 w 194"/>
                <a:gd name="T83" fmla="*/ 76 h 149"/>
                <a:gd name="T84" fmla="*/ 27 w 194"/>
                <a:gd name="T85" fmla="*/ 67 h 149"/>
                <a:gd name="T86" fmla="*/ 32 w 194"/>
                <a:gd name="T87" fmla="*/ 63 h 149"/>
                <a:gd name="T88" fmla="*/ 32 w 194"/>
                <a:gd name="T89" fmla="*/ 54 h 149"/>
                <a:gd name="T90" fmla="*/ 45 w 194"/>
                <a:gd name="T91" fmla="*/ 45 h 149"/>
                <a:gd name="T92" fmla="*/ 41 w 194"/>
                <a:gd name="T93" fmla="*/ 40 h 149"/>
                <a:gd name="T94" fmla="*/ 36 w 194"/>
                <a:gd name="T95" fmla="*/ 36 h 149"/>
                <a:gd name="T96" fmla="*/ 27 w 194"/>
                <a:gd name="T97" fmla="*/ 36 h 149"/>
                <a:gd name="T98" fmla="*/ 23 w 194"/>
                <a:gd name="T99" fmla="*/ 36 h 149"/>
                <a:gd name="T100" fmla="*/ 14 w 194"/>
                <a:gd name="T101" fmla="*/ 36 h 149"/>
                <a:gd name="T102" fmla="*/ 14 w 194"/>
                <a:gd name="T103" fmla="*/ 31 h 149"/>
                <a:gd name="T104" fmla="*/ 5 w 194"/>
                <a:gd name="T105" fmla="*/ 36 h 149"/>
                <a:gd name="T106" fmla="*/ 5 w 194"/>
                <a:gd name="T107" fmla="*/ 27 h 149"/>
                <a:gd name="T108" fmla="*/ 5 w 194"/>
                <a:gd name="T109" fmla="*/ 22 h 149"/>
                <a:gd name="T110" fmla="*/ 0 w 194"/>
                <a:gd name="T111" fmla="*/ 18 h 149"/>
                <a:gd name="T112" fmla="*/ 5 w 194"/>
                <a:gd name="T113" fmla="*/ 9 h 149"/>
                <a:gd name="T114" fmla="*/ 14 w 194"/>
                <a:gd name="T115" fmla="*/ 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" h="149">
                  <a:moveTo>
                    <a:pt x="190" y="76"/>
                  </a:moveTo>
                  <a:lnTo>
                    <a:pt x="190" y="76"/>
                  </a:lnTo>
                  <a:lnTo>
                    <a:pt x="190" y="76"/>
                  </a:lnTo>
                  <a:lnTo>
                    <a:pt x="190" y="76"/>
                  </a:lnTo>
                  <a:lnTo>
                    <a:pt x="190" y="76"/>
                  </a:lnTo>
                  <a:lnTo>
                    <a:pt x="194" y="76"/>
                  </a:lnTo>
                  <a:lnTo>
                    <a:pt x="194" y="81"/>
                  </a:lnTo>
                  <a:lnTo>
                    <a:pt x="194" y="81"/>
                  </a:lnTo>
                  <a:lnTo>
                    <a:pt x="190" y="81"/>
                  </a:lnTo>
                  <a:lnTo>
                    <a:pt x="190" y="81"/>
                  </a:lnTo>
                  <a:lnTo>
                    <a:pt x="190" y="85"/>
                  </a:lnTo>
                  <a:lnTo>
                    <a:pt x="190" y="85"/>
                  </a:lnTo>
                  <a:lnTo>
                    <a:pt x="185" y="85"/>
                  </a:lnTo>
                  <a:lnTo>
                    <a:pt x="185" y="85"/>
                  </a:lnTo>
                  <a:lnTo>
                    <a:pt x="181" y="85"/>
                  </a:lnTo>
                  <a:lnTo>
                    <a:pt x="181" y="85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76" y="81"/>
                  </a:lnTo>
                  <a:lnTo>
                    <a:pt x="176" y="81"/>
                  </a:lnTo>
                  <a:lnTo>
                    <a:pt x="176" y="81"/>
                  </a:lnTo>
                  <a:lnTo>
                    <a:pt x="176" y="81"/>
                  </a:lnTo>
                  <a:lnTo>
                    <a:pt x="176" y="81"/>
                  </a:lnTo>
                  <a:lnTo>
                    <a:pt x="181" y="76"/>
                  </a:lnTo>
                  <a:lnTo>
                    <a:pt x="185" y="76"/>
                  </a:lnTo>
                  <a:lnTo>
                    <a:pt x="190" y="72"/>
                  </a:lnTo>
                  <a:lnTo>
                    <a:pt x="190" y="72"/>
                  </a:lnTo>
                  <a:lnTo>
                    <a:pt x="190" y="76"/>
                  </a:lnTo>
                  <a:lnTo>
                    <a:pt x="190" y="76"/>
                  </a:lnTo>
                  <a:lnTo>
                    <a:pt x="190" y="76"/>
                  </a:lnTo>
                  <a:lnTo>
                    <a:pt x="190" y="76"/>
                  </a:lnTo>
                  <a:lnTo>
                    <a:pt x="190" y="76"/>
                  </a:lnTo>
                  <a:lnTo>
                    <a:pt x="190" y="76"/>
                  </a:lnTo>
                  <a:moveTo>
                    <a:pt x="23" y="0"/>
                  </a:moveTo>
                  <a:lnTo>
                    <a:pt x="23" y="0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50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9" y="4"/>
                  </a:lnTo>
                  <a:lnTo>
                    <a:pt x="63" y="9"/>
                  </a:lnTo>
                  <a:lnTo>
                    <a:pt x="72" y="9"/>
                  </a:lnTo>
                  <a:lnTo>
                    <a:pt x="77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9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8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7" y="9"/>
                  </a:lnTo>
                  <a:lnTo>
                    <a:pt x="117" y="13"/>
                  </a:lnTo>
                  <a:lnTo>
                    <a:pt x="117" y="13"/>
                  </a:lnTo>
                  <a:lnTo>
                    <a:pt x="117" y="13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17" y="13"/>
                  </a:lnTo>
                  <a:lnTo>
                    <a:pt x="117" y="13"/>
                  </a:lnTo>
                  <a:lnTo>
                    <a:pt x="117" y="18"/>
                  </a:lnTo>
                  <a:lnTo>
                    <a:pt x="117" y="18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6" y="22"/>
                  </a:lnTo>
                  <a:lnTo>
                    <a:pt x="136" y="22"/>
                  </a:lnTo>
                  <a:lnTo>
                    <a:pt x="136" y="18"/>
                  </a:lnTo>
                  <a:lnTo>
                    <a:pt x="136" y="22"/>
                  </a:lnTo>
                  <a:lnTo>
                    <a:pt x="136" y="22"/>
                  </a:lnTo>
                  <a:lnTo>
                    <a:pt x="140" y="22"/>
                  </a:lnTo>
                  <a:lnTo>
                    <a:pt x="140" y="22"/>
                  </a:lnTo>
                  <a:lnTo>
                    <a:pt x="140" y="22"/>
                  </a:lnTo>
                  <a:lnTo>
                    <a:pt x="140" y="22"/>
                  </a:lnTo>
                  <a:lnTo>
                    <a:pt x="145" y="22"/>
                  </a:lnTo>
                  <a:lnTo>
                    <a:pt x="145" y="22"/>
                  </a:lnTo>
                  <a:lnTo>
                    <a:pt x="145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4" y="22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8" y="22"/>
                  </a:lnTo>
                  <a:lnTo>
                    <a:pt x="158" y="22"/>
                  </a:lnTo>
                  <a:lnTo>
                    <a:pt x="158" y="22"/>
                  </a:lnTo>
                  <a:lnTo>
                    <a:pt x="163" y="22"/>
                  </a:lnTo>
                  <a:lnTo>
                    <a:pt x="163" y="22"/>
                  </a:lnTo>
                  <a:lnTo>
                    <a:pt x="163" y="22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7" y="27"/>
                  </a:lnTo>
                  <a:lnTo>
                    <a:pt x="167" y="27"/>
                  </a:lnTo>
                  <a:lnTo>
                    <a:pt x="167" y="27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2" y="31"/>
                  </a:lnTo>
                  <a:lnTo>
                    <a:pt x="172" y="27"/>
                  </a:lnTo>
                  <a:lnTo>
                    <a:pt x="176" y="27"/>
                  </a:lnTo>
                  <a:lnTo>
                    <a:pt x="176" y="27"/>
                  </a:lnTo>
                  <a:lnTo>
                    <a:pt x="181" y="31"/>
                  </a:lnTo>
                  <a:lnTo>
                    <a:pt x="181" y="31"/>
                  </a:lnTo>
                  <a:lnTo>
                    <a:pt x="181" y="27"/>
                  </a:lnTo>
                  <a:lnTo>
                    <a:pt x="181" y="27"/>
                  </a:lnTo>
                  <a:lnTo>
                    <a:pt x="181" y="27"/>
                  </a:lnTo>
                  <a:lnTo>
                    <a:pt x="185" y="27"/>
                  </a:lnTo>
                  <a:lnTo>
                    <a:pt x="185" y="27"/>
                  </a:lnTo>
                  <a:lnTo>
                    <a:pt x="185" y="27"/>
                  </a:lnTo>
                  <a:lnTo>
                    <a:pt x="185" y="27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0" y="31"/>
                  </a:lnTo>
                  <a:lnTo>
                    <a:pt x="194" y="31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36"/>
                  </a:lnTo>
                  <a:lnTo>
                    <a:pt x="190" y="36"/>
                  </a:lnTo>
                  <a:lnTo>
                    <a:pt x="190" y="36"/>
                  </a:lnTo>
                  <a:lnTo>
                    <a:pt x="190" y="40"/>
                  </a:lnTo>
                  <a:lnTo>
                    <a:pt x="185" y="40"/>
                  </a:lnTo>
                  <a:lnTo>
                    <a:pt x="176" y="45"/>
                  </a:lnTo>
                  <a:lnTo>
                    <a:pt x="172" y="49"/>
                  </a:lnTo>
                  <a:lnTo>
                    <a:pt x="172" y="49"/>
                  </a:lnTo>
                  <a:lnTo>
                    <a:pt x="163" y="49"/>
                  </a:lnTo>
                  <a:lnTo>
                    <a:pt x="158" y="54"/>
                  </a:lnTo>
                  <a:lnTo>
                    <a:pt x="154" y="54"/>
                  </a:lnTo>
                  <a:lnTo>
                    <a:pt x="154" y="58"/>
                  </a:lnTo>
                  <a:lnTo>
                    <a:pt x="149" y="58"/>
                  </a:lnTo>
                  <a:lnTo>
                    <a:pt x="154" y="58"/>
                  </a:lnTo>
                  <a:lnTo>
                    <a:pt x="154" y="58"/>
                  </a:lnTo>
                  <a:lnTo>
                    <a:pt x="154" y="58"/>
                  </a:lnTo>
                  <a:lnTo>
                    <a:pt x="149" y="63"/>
                  </a:lnTo>
                  <a:lnTo>
                    <a:pt x="149" y="63"/>
                  </a:lnTo>
                  <a:lnTo>
                    <a:pt x="149" y="63"/>
                  </a:lnTo>
                  <a:lnTo>
                    <a:pt x="149" y="63"/>
                  </a:lnTo>
                  <a:lnTo>
                    <a:pt x="145" y="67"/>
                  </a:lnTo>
                  <a:lnTo>
                    <a:pt x="140" y="72"/>
                  </a:lnTo>
                  <a:lnTo>
                    <a:pt x="140" y="72"/>
                  </a:lnTo>
                  <a:lnTo>
                    <a:pt x="136" y="76"/>
                  </a:lnTo>
                  <a:lnTo>
                    <a:pt x="131" y="81"/>
                  </a:lnTo>
                  <a:lnTo>
                    <a:pt x="131" y="85"/>
                  </a:lnTo>
                  <a:lnTo>
                    <a:pt x="136" y="90"/>
                  </a:lnTo>
                  <a:lnTo>
                    <a:pt x="136" y="95"/>
                  </a:lnTo>
                  <a:lnTo>
                    <a:pt x="136" y="95"/>
                  </a:lnTo>
                  <a:lnTo>
                    <a:pt x="140" y="95"/>
                  </a:lnTo>
                  <a:lnTo>
                    <a:pt x="140" y="95"/>
                  </a:lnTo>
                  <a:lnTo>
                    <a:pt x="140" y="99"/>
                  </a:lnTo>
                  <a:lnTo>
                    <a:pt x="136" y="99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27" y="108"/>
                  </a:lnTo>
                  <a:lnTo>
                    <a:pt x="127" y="108"/>
                  </a:lnTo>
                  <a:lnTo>
                    <a:pt x="127" y="113"/>
                  </a:lnTo>
                  <a:lnTo>
                    <a:pt x="127" y="113"/>
                  </a:lnTo>
                  <a:lnTo>
                    <a:pt x="127" y="113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17" y="117"/>
                  </a:lnTo>
                  <a:lnTo>
                    <a:pt x="108" y="122"/>
                  </a:lnTo>
                  <a:lnTo>
                    <a:pt x="108" y="126"/>
                  </a:lnTo>
                  <a:lnTo>
                    <a:pt x="104" y="131"/>
                  </a:lnTo>
                  <a:lnTo>
                    <a:pt x="104" y="135"/>
                  </a:lnTo>
                  <a:lnTo>
                    <a:pt x="99" y="135"/>
                  </a:lnTo>
                  <a:lnTo>
                    <a:pt x="99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5"/>
                  </a:lnTo>
                  <a:lnTo>
                    <a:pt x="90" y="135"/>
                  </a:lnTo>
                  <a:lnTo>
                    <a:pt x="90" y="135"/>
                  </a:lnTo>
                  <a:lnTo>
                    <a:pt x="86" y="135"/>
                  </a:lnTo>
                  <a:lnTo>
                    <a:pt x="86" y="135"/>
                  </a:lnTo>
                  <a:lnTo>
                    <a:pt x="81" y="135"/>
                  </a:lnTo>
                  <a:lnTo>
                    <a:pt x="77" y="135"/>
                  </a:lnTo>
                  <a:lnTo>
                    <a:pt x="77" y="135"/>
                  </a:lnTo>
                  <a:lnTo>
                    <a:pt x="68" y="135"/>
                  </a:lnTo>
                  <a:lnTo>
                    <a:pt x="63" y="135"/>
                  </a:lnTo>
                  <a:lnTo>
                    <a:pt x="63" y="135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4" y="140"/>
                  </a:lnTo>
                  <a:lnTo>
                    <a:pt x="50" y="140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45" y="149"/>
                  </a:lnTo>
                  <a:lnTo>
                    <a:pt x="45" y="149"/>
                  </a:lnTo>
                  <a:lnTo>
                    <a:pt x="41" y="144"/>
                  </a:lnTo>
                  <a:lnTo>
                    <a:pt x="41" y="144"/>
                  </a:lnTo>
                  <a:lnTo>
                    <a:pt x="41" y="144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6" y="135"/>
                  </a:lnTo>
                  <a:lnTo>
                    <a:pt x="36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7" y="122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3" y="126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3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3" y="108"/>
                  </a:lnTo>
                  <a:lnTo>
                    <a:pt x="27" y="108"/>
                  </a:lnTo>
                  <a:lnTo>
                    <a:pt x="27" y="108"/>
                  </a:lnTo>
                  <a:lnTo>
                    <a:pt x="27" y="108"/>
                  </a:lnTo>
                  <a:lnTo>
                    <a:pt x="27" y="108"/>
                  </a:lnTo>
                  <a:lnTo>
                    <a:pt x="23" y="108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5"/>
                  </a:lnTo>
                  <a:lnTo>
                    <a:pt x="23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3" y="85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18" y="81"/>
                  </a:lnTo>
                  <a:lnTo>
                    <a:pt x="18" y="76"/>
                  </a:lnTo>
                  <a:lnTo>
                    <a:pt x="23" y="76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32" y="63"/>
                  </a:lnTo>
                  <a:lnTo>
                    <a:pt x="32" y="63"/>
                  </a:lnTo>
                  <a:lnTo>
                    <a:pt x="32" y="63"/>
                  </a:lnTo>
                  <a:lnTo>
                    <a:pt x="32" y="63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3" y="4"/>
                  </a:lnTo>
                  <a:lnTo>
                    <a:pt x="2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7" name="Freeform 53">
              <a:extLst>
                <a:ext uri="{FF2B5EF4-FFF2-40B4-BE49-F238E27FC236}">
                  <a16:creationId xmlns:a16="http://schemas.microsoft.com/office/drawing/2014/main" id="{EC38B0F3-AC5C-D30F-8AF2-89AC86B0AE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0601" y="1165226"/>
              <a:ext cx="130175" cy="65088"/>
            </a:xfrm>
            <a:custGeom>
              <a:avLst/>
              <a:gdLst>
                <a:gd name="T0" fmla="*/ 9 w 82"/>
                <a:gd name="T1" fmla="*/ 23 h 41"/>
                <a:gd name="T2" fmla="*/ 14 w 82"/>
                <a:gd name="T3" fmla="*/ 23 h 41"/>
                <a:gd name="T4" fmla="*/ 18 w 82"/>
                <a:gd name="T5" fmla="*/ 27 h 41"/>
                <a:gd name="T6" fmla="*/ 14 w 82"/>
                <a:gd name="T7" fmla="*/ 27 h 41"/>
                <a:gd name="T8" fmla="*/ 14 w 82"/>
                <a:gd name="T9" fmla="*/ 27 h 41"/>
                <a:gd name="T10" fmla="*/ 5 w 82"/>
                <a:gd name="T11" fmla="*/ 32 h 41"/>
                <a:gd name="T12" fmla="*/ 5 w 82"/>
                <a:gd name="T13" fmla="*/ 36 h 41"/>
                <a:gd name="T14" fmla="*/ 0 w 82"/>
                <a:gd name="T15" fmla="*/ 32 h 41"/>
                <a:gd name="T16" fmla="*/ 5 w 82"/>
                <a:gd name="T17" fmla="*/ 32 h 41"/>
                <a:gd name="T18" fmla="*/ 0 w 82"/>
                <a:gd name="T19" fmla="*/ 27 h 41"/>
                <a:gd name="T20" fmla="*/ 0 w 82"/>
                <a:gd name="T21" fmla="*/ 27 h 41"/>
                <a:gd name="T22" fmla="*/ 0 w 82"/>
                <a:gd name="T23" fmla="*/ 23 h 41"/>
                <a:gd name="T24" fmla="*/ 5 w 82"/>
                <a:gd name="T25" fmla="*/ 23 h 41"/>
                <a:gd name="T26" fmla="*/ 5 w 82"/>
                <a:gd name="T27" fmla="*/ 23 h 41"/>
                <a:gd name="T28" fmla="*/ 9 w 82"/>
                <a:gd name="T29" fmla="*/ 23 h 41"/>
                <a:gd name="T30" fmla="*/ 45 w 82"/>
                <a:gd name="T31" fmla="*/ 5 h 41"/>
                <a:gd name="T32" fmla="*/ 59 w 82"/>
                <a:gd name="T33" fmla="*/ 5 h 41"/>
                <a:gd name="T34" fmla="*/ 73 w 82"/>
                <a:gd name="T35" fmla="*/ 5 h 41"/>
                <a:gd name="T36" fmla="*/ 82 w 82"/>
                <a:gd name="T37" fmla="*/ 5 h 41"/>
                <a:gd name="T38" fmla="*/ 82 w 82"/>
                <a:gd name="T39" fmla="*/ 9 h 41"/>
                <a:gd name="T40" fmla="*/ 82 w 82"/>
                <a:gd name="T41" fmla="*/ 9 h 41"/>
                <a:gd name="T42" fmla="*/ 77 w 82"/>
                <a:gd name="T43" fmla="*/ 9 h 41"/>
                <a:gd name="T44" fmla="*/ 77 w 82"/>
                <a:gd name="T45" fmla="*/ 14 h 41"/>
                <a:gd name="T46" fmla="*/ 73 w 82"/>
                <a:gd name="T47" fmla="*/ 18 h 41"/>
                <a:gd name="T48" fmla="*/ 77 w 82"/>
                <a:gd name="T49" fmla="*/ 27 h 41"/>
                <a:gd name="T50" fmla="*/ 77 w 82"/>
                <a:gd name="T51" fmla="*/ 27 h 41"/>
                <a:gd name="T52" fmla="*/ 77 w 82"/>
                <a:gd name="T53" fmla="*/ 36 h 41"/>
                <a:gd name="T54" fmla="*/ 82 w 82"/>
                <a:gd name="T55" fmla="*/ 36 h 41"/>
                <a:gd name="T56" fmla="*/ 77 w 82"/>
                <a:gd name="T57" fmla="*/ 36 h 41"/>
                <a:gd name="T58" fmla="*/ 77 w 82"/>
                <a:gd name="T59" fmla="*/ 41 h 41"/>
                <a:gd name="T60" fmla="*/ 77 w 82"/>
                <a:gd name="T61" fmla="*/ 41 h 41"/>
                <a:gd name="T62" fmla="*/ 73 w 82"/>
                <a:gd name="T63" fmla="*/ 41 h 41"/>
                <a:gd name="T64" fmla="*/ 68 w 82"/>
                <a:gd name="T65" fmla="*/ 41 h 41"/>
                <a:gd name="T66" fmla="*/ 64 w 82"/>
                <a:gd name="T67" fmla="*/ 41 h 41"/>
                <a:gd name="T68" fmla="*/ 59 w 82"/>
                <a:gd name="T69" fmla="*/ 36 h 41"/>
                <a:gd name="T70" fmla="*/ 55 w 82"/>
                <a:gd name="T71" fmla="*/ 36 h 41"/>
                <a:gd name="T72" fmla="*/ 45 w 82"/>
                <a:gd name="T73" fmla="*/ 32 h 41"/>
                <a:gd name="T74" fmla="*/ 45 w 82"/>
                <a:gd name="T75" fmla="*/ 32 h 41"/>
                <a:gd name="T76" fmla="*/ 45 w 82"/>
                <a:gd name="T77" fmla="*/ 32 h 41"/>
                <a:gd name="T78" fmla="*/ 41 w 82"/>
                <a:gd name="T79" fmla="*/ 32 h 41"/>
                <a:gd name="T80" fmla="*/ 36 w 82"/>
                <a:gd name="T81" fmla="*/ 36 h 41"/>
                <a:gd name="T82" fmla="*/ 36 w 82"/>
                <a:gd name="T83" fmla="*/ 32 h 41"/>
                <a:gd name="T84" fmla="*/ 36 w 82"/>
                <a:gd name="T85" fmla="*/ 27 h 41"/>
                <a:gd name="T86" fmla="*/ 32 w 82"/>
                <a:gd name="T87" fmla="*/ 27 h 41"/>
                <a:gd name="T88" fmla="*/ 32 w 82"/>
                <a:gd name="T89" fmla="*/ 27 h 41"/>
                <a:gd name="T90" fmla="*/ 23 w 82"/>
                <a:gd name="T91" fmla="*/ 27 h 41"/>
                <a:gd name="T92" fmla="*/ 23 w 82"/>
                <a:gd name="T93" fmla="*/ 23 h 41"/>
                <a:gd name="T94" fmla="*/ 23 w 82"/>
                <a:gd name="T95" fmla="*/ 18 h 41"/>
                <a:gd name="T96" fmla="*/ 23 w 82"/>
                <a:gd name="T97" fmla="*/ 18 h 41"/>
                <a:gd name="T98" fmla="*/ 23 w 82"/>
                <a:gd name="T99" fmla="*/ 14 h 41"/>
                <a:gd name="T100" fmla="*/ 18 w 82"/>
                <a:gd name="T101" fmla="*/ 14 h 41"/>
                <a:gd name="T102" fmla="*/ 23 w 82"/>
                <a:gd name="T103" fmla="*/ 9 h 41"/>
                <a:gd name="T104" fmla="*/ 27 w 82"/>
                <a:gd name="T105" fmla="*/ 9 h 41"/>
                <a:gd name="T106" fmla="*/ 36 w 82"/>
                <a:gd name="T107" fmla="*/ 5 h 41"/>
                <a:gd name="T108" fmla="*/ 45 w 82"/>
                <a:gd name="T109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2" h="41">
                  <a:moveTo>
                    <a:pt x="9" y="23"/>
                  </a:move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8" y="23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moveTo>
                    <a:pt x="45" y="0"/>
                  </a:moveTo>
                  <a:lnTo>
                    <a:pt x="45" y="0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64" y="5"/>
                  </a:lnTo>
                  <a:lnTo>
                    <a:pt x="68" y="5"/>
                  </a:lnTo>
                  <a:lnTo>
                    <a:pt x="73" y="5"/>
                  </a:lnTo>
                  <a:lnTo>
                    <a:pt x="77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7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59" y="41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6" y="32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3" y="27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23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8" name="Freeform 54">
              <a:extLst>
                <a:ext uri="{FF2B5EF4-FFF2-40B4-BE49-F238E27FC236}">
                  <a16:creationId xmlns:a16="http://schemas.microsoft.com/office/drawing/2014/main" id="{9DA65ED3-2522-D85C-DCC9-785A0AC76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1" y="2508251"/>
              <a:ext cx="415925" cy="336550"/>
            </a:xfrm>
            <a:custGeom>
              <a:avLst/>
              <a:gdLst>
                <a:gd name="T0" fmla="*/ 99 w 262"/>
                <a:gd name="T1" fmla="*/ 4 h 212"/>
                <a:gd name="T2" fmla="*/ 104 w 262"/>
                <a:gd name="T3" fmla="*/ 4 h 212"/>
                <a:gd name="T4" fmla="*/ 113 w 262"/>
                <a:gd name="T5" fmla="*/ 4 h 212"/>
                <a:gd name="T6" fmla="*/ 122 w 262"/>
                <a:gd name="T7" fmla="*/ 4 h 212"/>
                <a:gd name="T8" fmla="*/ 135 w 262"/>
                <a:gd name="T9" fmla="*/ 13 h 212"/>
                <a:gd name="T10" fmla="*/ 149 w 262"/>
                <a:gd name="T11" fmla="*/ 31 h 212"/>
                <a:gd name="T12" fmla="*/ 158 w 262"/>
                <a:gd name="T13" fmla="*/ 40 h 212"/>
                <a:gd name="T14" fmla="*/ 153 w 262"/>
                <a:gd name="T15" fmla="*/ 54 h 212"/>
                <a:gd name="T16" fmla="*/ 149 w 262"/>
                <a:gd name="T17" fmla="*/ 67 h 212"/>
                <a:gd name="T18" fmla="*/ 158 w 262"/>
                <a:gd name="T19" fmla="*/ 72 h 212"/>
                <a:gd name="T20" fmla="*/ 167 w 262"/>
                <a:gd name="T21" fmla="*/ 67 h 212"/>
                <a:gd name="T22" fmla="*/ 171 w 262"/>
                <a:gd name="T23" fmla="*/ 72 h 212"/>
                <a:gd name="T24" fmla="*/ 167 w 262"/>
                <a:gd name="T25" fmla="*/ 77 h 212"/>
                <a:gd name="T26" fmla="*/ 171 w 262"/>
                <a:gd name="T27" fmla="*/ 86 h 212"/>
                <a:gd name="T28" fmla="*/ 180 w 262"/>
                <a:gd name="T29" fmla="*/ 95 h 212"/>
                <a:gd name="T30" fmla="*/ 189 w 262"/>
                <a:gd name="T31" fmla="*/ 104 h 212"/>
                <a:gd name="T32" fmla="*/ 208 w 262"/>
                <a:gd name="T33" fmla="*/ 113 h 212"/>
                <a:gd name="T34" fmla="*/ 239 w 262"/>
                <a:gd name="T35" fmla="*/ 126 h 212"/>
                <a:gd name="T36" fmla="*/ 262 w 262"/>
                <a:gd name="T37" fmla="*/ 126 h 212"/>
                <a:gd name="T38" fmla="*/ 239 w 262"/>
                <a:gd name="T39" fmla="*/ 149 h 212"/>
                <a:gd name="T40" fmla="*/ 217 w 262"/>
                <a:gd name="T41" fmla="*/ 176 h 212"/>
                <a:gd name="T42" fmla="*/ 198 w 262"/>
                <a:gd name="T43" fmla="*/ 185 h 212"/>
                <a:gd name="T44" fmla="*/ 185 w 262"/>
                <a:gd name="T45" fmla="*/ 185 h 212"/>
                <a:gd name="T46" fmla="*/ 176 w 262"/>
                <a:gd name="T47" fmla="*/ 194 h 212"/>
                <a:gd name="T48" fmla="*/ 162 w 262"/>
                <a:gd name="T49" fmla="*/ 199 h 212"/>
                <a:gd name="T50" fmla="*/ 149 w 262"/>
                <a:gd name="T51" fmla="*/ 203 h 212"/>
                <a:gd name="T52" fmla="*/ 144 w 262"/>
                <a:gd name="T53" fmla="*/ 203 h 212"/>
                <a:gd name="T54" fmla="*/ 131 w 262"/>
                <a:gd name="T55" fmla="*/ 199 h 212"/>
                <a:gd name="T56" fmla="*/ 117 w 262"/>
                <a:gd name="T57" fmla="*/ 212 h 212"/>
                <a:gd name="T58" fmla="*/ 104 w 262"/>
                <a:gd name="T59" fmla="*/ 212 h 212"/>
                <a:gd name="T60" fmla="*/ 86 w 262"/>
                <a:gd name="T61" fmla="*/ 208 h 212"/>
                <a:gd name="T62" fmla="*/ 67 w 262"/>
                <a:gd name="T63" fmla="*/ 194 h 212"/>
                <a:gd name="T64" fmla="*/ 54 w 262"/>
                <a:gd name="T65" fmla="*/ 194 h 212"/>
                <a:gd name="T66" fmla="*/ 49 w 262"/>
                <a:gd name="T67" fmla="*/ 185 h 212"/>
                <a:gd name="T68" fmla="*/ 49 w 262"/>
                <a:gd name="T69" fmla="*/ 181 h 212"/>
                <a:gd name="T70" fmla="*/ 40 w 262"/>
                <a:gd name="T71" fmla="*/ 176 h 212"/>
                <a:gd name="T72" fmla="*/ 40 w 262"/>
                <a:gd name="T73" fmla="*/ 176 h 212"/>
                <a:gd name="T74" fmla="*/ 36 w 262"/>
                <a:gd name="T75" fmla="*/ 162 h 212"/>
                <a:gd name="T76" fmla="*/ 27 w 262"/>
                <a:gd name="T77" fmla="*/ 153 h 212"/>
                <a:gd name="T78" fmla="*/ 18 w 262"/>
                <a:gd name="T79" fmla="*/ 140 h 212"/>
                <a:gd name="T80" fmla="*/ 13 w 262"/>
                <a:gd name="T81" fmla="*/ 135 h 212"/>
                <a:gd name="T82" fmla="*/ 0 w 262"/>
                <a:gd name="T83" fmla="*/ 131 h 212"/>
                <a:gd name="T84" fmla="*/ 4 w 262"/>
                <a:gd name="T85" fmla="*/ 122 h 212"/>
                <a:gd name="T86" fmla="*/ 13 w 262"/>
                <a:gd name="T87" fmla="*/ 117 h 212"/>
                <a:gd name="T88" fmla="*/ 18 w 262"/>
                <a:gd name="T89" fmla="*/ 117 h 212"/>
                <a:gd name="T90" fmla="*/ 18 w 262"/>
                <a:gd name="T91" fmla="*/ 99 h 212"/>
                <a:gd name="T92" fmla="*/ 22 w 262"/>
                <a:gd name="T93" fmla="*/ 86 h 212"/>
                <a:gd name="T94" fmla="*/ 22 w 262"/>
                <a:gd name="T95" fmla="*/ 77 h 212"/>
                <a:gd name="T96" fmla="*/ 31 w 262"/>
                <a:gd name="T97" fmla="*/ 77 h 212"/>
                <a:gd name="T98" fmla="*/ 31 w 262"/>
                <a:gd name="T99" fmla="*/ 67 h 212"/>
                <a:gd name="T100" fmla="*/ 36 w 262"/>
                <a:gd name="T101" fmla="*/ 54 h 212"/>
                <a:gd name="T102" fmla="*/ 45 w 262"/>
                <a:gd name="T103" fmla="*/ 40 h 212"/>
                <a:gd name="T104" fmla="*/ 49 w 262"/>
                <a:gd name="T105" fmla="*/ 36 h 212"/>
                <a:gd name="T106" fmla="*/ 54 w 262"/>
                <a:gd name="T107" fmla="*/ 27 h 212"/>
                <a:gd name="T108" fmla="*/ 54 w 262"/>
                <a:gd name="T109" fmla="*/ 13 h 212"/>
                <a:gd name="T110" fmla="*/ 63 w 262"/>
                <a:gd name="T111" fmla="*/ 9 h 212"/>
                <a:gd name="T112" fmla="*/ 67 w 262"/>
                <a:gd name="T113" fmla="*/ 4 h 212"/>
                <a:gd name="T114" fmla="*/ 77 w 262"/>
                <a:gd name="T115" fmla="*/ 9 h 212"/>
                <a:gd name="T116" fmla="*/ 81 w 262"/>
                <a:gd name="T117" fmla="*/ 0 h 212"/>
                <a:gd name="T118" fmla="*/ 86 w 262"/>
                <a:gd name="T11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2" h="212">
                  <a:moveTo>
                    <a:pt x="90" y="4"/>
                  </a:moveTo>
                  <a:lnTo>
                    <a:pt x="90" y="4"/>
                  </a:lnTo>
                  <a:lnTo>
                    <a:pt x="90" y="4"/>
                  </a:lnTo>
                  <a:lnTo>
                    <a:pt x="95" y="4"/>
                  </a:lnTo>
                  <a:lnTo>
                    <a:pt x="99" y="4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7" y="4"/>
                  </a:lnTo>
                  <a:lnTo>
                    <a:pt x="117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9"/>
                  </a:lnTo>
                  <a:lnTo>
                    <a:pt x="126" y="9"/>
                  </a:lnTo>
                  <a:lnTo>
                    <a:pt x="131" y="9"/>
                  </a:lnTo>
                  <a:lnTo>
                    <a:pt x="131" y="13"/>
                  </a:lnTo>
                  <a:lnTo>
                    <a:pt x="135" y="13"/>
                  </a:lnTo>
                  <a:lnTo>
                    <a:pt x="135" y="18"/>
                  </a:lnTo>
                  <a:lnTo>
                    <a:pt x="140" y="22"/>
                  </a:lnTo>
                  <a:lnTo>
                    <a:pt x="144" y="27"/>
                  </a:lnTo>
                  <a:lnTo>
                    <a:pt x="149" y="27"/>
                  </a:lnTo>
                  <a:lnTo>
                    <a:pt x="149" y="31"/>
                  </a:lnTo>
                  <a:lnTo>
                    <a:pt x="153" y="36"/>
                  </a:lnTo>
                  <a:lnTo>
                    <a:pt x="153" y="36"/>
                  </a:lnTo>
                  <a:lnTo>
                    <a:pt x="153" y="36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5"/>
                  </a:lnTo>
                  <a:lnTo>
                    <a:pt x="158" y="49"/>
                  </a:lnTo>
                  <a:lnTo>
                    <a:pt x="153" y="54"/>
                  </a:lnTo>
                  <a:lnTo>
                    <a:pt x="153" y="54"/>
                  </a:lnTo>
                  <a:lnTo>
                    <a:pt x="149" y="58"/>
                  </a:lnTo>
                  <a:lnTo>
                    <a:pt x="149" y="58"/>
                  </a:lnTo>
                  <a:lnTo>
                    <a:pt x="149" y="58"/>
                  </a:lnTo>
                  <a:lnTo>
                    <a:pt x="149" y="63"/>
                  </a:lnTo>
                  <a:lnTo>
                    <a:pt x="149" y="67"/>
                  </a:lnTo>
                  <a:lnTo>
                    <a:pt x="153" y="72"/>
                  </a:lnTo>
                  <a:lnTo>
                    <a:pt x="153" y="72"/>
                  </a:lnTo>
                  <a:lnTo>
                    <a:pt x="153" y="72"/>
                  </a:lnTo>
                  <a:lnTo>
                    <a:pt x="158" y="72"/>
                  </a:lnTo>
                  <a:lnTo>
                    <a:pt x="158" y="72"/>
                  </a:lnTo>
                  <a:lnTo>
                    <a:pt x="158" y="72"/>
                  </a:lnTo>
                  <a:lnTo>
                    <a:pt x="162" y="67"/>
                  </a:lnTo>
                  <a:lnTo>
                    <a:pt x="162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71" y="72"/>
                  </a:lnTo>
                  <a:lnTo>
                    <a:pt x="171" y="72"/>
                  </a:lnTo>
                  <a:lnTo>
                    <a:pt x="171" y="72"/>
                  </a:lnTo>
                  <a:lnTo>
                    <a:pt x="171" y="72"/>
                  </a:lnTo>
                  <a:lnTo>
                    <a:pt x="167" y="72"/>
                  </a:lnTo>
                  <a:lnTo>
                    <a:pt x="167" y="72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81"/>
                  </a:lnTo>
                  <a:lnTo>
                    <a:pt x="167" y="81"/>
                  </a:lnTo>
                  <a:lnTo>
                    <a:pt x="171" y="86"/>
                  </a:lnTo>
                  <a:lnTo>
                    <a:pt x="171" y="86"/>
                  </a:lnTo>
                  <a:lnTo>
                    <a:pt x="171" y="86"/>
                  </a:lnTo>
                  <a:lnTo>
                    <a:pt x="171" y="90"/>
                  </a:lnTo>
                  <a:lnTo>
                    <a:pt x="176" y="90"/>
                  </a:lnTo>
                  <a:lnTo>
                    <a:pt x="176" y="90"/>
                  </a:lnTo>
                  <a:lnTo>
                    <a:pt x="176" y="95"/>
                  </a:lnTo>
                  <a:lnTo>
                    <a:pt x="180" y="95"/>
                  </a:lnTo>
                  <a:lnTo>
                    <a:pt x="180" y="99"/>
                  </a:lnTo>
                  <a:lnTo>
                    <a:pt x="180" y="99"/>
                  </a:lnTo>
                  <a:lnTo>
                    <a:pt x="185" y="99"/>
                  </a:lnTo>
                  <a:lnTo>
                    <a:pt x="185" y="99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08"/>
                  </a:lnTo>
                  <a:lnTo>
                    <a:pt x="198" y="108"/>
                  </a:lnTo>
                  <a:lnTo>
                    <a:pt x="203" y="113"/>
                  </a:lnTo>
                  <a:lnTo>
                    <a:pt x="208" y="113"/>
                  </a:lnTo>
                  <a:lnTo>
                    <a:pt x="212" y="117"/>
                  </a:lnTo>
                  <a:lnTo>
                    <a:pt x="217" y="117"/>
                  </a:lnTo>
                  <a:lnTo>
                    <a:pt x="226" y="117"/>
                  </a:lnTo>
                  <a:lnTo>
                    <a:pt x="230" y="122"/>
                  </a:lnTo>
                  <a:lnTo>
                    <a:pt x="239" y="126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8" y="126"/>
                  </a:lnTo>
                  <a:lnTo>
                    <a:pt x="253" y="126"/>
                  </a:lnTo>
                  <a:lnTo>
                    <a:pt x="262" y="126"/>
                  </a:lnTo>
                  <a:lnTo>
                    <a:pt x="257" y="131"/>
                  </a:lnTo>
                  <a:lnTo>
                    <a:pt x="253" y="135"/>
                  </a:lnTo>
                  <a:lnTo>
                    <a:pt x="248" y="140"/>
                  </a:lnTo>
                  <a:lnTo>
                    <a:pt x="244" y="144"/>
                  </a:lnTo>
                  <a:lnTo>
                    <a:pt x="239" y="149"/>
                  </a:lnTo>
                  <a:lnTo>
                    <a:pt x="235" y="153"/>
                  </a:lnTo>
                  <a:lnTo>
                    <a:pt x="230" y="158"/>
                  </a:lnTo>
                  <a:lnTo>
                    <a:pt x="226" y="162"/>
                  </a:lnTo>
                  <a:lnTo>
                    <a:pt x="221" y="171"/>
                  </a:lnTo>
                  <a:lnTo>
                    <a:pt x="217" y="176"/>
                  </a:lnTo>
                  <a:lnTo>
                    <a:pt x="212" y="181"/>
                  </a:lnTo>
                  <a:lnTo>
                    <a:pt x="208" y="185"/>
                  </a:lnTo>
                  <a:lnTo>
                    <a:pt x="208" y="185"/>
                  </a:lnTo>
                  <a:lnTo>
                    <a:pt x="203" y="185"/>
                  </a:lnTo>
                  <a:lnTo>
                    <a:pt x="198" y="185"/>
                  </a:lnTo>
                  <a:lnTo>
                    <a:pt x="194" y="185"/>
                  </a:lnTo>
                  <a:lnTo>
                    <a:pt x="194" y="185"/>
                  </a:lnTo>
                  <a:lnTo>
                    <a:pt x="189" y="185"/>
                  </a:lnTo>
                  <a:lnTo>
                    <a:pt x="189" y="185"/>
                  </a:lnTo>
                  <a:lnTo>
                    <a:pt x="185" y="185"/>
                  </a:lnTo>
                  <a:lnTo>
                    <a:pt x="185" y="185"/>
                  </a:lnTo>
                  <a:lnTo>
                    <a:pt x="180" y="190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76" y="194"/>
                  </a:lnTo>
                  <a:lnTo>
                    <a:pt x="176" y="194"/>
                  </a:lnTo>
                  <a:lnTo>
                    <a:pt x="171" y="194"/>
                  </a:lnTo>
                  <a:lnTo>
                    <a:pt x="171" y="199"/>
                  </a:lnTo>
                  <a:lnTo>
                    <a:pt x="162" y="199"/>
                  </a:lnTo>
                  <a:lnTo>
                    <a:pt x="162" y="199"/>
                  </a:lnTo>
                  <a:lnTo>
                    <a:pt x="158" y="199"/>
                  </a:lnTo>
                  <a:lnTo>
                    <a:pt x="158" y="203"/>
                  </a:lnTo>
                  <a:lnTo>
                    <a:pt x="158" y="203"/>
                  </a:lnTo>
                  <a:lnTo>
                    <a:pt x="153" y="203"/>
                  </a:lnTo>
                  <a:lnTo>
                    <a:pt x="149" y="203"/>
                  </a:lnTo>
                  <a:lnTo>
                    <a:pt x="149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40" y="203"/>
                  </a:lnTo>
                  <a:lnTo>
                    <a:pt x="140" y="199"/>
                  </a:lnTo>
                  <a:lnTo>
                    <a:pt x="135" y="199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22" y="203"/>
                  </a:lnTo>
                  <a:lnTo>
                    <a:pt x="122" y="203"/>
                  </a:lnTo>
                  <a:lnTo>
                    <a:pt x="122" y="208"/>
                  </a:lnTo>
                  <a:lnTo>
                    <a:pt x="117" y="212"/>
                  </a:lnTo>
                  <a:lnTo>
                    <a:pt x="117" y="212"/>
                  </a:lnTo>
                  <a:lnTo>
                    <a:pt x="113" y="212"/>
                  </a:lnTo>
                  <a:lnTo>
                    <a:pt x="108" y="212"/>
                  </a:lnTo>
                  <a:lnTo>
                    <a:pt x="108" y="212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99" y="212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0" y="208"/>
                  </a:lnTo>
                  <a:lnTo>
                    <a:pt x="86" y="208"/>
                  </a:lnTo>
                  <a:lnTo>
                    <a:pt x="86" y="203"/>
                  </a:lnTo>
                  <a:lnTo>
                    <a:pt x="81" y="203"/>
                  </a:lnTo>
                  <a:lnTo>
                    <a:pt x="77" y="199"/>
                  </a:lnTo>
                  <a:lnTo>
                    <a:pt x="72" y="199"/>
                  </a:lnTo>
                  <a:lnTo>
                    <a:pt x="67" y="194"/>
                  </a:lnTo>
                  <a:lnTo>
                    <a:pt x="67" y="194"/>
                  </a:lnTo>
                  <a:lnTo>
                    <a:pt x="67" y="194"/>
                  </a:lnTo>
                  <a:lnTo>
                    <a:pt x="63" y="194"/>
                  </a:lnTo>
                  <a:lnTo>
                    <a:pt x="58" y="194"/>
                  </a:lnTo>
                  <a:lnTo>
                    <a:pt x="54" y="194"/>
                  </a:lnTo>
                  <a:lnTo>
                    <a:pt x="54" y="194"/>
                  </a:lnTo>
                  <a:lnTo>
                    <a:pt x="54" y="194"/>
                  </a:lnTo>
                  <a:lnTo>
                    <a:pt x="54" y="190"/>
                  </a:lnTo>
                  <a:lnTo>
                    <a:pt x="49" y="190"/>
                  </a:lnTo>
                  <a:lnTo>
                    <a:pt x="49" y="185"/>
                  </a:lnTo>
                  <a:lnTo>
                    <a:pt x="49" y="185"/>
                  </a:lnTo>
                  <a:lnTo>
                    <a:pt x="49" y="181"/>
                  </a:lnTo>
                  <a:lnTo>
                    <a:pt x="49" y="181"/>
                  </a:lnTo>
                  <a:lnTo>
                    <a:pt x="49" y="181"/>
                  </a:lnTo>
                  <a:lnTo>
                    <a:pt x="49" y="181"/>
                  </a:lnTo>
                  <a:lnTo>
                    <a:pt x="49" y="176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0" y="176"/>
                  </a:lnTo>
                  <a:lnTo>
                    <a:pt x="40" y="176"/>
                  </a:lnTo>
                  <a:lnTo>
                    <a:pt x="40" y="176"/>
                  </a:lnTo>
                  <a:lnTo>
                    <a:pt x="40" y="176"/>
                  </a:lnTo>
                  <a:lnTo>
                    <a:pt x="40" y="176"/>
                  </a:lnTo>
                  <a:lnTo>
                    <a:pt x="40" y="176"/>
                  </a:lnTo>
                  <a:lnTo>
                    <a:pt x="40" y="176"/>
                  </a:lnTo>
                  <a:lnTo>
                    <a:pt x="40" y="171"/>
                  </a:lnTo>
                  <a:lnTo>
                    <a:pt x="36" y="171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6" y="162"/>
                  </a:lnTo>
                  <a:lnTo>
                    <a:pt x="36" y="162"/>
                  </a:lnTo>
                  <a:lnTo>
                    <a:pt x="31" y="158"/>
                  </a:lnTo>
                  <a:lnTo>
                    <a:pt x="31" y="153"/>
                  </a:lnTo>
                  <a:lnTo>
                    <a:pt x="31" y="153"/>
                  </a:lnTo>
                  <a:lnTo>
                    <a:pt x="27" y="153"/>
                  </a:lnTo>
                  <a:lnTo>
                    <a:pt x="27" y="149"/>
                  </a:lnTo>
                  <a:lnTo>
                    <a:pt x="27" y="149"/>
                  </a:lnTo>
                  <a:lnTo>
                    <a:pt x="22" y="144"/>
                  </a:lnTo>
                  <a:lnTo>
                    <a:pt x="22" y="144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8" y="135"/>
                  </a:lnTo>
                  <a:lnTo>
                    <a:pt x="13" y="135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4" y="131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4" y="117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3" y="117"/>
                  </a:lnTo>
                  <a:lnTo>
                    <a:pt x="13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3"/>
                  </a:lnTo>
                  <a:lnTo>
                    <a:pt x="18" y="113"/>
                  </a:lnTo>
                  <a:lnTo>
                    <a:pt x="18" y="108"/>
                  </a:lnTo>
                  <a:lnTo>
                    <a:pt x="18" y="104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5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1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3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40" y="49"/>
                  </a:lnTo>
                  <a:lnTo>
                    <a:pt x="40" y="45"/>
                  </a:lnTo>
                  <a:lnTo>
                    <a:pt x="40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9" y="40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54" y="36"/>
                  </a:lnTo>
                  <a:lnTo>
                    <a:pt x="49" y="36"/>
                  </a:lnTo>
                  <a:lnTo>
                    <a:pt x="54" y="31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72" y="4"/>
                  </a:lnTo>
                  <a:lnTo>
                    <a:pt x="72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4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0" y="4"/>
                  </a:lnTo>
                  <a:lnTo>
                    <a:pt x="90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29" name="Freeform 55">
              <a:extLst>
                <a:ext uri="{FF2B5EF4-FFF2-40B4-BE49-F238E27FC236}">
                  <a16:creationId xmlns:a16="http://schemas.microsoft.com/office/drawing/2014/main" id="{3C65E3BB-52E1-0F74-8318-4EAE878DA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451" y="857251"/>
              <a:ext cx="236538" cy="307975"/>
            </a:xfrm>
            <a:custGeom>
              <a:avLst/>
              <a:gdLst>
                <a:gd name="T0" fmla="*/ 100 w 149"/>
                <a:gd name="T1" fmla="*/ 13 h 194"/>
                <a:gd name="T2" fmla="*/ 100 w 149"/>
                <a:gd name="T3" fmla="*/ 18 h 194"/>
                <a:gd name="T4" fmla="*/ 95 w 149"/>
                <a:gd name="T5" fmla="*/ 22 h 194"/>
                <a:gd name="T6" fmla="*/ 100 w 149"/>
                <a:gd name="T7" fmla="*/ 36 h 194"/>
                <a:gd name="T8" fmla="*/ 113 w 149"/>
                <a:gd name="T9" fmla="*/ 50 h 194"/>
                <a:gd name="T10" fmla="*/ 109 w 149"/>
                <a:gd name="T11" fmla="*/ 59 h 194"/>
                <a:gd name="T12" fmla="*/ 118 w 149"/>
                <a:gd name="T13" fmla="*/ 72 h 194"/>
                <a:gd name="T14" fmla="*/ 122 w 149"/>
                <a:gd name="T15" fmla="*/ 81 h 194"/>
                <a:gd name="T16" fmla="*/ 118 w 149"/>
                <a:gd name="T17" fmla="*/ 90 h 194"/>
                <a:gd name="T18" fmla="*/ 122 w 149"/>
                <a:gd name="T19" fmla="*/ 90 h 194"/>
                <a:gd name="T20" fmla="*/ 122 w 149"/>
                <a:gd name="T21" fmla="*/ 99 h 194"/>
                <a:gd name="T22" fmla="*/ 127 w 149"/>
                <a:gd name="T23" fmla="*/ 104 h 194"/>
                <a:gd name="T24" fmla="*/ 136 w 149"/>
                <a:gd name="T25" fmla="*/ 113 h 194"/>
                <a:gd name="T26" fmla="*/ 136 w 149"/>
                <a:gd name="T27" fmla="*/ 122 h 194"/>
                <a:gd name="T28" fmla="*/ 149 w 149"/>
                <a:gd name="T29" fmla="*/ 131 h 194"/>
                <a:gd name="T30" fmla="*/ 145 w 149"/>
                <a:gd name="T31" fmla="*/ 144 h 194"/>
                <a:gd name="T32" fmla="*/ 131 w 149"/>
                <a:gd name="T33" fmla="*/ 163 h 194"/>
                <a:gd name="T34" fmla="*/ 118 w 149"/>
                <a:gd name="T35" fmla="*/ 172 h 194"/>
                <a:gd name="T36" fmla="*/ 104 w 149"/>
                <a:gd name="T37" fmla="*/ 181 h 194"/>
                <a:gd name="T38" fmla="*/ 95 w 149"/>
                <a:gd name="T39" fmla="*/ 181 h 194"/>
                <a:gd name="T40" fmla="*/ 91 w 149"/>
                <a:gd name="T41" fmla="*/ 181 h 194"/>
                <a:gd name="T42" fmla="*/ 86 w 149"/>
                <a:gd name="T43" fmla="*/ 185 h 194"/>
                <a:gd name="T44" fmla="*/ 81 w 149"/>
                <a:gd name="T45" fmla="*/ 185 h 194"/>
                <a:gd name="T46" fmla="*/ 68 w 149"/>
                <a:gd name="T47" fmla="*/ 190 h 194"/>
                <a:gd name="T48" fmla="*/ 50 w 149"/>
                <a:gd name="T49" fmla="*/ 194 h 194"/>
                <a:gd name="T50" fmla="*/ 50 w 149"/>
                <a:gd name="T51" fmla="*/ 190 h 194"/>
                <a:gd name="T52" fmla="*/ 45 w 149"/>
                <a:gd name="T53" fmla="*/ 190 h 194"/>
                <a:gd name="T54" fmla="*/ 41 w 149"/>
                <a:gd name="T55" fmla="*/ 185 h 194"/>
                <a:gd name="T56" fmla="*/ 41 w 149"/>
                <a:gd name="T57" fmla="*/ 185 h 194"/>
                <a:gd name="T58" fmla="*/ 32 w 149"/>
                <a:gd name="T59" fmla="*/ 181 h 194"/>
                <a:gd name="T60" fmla="*/ 27 w 149"/>
                <a:gd name="T61" fmla="*/ 176 h 194"/>
                <a:gd name="T62" fmla="*/ 27 w 149"/>
                <a:gd name="T63" fmla="*/ 167 h 194"/>
                <a:gd name="T64" fmla="*/ 27 w 149"/>
                <a:gd name="T65" fmla="*/ 163 h 194"/>
                <a:gd name="T66" fmla="*/ 27 w 149"/>
                <a:gd name="T67" fmla="*/ 158 h 194"/>
                <a:gd name="T68" fmla="*/ 23 w 149"/>
                <a:gd name="T69" fmla="*/ 144 h 194"/>
                <a:gd name="T70" fmla="*/ 23 w 149"/>
                <a:gd name="T71" fmla="*/ 135 h 194"/>
                <a:gd name="T72" fmla="*/ 27 w 149"/>
                <a:gd name="T73" fmla="*/ 131 h 194"/>
                <a:gd name="T74" fmla="*/ 32 w 149"/>
                <a:gd name="T75" fmla="*/ 126 h 194"/>
                <a:gd name="T76" fmla="*/ 41 w 149"/>
                <a:gd name="T77" fmla="*/ 117 h 194"/>
                <a:gd name="T78" fmla="*/ 50 w 149"/>
                <a:gd name="T79" fmla="*/ 108 h 194"/>
                <a:gd name="T80" fmla="*/ 59 w 149"/>
                <a:gd name="T81" fmla="*/ 99 h 194"/>
                <a:gd name="T82" fmla="*/ 63 w 149"/>
                <a:gd name="T83" fmla="*/ 95 h 194"/>
                <a:gd name="T84" fmla="*/ 63 w 149"/>
                <a:gd name="T85" fmla="*/ 86 h 194"/>
                <a:gd name="T86" fmla="*/ 54 w 149"/>
                <a:gd name="T87" fmla="*/ 81 h 194"/>
                <a:gd name="T88" fmla="*/ 45 w 149"/>
                <a:gd name="T89" fmla="*/ 77 h 194"/>
                <a:gd name="T90" fmla="*/ 41 w 149"/>
                <a:gd name="T91" fmla="*/ 68 h 194"/>
                <a:gd name="T92" fmla="*/ 45 w 149"/>
                <a:gd name="T93" fmla="*/ 63 h 194"/>
                <a:gd name="T94" fmla="*/ 41 w 149"/>
                <a:gd name="T95" fmla="*/ 54 h 194"/>
                <a:gd name="T96" fmla="*/ 36 w 149"/>
                <a:gd name="T97" fmla="*/ 50 h 194"/>
                <a:gd name="T98" fmla="*/ 36 w 149"/>
                <a:gd name="T99" fmla="*/ 45 h 194"/>
                <a:gd name="T100" fmla="*/ 36 w 149"/>
                <a:gd name="T101" fmla="*/ 36 h 194"/>
                <a:gd name="T102" fmla="*/ 23 w 149"/>
                <a:gd name="T103" fmla="*/ 31 h 194"/>
                <a:gd name="T104" fmla="*/ 9 w 149"/>
                <a:gd name="T105" fmla="*/ 27 h 194"/>
                <a:gd name="T106" fmla="*/ 0 w 149"/>
                <a:gd name="T107" fmla="*/ 22 h 194"/>
                <a:gd name="T108" fmla="*/ 5 w 149"/>
                <a:gd name="T109" fmla="*/ 18 h 194"/>
                <a:gd name="T110" fmla="*/ 18 w 149"/>
                <a:gd name="T111" fmla="*/ 22 h 194"/>
                <a:gd name="T112" fmla="*/ 32 w 149"/>
                <a:gd name="T113" fmla="*/ 27 h 194"/>
                <a:gd name="T114" fmla="*/ 41 w 149"/>
                <a:gd name="T115" fmla="*/ 27 h 194"/>
                <a:gd name="T116" fmla="*/ 54 w 149"/>
                <a:gd name="T117" fmla="*/ 27 h 194"/>
                <a:gd name="T118" fmla="*/ 59 w 149"/>
                <a:gd name="T119" fmla="*/ 22 h 194"/>
                <a:gd name="T120" fmla="*/ 63 w 149"/>
                <a:gd name="T121" fmla="*/ 9 h 194"/>
                <a:gd name="T122" fmla="*/ 72 w 149"/>
                <a:gd name="T123" fmla="*/ 4 h 194"/>
                <a:gd name="T124" fmla="*/ 86 w 149"/>
                <a:gd name="T125" fmla="*/ 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9" h="194">
                  <a:moveTo>
                    <a:pt x="86" y="4"/>
                  </a:moveTo>
                  <a:lnTo>
                    <a:pt x="86" y="4"/>
                  </a:lnTo>
                  <a:lnTo>
                    <a:pt x="86" y="4"/>
                  </a:lnTo>
                  <a:lnTo>
                    <a:pt x="91" y="4"/>
                  </a:lnTo>
                  <a:lnTo>
                    <a:pt x="95" y="4"/>
                  </a:lnTo>
                  <a:lnTo>
                    <a:pt x="100" y="9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100" y="18"/>
                  </a:lnTo>
                  <a:lnTo>
                    <a:pt x="95" y="18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7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100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9" y="40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50"/>
                  </a:lnTo>
                  <a:lnTo>
                    <a:pt x="113" y="50"/>
                  </a:lnTo>
                  <a:lnTo>
                    <a:pt x="113" y="50"/>
                  </a:lnTo>
                  <a:lnTo>
                    <a:pt x="109" y="54"/>
                  </a:lnTo>
                  <a:lnTo>
                    <a:pt x="109" y="54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3"/>
                  </a:lnTo>
                  <a:lnTo>
                    <a:pt x="113" y="63"/>
                  </a:lnTo>
                  <a:lnTo>
                    <a:pt x="113" y="68"/>
                  </a:lnTo>
                  <a:lnTo>
                    <a:pt x="113" y="68"/>
                  </a:lnTo>
                  <a:lnTo>
                    <a:pt x="113" y="68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7"/>
                  </a:lnTo>
                  <a:lnTo>
                    <a:pt x="122" y="77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18" y="81"/>
                  </a:lnTo>
                  <a:lnTo>
                    <a:pt x="118" y="81"/>
                  </a:lnTo>
                  <a:lnTo>
                    <a:pt x="122" y="86"/>
                  </a:lnTo>
                  <a:lnTo>
                    <a:pt x="118" y="86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22" y="90"/>
                  </a:lnTo>
                  <a:lnTo>
                    <a:pt x="122" y="90"/>
                  </a:lnTo>
                  <a:lnTo>
                    <a:pt x="122" y="90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18" y="95"/>
                  </a:lnTo>
                  <a:lnTo>
                    <a:pt x="118" y="95"/>
                  </a:lnTo>
                  <a:lnTo>
                    <a:pt x="118" y="95"/>
                  </a:lnTo>
                  <a:lnTo>
                    <a:pt x="122" y="95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7" y="99"/>
                  </a:lnTo>
                  <a:lnTo>
                    <a:pt x="127" y="99"/>
                  </a:lnTo>
                  <a:lnTo>
                    <a:pt x="127" y="99"/>
                  </a:lnTo>
                  <a:lnTo>
                    <a:pt x="127" y="104"/>
                  </a:lnTo>
                  <a:lnTo>
                    <a:pt x="127" y="104"/>
                  </a:lnTo>
                  <a:lnTo>
                    <a:pt x="127" y="104"/>
                  </a:lnTo>
                  <a:lnTo>
                    <a:pt x="127" y="104"/>
                  </a:lnTo>
                  <a:lnTo>
                    <a:pt x="127" y="108"/>
                  </a:lnTo>
                  <a:lnTo>
                    <a:pt x="131" y="108"/>
                  </a:lnTo>
                  <a:lnTo>
                    <a:pt x="131" y="108"/>
                  </a:lnTo>
                  <a:lnTo>
                    <a:pt x="136" y="108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1" y="113"/>
                  </a:lnTo>
                  <a:lnTo>
                    <a:pt x="131" y="117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31" y="122"/>
                  </a:lnTo>
                  <a:lnTo>
                    <a:pt x="136" y="122"/>
                  </a:lnTo>
                  <a:lnTo>
                    <a:pt x="140" y="126"/>
                  </a:lnTo>
                  <a:lnTo>
                    <a:pt x="140" y="126"/>
                  </a:lnTo>
                  <a:lnTo>
                    <a:pt x="145" y="126"/>
                  </a:lnTo>
                  <a:lnTo>
                    <a:pt x="145" y="131"/>
                  </a:lnTo>
                  <a:lnTo>
                    <a:pt x="149" y="131"/>
                  </a:lnTo>
                  <a:lnTo>
                    <a:pt x="149" y="131"/>
                  </a:lnTo>
                  <a:lnTo>
                    <a:pt x="149" y="131"/>
                  </a:lnTo>
                  <a:lnTo>
                    <a:pt x="149" y="135"/>
                  </a:lnTo>
                  <a:lnTo>
                    <a:pt x="149" y="135"/>
                  </a:lnTo>
                  <a:lnTo>
                    <a:pt x="149" y="135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5" y="144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53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131" y="158"/>
                  </a:lnTo>
                  <a:lnTo>
                    <a:pt x="131" y="163"/>
                  </a:lnTo>
                  <a:lnTo>
                    <a:pt x="131" y="163"/>
                  </a:lnTo>
                  <a:lnTo>
                    <a:pt x="127" y="167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2"/>
                  </a:lnTo>
                  <a:lnTo>
                    <a:pt x="118" y="172"/>
                  </a:lnTo>
                  <a:lnTo>
                    <a:pt x="118" y="172"/>
                  </a:lnTo>
                  <a:lnTo>
                    <a:pt x="118" y="172"/>
                  </a:lnTo>
                  <a:lnTo>
                    <a:pt x="113" y="176"/>
                  </a:lnTo>
                  <a:lnTo>
                    <a:pt x="109" y="181"/>
                  </a:lnTo>
                  <a:lnTo>
                    <a:pt x="109" y="181"/>
                  </a:lnTo>
                  <a:lnTo>
                    <a:pt x="109" y="181"/>
                  </a:lnTo>
                  <a:lnTo>
                    <a:pt x="109" y="181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76"/>
                  </a:lnTo>
                  <a:lnTo>
                    <a:pt x="95" y="176"/>
                  </a:lnTo>
                  <a:lnTo>
                    <a:pt x="95" y="176"/>
                  </a:lnTo>
                  <a:lnTo>
                    <a:pt x="91" y="181"/>
                  </a:lnTo>
                  <a:lnTo>
                    <a:pt x="91" y="181"/>
                  </a:lnTo>
                  <a:lnTo>
                    <a:pt x="91" y="181"/>
                  </a:lnTo>
                  <a:lnTo>
                    <a:pt x="91" y="181"/>
                  </a:lnTo>
                  <a:lnTo>
                    <a:pt x="86" y="181"/>
                  </a:lnTo>
                  <a:lnTo>
                    <a:pt x="86" y="181"/>
                  </a:lnTo>
                  <a:lnTo>
                    <a:pt x="86" y="181"/>
                  </a:lnTo>
                  <a:lnTo>
                    <a:pt x="86" y="181"/>
                  </a:lnTo>
                  <a:lnTo>
                    <a:pt x="86" y="185"/>
                  </a:lnTo>
                  <a:lnTo>
                    <a:pt x="86" y="185"/>
                  </a:lnTo>
                  <a:lnTo>
                    <a:pt x="86" y="185"/>
                  </a:lnTo>
                  <a:lnTo>
                    <a:pt x="86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77" y="185"/>
                  </a:lnTo>
                  <a:lnTo>
                    <a:pt x="77" y="185"/>
                  </a:lnTo>
                  <a:lnTo>
                    <a:pt x="72" y="185"/>
                  </a:lnTo>
                  <a:lnTo>
                    <a:pt x="72" y="185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3" y="190"/>
                  </a:lnTo>
                  <a:lnTo>
                    <a:pt x="63" y="190"/>
                  </a:lnTo>
                  <a:lnTo>
                    <a:pt x="59" y="190"/>
                  </a:lnTo>
                  <a:lnTo>
                    <a:pt x="54" y="190"/>
                  </a:lnTo>
                  <a:lnTo>
                    <a:pt x="54" y="190"/>
                  </a:lnTo>
                  <a:lnTo>
                    <a:pt x="54" y="190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45" y="185"/>
                  </a:lnTo>
                  <a:lnTo>
                    <a:pt x="45" y="185"/>
                  </a:lnTo>
                  <a:lnTo>
                    <a:pt x="45" y="185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5"/>
                  </a:lnTo>
                  <a:lnTo>
                    <a:pt x="41" y="181"/>
                  </a:lnTo>
                  <a:lnTo>
                    <a:pt x="41" y="185"/>
                  </a:lnTo>
                  <a:lnTo>
                    <a:pt x="36" y="181"/>
                  </a:lnTo>
                  <a:lnTo>
                    <a:pt x="32" y="181"/>
                  </a:lnTo>
                  <a:lnTo>
                    <a:pt x="32" y="181"/>
                  </a:lnTo>
                  <a:lnTo>
                    <a:pt x="32" y="181"/>
                  </a:lnTo>
                  <a:lnTo>
                    <a:pt x="32" y="181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27" y="176"/>
                  </a:lnTo>
                  <a:lnTo>
                    <a:pt x="27" y="176"/>
                  </a:lnTo>
                  <a:lnTo>
                    <a:pt x="27" y="176"/>
                  </a:lnTo>
                  <a:lnTo>
                    <a:pt x="23" y="176"/>
                  </a:lnTo>
                  <a:lnTo>
                    <a:pt x="23" y="172"/>
                  </a:lnTo>
                  <a:lnTo>
                    <a:pt x="23" y="172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3" y="158"/>
                  </a:lnTo>
                  <a:lnTo>
                    <a:pt x="23" y="153"/>
                  </a:lnTo>
                  <a:lnTo>
                    <a:pt x="23" y="153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4"/>
                  </a:lnTo>
                  <a:lnTo>
                    <a:pt x="18" y="144"/>
                  </a:lnTo>
                  <a:lnTo>
                    <a:pt x="18" y="144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32" y="131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50" y="108"/>
                  </a:lnTo>
                  <a:lnTo>
                    <a:pt x="50" y="108"/>
                  </a:lnTo>
                  <a:lnTo>
                    <a:pt x="50" y="108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8" y="99"/>
                  </a:lnTo>
                  <a:lnTo>
                    <a:pt x="68" y="99"/>
                  </a:lnTo>
                  <a:lnTo>
                    <a:pt x="63" y="95"/>
                  </a:lnTo>
                  <a:lnTo>
                    <a:pt x="63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3" y="95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1" y="72"/>
                  </a:lnTo>
                  <a:lnTo>
                    <a:pt x="41" y="72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3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4" y="18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7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41" y="22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59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7" y="4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6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0" name="Freeform 56">
              <a:extLst>
                <a:ext uri="{FF2B5EF4-FFF2-40B4-BE49-F238E27FC236}">
                  <a16:creationId xmlns:a16="http://schemas.microsoft.com/office/drawing/2014/main" id="{6AEF787D-25B0-3D59-E43B-B2CCFBE596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3513" y="3548064"/>
              <a:ext cx="100013" cy="71438"/>
            </a:xfrm>
            <a:custGeom>
              <a:avLst/>
              <a:gdLst>
                <a:gd name="T0" fmla="*/ 23 w 63"/>
                <a:gd name="T1" fmla="*/ 23 h 45"/>
                <a:gd name="T2" fmla="*/ 23 w 63"/>
                <a:gd name="T3" fmla="*/ 27 h 45"/>
                <a:gd name="T4" fmla="*/ 27 w 63"/>
                <a:gd name="T5" fmla="*/ 27 h 45"/>
                <a:gd name="T6" fmla="*/ 27 w 63"/>
                <a:gd name="T7" fmla="*/ 32 h 45"/>
                <a:gd name="T8" fmla="*/ 27 w 63"/>
                <a:gd name="T9" fmla="*/ 32 h 45"/>
                <a:gd name="T10" fmla="*/ 27 w 63"/>
                <a:gd name="T11" fmla="*/ 36 h 45"/>
                <a:gd name="T12" fmla="*/ 23 w 63"/>
                <a:gd name="T13" fmla="*/ 41 h 45"/>
                <a:gd name="T14" fmla="*/ 23 w 63"/>
                <a:gd name="T15" fmla="*/ 41 h 45"/>
                <a:gd name="T16" fmla="*/ 18 w 63"/>
                <a:gd name="T17" fmla="*/ 41 h 45"/>
                <a:gd name="T18" fmla="*/ 14 w 63"/>
                <a:gd name="T19" fmla="*/ 45 h 45"/>
                <a:gd name="T20" fmla="*/ 9 w 63"/>
                <a:gd name="T21" fmla="*/ 45 h 45"/>
                <a:gd name="T22" fmla="*/ 9 w 63"/>
                <a:gd name="T23" fmla="*/ 41 h 45"/>
                <a:gd name="T24" fmla="*/ 5 w 63"/>
                <a:gd name="T25" fmla="*/ 41 h 45"/>
                <a:gd name="T26" fmla="*/ 0 w 63"/>
                <a:gd name="T27" fmla="*/ 41 h 45"/>
                <a:gd name="T28" fmla="*/ 5 w 63"/>
                <a:gd name="T29" fmla="*/ 36 h 45"/>
                <a:gd name="T30" fmla="*/ 5 w 63"/>
                <a:gd name="T31" fmla="*/ 32 h 45"/>
                <a:gd name="T32" fmla="*/ 5 w 63"/>
                <a:gd name="T33" fmla="*/ 32 h 45"/>
                <a:gd name="T34" fmla="*/ 5 w 63"/>
                <a:gd name="T35" fmla="*/ 32 h 45"/>
                <a:gd name="T36" fmla="*/ 9 w 63"/>
                <a:gd name="T37" fmla="*/ 32 h 45"/>
                <a:gd name="T38" fmla="*/ 9 w 63"/>
                <a:gd name="T39" fmla="*/ 27 h 45"/>
                <a:gd name="T40" fmla="*/ 18 w 63"/>
                <a:gd name="T41" fmla="*/ 23 h 45"/>
                <a:gd name="T42" fmla="*/ 23 w 63"/>
                <a:gd name="T43" fmla="*/ 23 h 45"/>
                <a:gd name="T44" fmla="*/ 23 w 63"/>
                <a:gd name="T45" fmla="*/ 23 h 45"/>
                <a:gd name="T46" fmla="*/ 63 w 63"/>
                <a:gd name="T47" fmla="*/ 0 h 45"/>
                <a:gd name="T48" fmla="*/ 59 w 63"/>
                <a:gd name="T49" fmla="*/ 0 h 45"/>
                <a:gd name="T50" fmla="*/ 59 w 63"/>
                <a:gd name="T51" fmla="*/ 5 h 45"/>
                <a:gd name="T52" fmla="*/ 54 w 63"/>
                <a:gd name="T53" fmla="*/ 9 h 45"/>
                <a:gd name="T54" fmla="*/ 54 w 63"/>
                <a:gd name="T55" fmla="*/ 9 h 45"/>
                <a:gd name="T56" fmla="*/ 59 w 63"/>
                <a:gd name="T57" fmla="*/ 5 h 45"/>
                <a:gd name="T58" fmla="*/ 59 w 63"/>
                <a:gd name="T59" fmla="*/ 9 h 45"/>
                <a:gd name="T60" fmla="*/ 59 w 63"/>
                <a:gd name="T61" fmla="*/ 9 h 45"/>
                <a:gd name="T62" fmla="*/ 54 w 63"/>
                <a:gd name="T63" fmla="*/ 9 h 45"/>
                <a:gd name="T64" fmla="*/ 50 w 63"/>
                <a:gd name="T65" fmla="*/ 14 h 45"/>
                <a:gd name="T66" fmla="*/ 50 w 63"/>
                <a:gd name="T67" fmla="*/ 14 h 45"/>
                <a:gd name="T68" fmla="*/ 50 w 63"/>
                <a:gd name="T69" fmla="*/ 9 h 45"/>
                <a:gd name="T70" fmla="*/ 45 w 63"/>
                <a:gd name="T71" fmla="*/ 9 h 45"/>
                <a:gd name="T72" fmla="*/ 41 w 63"/>
                <a:gd name="T73" fmla="*/ 14 h 45"/>
                <a:gd name="T74" fmla="*/ 41 w 63"/>
                <a:gd name="T75" fmla="*/ 14 h 45"/>
                <a:gd name="T76" fmla="*/ 36 w 63"/>
                <a:gd name="T77" fmla="*/ 14 h 45"/>
                <a:gd name="T78" fmla="*/ 36 w 63"/>
                <a:gd name="T79" fmla="*/ 14 h 45"/>
                <a:gd name="T80" fmla="*/ 36 w 63"/>
                <a:gd name="T81" fmla="*/ 9 h 45"/>
                <a:gd name="T82" fmla="*/ 36 w 63"/>
                <a:gd name="T83" fmla="*/ 9 h 45"/>
                <a:gd name="T84" fmla="*/ 36 w 63"/>
                <a:gd name="T85" fmla="*/ 9 h 45"/>
                <a:gd name="T86" fmla="*/ 36 w 63"/>
                <a:gd name="T87" fmla="*/ 9 h 45"/>
                <a:gd name="T88" fmla="*/ 41 w 63"/>
                <a:gd name="T89" fmla="*/ 9 h 45"/>
                <a:gd name="T90" fmla="*/ 41 w 63"/>
                <a:gd name="T91" fmla="*/ 5 h 45"/>
                <a:gd name="T92" fmla="*/ 45 w 63"/>
                <a:gd name="T93" fmla="*/ 5 h 45"/>
                <a:gd name="T94" fmla="*/ 50 w 63"/>
                <a:gd name="T95" fmla="*/ 5 h 45"/>
                <a:gd name="T96" fmla="*/ 54 w 63"/>
                <a:gd name="T97" fmla="*/ 0 h 45"/>
                <a:gd name="T98" fmla="*/ 59 w 63"/>
                <a:gd name="T99" fmla="*/ 0 h 45"/>
                <a:gd name="T100" fmla="*/ 59 w 63"/>
                <a:gd name="T101" fmla="*/ 0 h 45"/>
                <a:gd name="T102" fmla="*/ 63 w 63"/>
                <a:gd name="T10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3" h="45">
                  <a:moveTo>
                    <a:pt x="23" y="23"/>
                  </a:moveTo>
                  <a:lnTo>
                    <a:pt x="23" y="23"/>
                  </a:lnTo>
                  <a:lnTo>
                    <a:pt x="23" y="23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4" y="27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moveTo>
                    <a:pt x="63" y="0"/>
                  </a:moveTo>
                  <a:lnTo>
                    <a:pt x="63" y="0"/>
                  </a:lnTo>
                  <a:lnTo>
                    <a:pt x="59" y="0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4" y="5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54" y="9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9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1" name="Freeform 57">
              <a:extLst>
                <a:ext uri="{FF2B5EF4-FFF2-40B4-BE49-F238E27FC236}">
                  <a16:creationId xmlns:a16="http://schemas.microsoft.com/office/drawing/2014/main" id="{8CC1D794-0767-B533-4F8C-2CB4C764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6" y="4518026"/>
              <a:ext cx="65088" cy="28575"/>
            </a:xfrm>
            <a:custGeom>
              <a:avLst/>
              <a:gdLst>
                <a:gd name="T0" fmla="*/ 5 w 41"/>
                <a:gd name="T1" fmla="*/ 4 h 18"/>
                <a:gd name="T2" fmla="*/ 5 w 41"/>
                <a:gd name="T3" fmla="*/ 0 h 18"/>
                <a:gd name="T4" fmla="*/ 9 w 41"/>
                <a:gd name="T5" fmla="*/ 0 h 18"/>
                <a:gd name="T6" fmla="*/ 9 w 41"/>
                <a:gd name="T7" fmla="*/ 0 h 18"/>
                <a:gd name="T8" fmla="*/ 14 w 41"/>
                <a:gd name="T9" fmla="*/ 0 h 18"/>
                <a:gd name="T10" fmla="*/ 18 w 41"/>
                <a:gd name="T11" fmla="*/ 0 h 18"/>
                <a:gd name="T12" fmla="*/ 18 w 41"/>
                <a:gd name="T13" fmla="*/ 0 h 18"/>
                <a:gd name="T14" fmla="*/ 18 w 41"/>
                <a:gd name="T15" fmla="*/ 4 h 18"/>
                <a:gd name="T16" fmla="*/ 14 w 41"/>
                <a:gd name="T17" fmla="*/ 4 h 18"/>
                <a:gd name="T18" fmla="*/ 14 w 41"/>
                <a:gd name="T19" fmla="*/ 9 h 18"/>
                <a:gd name="T20" fmla="*/ 14 w 41"/>
                <a:gd name="T21" fmla="*/ 13 h 18"/>
                <a:gd name="T22" fmla="*/ 9 w 41"/>
                <a:gd name="T23" fmla="*/ 13 h 18"/>
                <a:gd name="T24" fmla="*/ 9 w 41"/>
                <a:gd name="T25" fmla="*/ 13 h 18"/>
                <a:gd name="T26" fmla="*/ 9 w 41"/>
                <a:gd name="T27" fmla="*/ 13 h 18"/>
                <a:gd name="T28" fmla="*/ 5 w 41"/>
                <a:gd name="T29" fmla="*/ 18 h 18"/>
                <a:gd name="T30" fmla="*/ 5 w 41"/>
                <a:gd name="T31" fmla="*/ 18 h 18"/>
                <a:gd name="T32" fmla="*/ 0 w 41"/>
                <a:gd name="T33" fmla="*/ 13 h 18"/>
                <a:gd name="T34" fmla="*/ 5 w 41"/>
                <a:gd name="T35" fmla="*/ 13 h 18"/>
                <a:gd name="T36" fmla="*/ 5 w 41"/>
                <a:gd name="T37" fmla="*/ 9 h 18"/>
                <a:gd name="T38" fmla="*/ 5 w 41"/>
                <a:gd name="T39" fmla="*/ 9 h 18"/>
                <a:gd name="T40" fmla="*/ 5 w 41"/>
                <a:gd name="T41" fmla="*/ 9 h 18"/>
                <a:gd name="T42" fmla="*/ 5 w 41"/>
                <a:gd name="T43" fmla="*/ 9 h 18"/>
                <a:gd name="T44" fmla="*/ 0 w 41"/>
                <a:gd name="T45" fmla="*/ 9 h 18"/>
                <a:gd name="T46" fmla="*/ 5 w 41"/>
                <a:gd name="T47" fmla="*/ 9 h 18"/>
                <a:gd name="T48" fmla="*/ 5 w 41"/>
                <a:gd name="T49" fmla="*/ 4 h 18"/>
                <a:gd name="T50" fmla="*/ 0 w 41"/>
                <a:gd name="T51" fmla="*/ 4 h 18"/>
                <a:gd name="T52" fmla="*/ 0 w 41"/>
                <a:gd name="T53" fmla="*/ 4 h 18"/>
                <a:gd name="T54" fmla="*/ 0 w 41"/>
                <a:gd name="T55" fmla="*/ 0 h 18"/>
                <a:gd name="T56" fmla="*/ 0 w 41"/>
                <a:gd name="T57" fmla="*/ 0 h 18"/>
                <a:gd name="T58" fmla="*/ 23 w 41"/>
                <a:gd name="T59" fmla="*/ 0 h 18"/>
                <a:gd name="T60" fmla="*/ 23 w 41"/>
                <a:gd name="T61" fmla="*/ 0 h 18"/>
                <a:gd name="T62" fmla="*/ 27 w 41"/>
                <a:gd name="T63" fmla="*/ 0 h 18"/>
                <a:gd name="T64" fmla="*/ 27 w 41"/>
                <a:gd name="T65" fmla="*/ 0 h 18"/>
                <a:gd name="T66" fmla="*/ 27 w 41"/>
                <a:gd name="T67" fmla="*/ 0 h 18"/>
                <a:gd name="T68" fmla="*/ 27 w 41"/>
                <a:gd name="T69" fmla="*/ 0 h 18"/>
                <a:gd name="T70" fmla="*/ 32 w 41"/>
                <a:gd name="T71" fmla="*/ 4 h 18"/>
                <a:gd name="T72" fmla="*/ 32 w 41"/>
                <a:gd name="T73" fmla="*/ 0 h 18"/>
                <a:gd name="T74" fmla="*/ 32 w 41"/>
                <a:gd name="T75" fmla="*/ 0 h 18"/>
                <a:gd name="T76" fmla="*/ 36 w 41"/>
                <a:gd name="T77" fmla="*/ 0 h 18"/>
                <a:gd name="T78" fmla="*/ 36 w 41"/>
                <a:gd name="T79" fmla="*/ 0 h 18"/>
                <a:gd name="T80" fmla="*/ 36 w 41"/>
                <a:gd name="T81" fmla="*/ 4 h 18"/>
                <a:gd name="T82" fmla="*/ 41 w 41"/>
                <a:gd name="T83" fmla="*/ 4 h 18"/>
                <a:gd name="T84" fmla="*/ 41 w 41"/>
                <a:gd name="T85" fmla="*/ 4 h 18"/>
                <a:gd name="T86" fmla="*/ 36 w 41"/>
                <a:gd name="T87" fmla="*/ 9 h 18"/>
                <a:gd name="T88" fmla="*/ 36 w 41"/>
                <a:gd name="T89" fmla="*/ 9 h 18"/>
                <a:gd name="T90" fmla="*/ 32 w 41"/>
                <a:gd name="T91" fmla="*/ 13 h 18"/>
                <a:gd name="T92" fmla="*/ 32 w 41"/>
                <a:gd name="T93" fmla="*/ 13 h 18"/>
                <a:gd name="T94" fmla="*/ 23 w 41"/>
                <a:gd name="T95" fmla="*/ 13 h 18"/>
                <a:gd name="T96" fmla="*/ 27 w 41"/>
                <a:gd name="T97" fmla="*/ 13 h 18"/>
                <a:gd name="T98" fmla="*/ 23 w 41"/>
                <a:gd name="T99" fmla="*/ 13 h 18"/>
                <a:gd name="T100" fmla="*/ 23 w 41"/>
                <a:gd name="T101" fmla="*/ 18 h 18"/>
                <a:gd name="T102" fmla="*/ 18 w 41"/>
                <a:gd name="T103" fmla="*/ 13 h 18"/>
                <a:gd name="T104" fmla="*/ 18 w 41"/>
                <a:gd name="T105" fmla="*/ 9 h 18"/>
                <a:gd name="T106" fmla="*/ 18 w 41"/>
                <a:gd name="T107" fmla="*/ 9 h 18"/>
                <a:gd name="T108" fmla="*/ 23 w 41"/>
                <a:gd name="T109" fmla="*/ 4 h 18"/>
                <a:gd name="T110" fmla="*/ 23 w 41"/>
                <a:gd name="T111" fmla="*/ 4 h 18"/>
                <a:gd name="T112" fmla="*/ 18 w 41"/>
                <a:gd name="T113" fmla="*/ 4 h 18"/>
                <a:gd name="T114" fmla="*/ 23 w 41"/>
                <a:gd name="T1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" h="18">
                  <a:moveTo>
                    <a:pt x="5" y="4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9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9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4"/>
                  </a:lnTo>
                  <a:moveTo>
                    <a:pt x="23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4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2" y="9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18" y="4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2" name="Freeform 58">
              <a:extLst>
                <a:ext uri="{FF2B5EF4-FFF2-40B4-BE49-F238E27FC236}">
                  <a16:creationId xmlns:a16="http://schemas.microsoft.com/office/drawing/2014/main" id="{B5797D7A-21FA-A838-6C3C-AE265C040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7488" y="1423989"/>
              <a:ext cx="1778000" cy="1457325"/>
            </a:xfrm>
            <a:custGeom>
              <a:avLst/>
              <a:gdLst>
                <a:gd name="T0" fmla="*/ 45 w 1120"/>
                <a:gd name="T1" fmla="*/ 877 h 918"/>
                <a:gd name="T2" fmla="*/ 49 w 1120"/>
                <a:gd name="T3" fmla="*/ 886 h 918"/>
                <a:gd name="T4" fmla="*/ 36 w 1120"/>
                <a:gd name="T5" fmla="*/ 900 h 918"/>
                <a:gd name="T6" fmla="*/ 27 w 1120"/>
                <a:gd name="T7" fmla="*/ 918 h 918"/>
                <a:gd name="T8" fmla="*/ 18 w 1120"/>
                <a:gd name="T9" fmla="*/ 918 h 918"/>
                <a:gd name="T10" fmla="*/ 4 w 1120"/>
                <a:gd name="T11" fmla="*/ 918 h 918"/>
                <a:gd name="T12" fmla="*/ 4 w 1120"/>
                <a:gd name="T13" fmla="*/ 909 h 918"/>
                <a:gd name="T14" fmla="*/ 9 w 1120"/>
                <a:gd name="T15" fmla="*/ 891 h 918"/>
                <a:gd name="T16" fmla="*/ 4 w 1120"/>
                <a:gd name="T17" fmla="*/ 873 h 918"/>
                <a:gd name="T18" fmla="*/ 13 w 1120"/>
                <a:gd name="T19" fmla="*/ 850 h 918"/>
                <a:gd name="T20" fmla="*/ 1120 w 1120"/>
                <a:gd name="T21" fmla="*/ 158 h 918"/>
                <a:gd name="T22" fmla="*/ 1111 w 1120"/>
                <a:gd name="T23" fmla="*/ 181 h 918"/>
                <a:gd name="T24" fmla="*/ 1107 w 1120"/>
                <a:gd name="T25" fmla="*/ 172 h 918"/>
                <a:gd name="T26" fmla="*/ 1107 w 1120"/>
                <a:gd name="T27" fmla="*/ 167 h 918"/>
                <a:gd name="T28" fmla="*/ 1116 w 1120"/>
                <a:gd name="T29" fmla="*/ 158 h 918"/>
                <a:gd name="T30" fmla="*/ 1021 w 1120"/>
                <a:gd name="T31" fmla="*/ 9 h 918"/>
                <a:gd name="T32" fmla="*/ 1030 w 1120"/>
                <a:gd name="T33" fmla="*/ 14 h 918"/>
                <a:gd name="T34" fmla="*/ 1043 w 1120"/>
                <a:gd name="T35" fmla="*/ 18 h 918"/>
                <a:gd name="T36" fmla="*/ 1048 w 1120"/>
                <a:gd name="T37" fmla="*/ 23 h 918"/>
                <a:gd name="T38" fmla="*/ 1052 w 1120"/>
                <a:gd name="T39" fmla="*/ 27 h 918"/>
                <a:gd name="T40" fmla="*/ 1066 w 1120"/>
                <a:gd name="T41" fmla="*/ 32 h 918"/>
                <a:gd name="T42" fmla="*/ 1075 w 1120"/>
                <a:gd name="T43" fmla="*/ 32 h 918"/>
                <a:gd name="T44" fmla="*/ 1084 w 1120"/>
                <a:gd name="T45" fmla="*/ 36 h 918"/>
                <a:gd name="T46" fmla="*/ 1098 w 1120"/>
                <a:gd name="T47" fmla="*/ 41 h 918"/>
                <a:gd name="T48" fmla="*/ 1093 w 1120"/>
                <a:gd name="T49" fmla="*/ 59 h 918"/>
                <a:gd name="T50" fmla="*/ 1084 w 1120"/>
                <a:gd name="T51" fmla="*/ 68 h 918"/>
                <a:gd name="T52" fmla="*/ 1079 w 1120"/>
                <a:gd name="T53" fmla="*/ 77 h 918"/>
                <a:gd name="T54" fmla="*/ 1066 w 1120"/>
                <a:gd name="T55" fmla="*/ 86 h 918"/>
                <a:gd name="T56" fmla="*/ 1070 w 1120"/>
                <a:gd name="T57" fmla="*/ 90 h 918"/>
                <a:gd name="T58" fmla="*/ 1079 w 1120"/>
                <a:gd name="T59" fmla="*/ 95 h 918"/>
                <a:gd name="T60" fmla="*/ 1079 w 1120"/>
                <a:gd name="T61" fmla="*/ 104 h 918"/>
                <a:gd name="T62" fmla="*/ 1075 w 1120"/>
                <a:gd name="T63" fmla="*/ 113 h 918"/>
                <a:gd name="T64" fmla="*/ 1079 w 1120"/>
                <a:gd name="T65" fmla="*/ 122 h 918"/>
                <a:gd name="T66" fmla="*/ 1089 w 1120"/>
                <a:gd name="T67" fmla="*/ 131 h 918"/>
                <a:gd name="T68" fmla="*/ 1089 w 1120"/>
                <a:gd name="T69" fmla="*/ 140 h 918"/>
                <a:gd name="T70" fmla="*/ 1070 w 1120"/>
                <a:gd name="T71" fmla="*/ 149 h 918"/>
                <a:gd name="T72" fmla="*/ 1048 w 1120"/>
                <a:gd name="T73" fmla="*/ 145 h 918"/>
                <a:gd name="T74" fmla="*/ 1039 w 1120"/>
                <a:gd name="T75" fmla="*/ 145 h 918"/>
                <a:gd name="T76" fmla="*/ 1021 w 1120"/>
                <a:gd name="T77" fmla="*/ 163 h 918"/>
                <a:gd name="T78" fmla="*/ 1012 w 1120"/>
                <a:gd name="T79" fmla="*/ 167 h 918"/>
                <a:gd name="T80" fmla="*/ 998 w 1120"/>
                <a:gd name="T81" fmla="*/ 163 h 918"/>
                <a:gd name="T82" fmla="*/ 985 w 1120"/>
                <a:gd name="T83" fmla="*/ 154 h 918"/>
                <a:gd name="T84" fmla="*/ 971 w 1120"/>
                <a:gd name="T85" fmla="*/ 158 h 918"/>
                <a:gd name="T86" fmla="*/ 958 w 1120"/>
                <a:gd name="T87" fmla="*/ 154 h 918"/>
                <a:gd name="T88" fmla="*/ 948 w 1120"/>
                <a:gd name="T89" fmla="*/ 149 h 918"/>
                <a:gd name="T90" fmla="*/ 948 w 1120"/>
                <a:gd name="T91" fmla="*/ 140 h 918"/>
                <a:gd name="T92" fmla="*/ 962 w 1120"/>
                <a:gd name="T93" fmla="*/ 108 h 918"/>
                <a:gd name="T94" fmla="*/ 958 w 1120"/>
                <a:gd name="T95" fmla="*/ 99 h 918"/>
                <a:gd name="T96" fmla="*/ 958 w 1120"/>
                <a:gd name="T97" fmla="*/ 90 h 918"/>
                <a:gd name="T98" fmla="*/ 948 w 1120"/>
                <a:gd name="T99" fmla="*/ 72 h 918"/>
                <a:gd name="T100" fmla="*/ 939 w 1120"/>
                <a:gd name="T101" fmla="*/ 68 h 918"/>
                <a:gd name="T102" fmla="*/ 930 w 1120"/>
                <a:gd name="T103" fmla="*/ 63 h 918"/>
                <a:gd name="T104" fmla="*/ 912 w 1120"/>
                <a:gd name="T105" fmla="*/ 54 h 918"/>
                <a:gd name="T106" fmla="*/ 912 w 1120"/>
                <a:gd name="T107" fmla="*/ 50 h 918"/>
                <a:gd name="T108" fmla="*/ 926 w 1120"/>
                <a:gd name="T109" fmla="*/ 45 h 918"/>
                <a:gd name="T110" fmla="*/ 953 w 1120"/>
                <a:gd name="T111" fmla="*/ 45 h 918"/>
                <a:gd name="T112" fmla="*/ 958 w 1120"/>
                <a:gd name="T113" fmla="*/ 27 h 918"/>
                <a:gd name="T114" fmla="*/ 980 w 1120"/>
                <a:gd name="T115" fmla="*/ 32 h 918"/>
                <a:gd name="T116" fmla="*/ 1003 w 1120"/>
                <a:gd name="T117" fmla="*/ 18 h 918"/>
                <a:gd name="T118" fmla="*/ 1021 w 1120"/>
                <a:gd name="T119" fmla="*/ 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0" h="918">
                  <a:moveTo>
                    <a:pt x="40" y="868"/>
                  </a:moveTo>
                  <a:lnTo>
                    <a:pt x="40" y="868"/>
                  </a:lnTo>
                  <a:lnTo>
                    <a:pt x="40" y="868"/>
                  </a:lnTo>
                  <a:lnTo>
                    <a:pt x="40" y="868"/>
                  </a:lnTo>
                  <a:lnTo>
                    <a:pt x="45" y="868"/>
                  </a:lnTo>
                  <a:lnTo>
                    <a:pt x="45" y="873"/>
                  </a:lnTo>
                  <a:lnTo>
                    <a:pt x="45" y="873"/>
                  </a:lnTo>
                  <a:lnTo>
                    <a:pt x="45" y="877"/>
                  </a:lnTo>
                  <a:lnTo>
                    <a:pt x="45" y="877"/>
                  </a:lnTo>
                  <a:lnTo>
                    <a:pt x="45" y="877"/>
                  </a:lnTo>
                  <a:lnTo>
                    <a:pt x="45" y="877"/>
                  </a:lnTo>
                  <a:lnTo>
                    <a:pt x="45" y="877"/>
                  </a:lnTo>
                  <a:lnTo>
                    <a:pt x="45" y="873"/>
                  </a:lnTo>
                  <a:lnTo>
                    <a:pt x="45" y="873"/>
                  </a:lnTo>
                  <a:lnTo>
                    <a:pt x="49" y="873"/>
                  </a:lnTo>
                  <a:lnTo>
                    <a:pt x="49" y="873"/>
                  </a:lnTo>
                  <a:lnTo>
                    <a:pt x="49" y="877"/>
                  </a:lnTo>
                  <a:lnTo>
                    <a:pt x="49" y="882"/>
                  </a:lnTo>
                  <a:lnTo>
                    <a:pt x="49" y="882"/>
                  </a:lnTo>
                  <a:lnTo>
                    <a:pt x="49" y="882"/>
                  </a:lnTo>
                  <a:lnTo>
                    <a:pt x="49" y="882"/>
                  </a:lnTo>
                  <a:lnTo>
                    <a:pt x="49" y="882"/>
                  </a:lnTo>
                  <a:lnTo>
                    <a:pt x="49" y="886"/>
                  </a:lnTo>
                  <a:lnTo>
                    <a:pt x="49" y="886"/>
                  </a:lnTo>
                  <a:lnTo>
                    <a:pt x="45" y="886"/>
                  </a:lnTo>
                  <a:lnTo>
                    <a:pt x="45" y="886"/>
                  </a:lnTo>
                  <a:lnTo>
                    <a:pt x="45" y="886"/>
                  </a:lnTo>
                  <a:lnTo>
                    <a:pt x="45" y="891"/>
                  </a:lnTo>
                  <a:lnTo>
                    <a:pt x="45" y="891"/>
                  </a:lnTo>
                  <a:lnTo>
                    <a:pt x="45" y="891"/>
                  </a:lnTo>
                  <a:lnTo>
                    <a:pt x="40" y="895"/>
                  </a:lnTo>
                  <a:lnTo>
                    <a:pt x="40" y="895"/>
                  </a:lnTo>
                  <a:lnTo>
                    <a:pt x="40" y="900"/>
                  </a:lnTo>
                  <a:lnTo>
                    <a:pt x="40" y="900"/>
                  </a:lnTo>
                  <a:lnTo>
                    <a:pt x="36" y="900"/>
                  </a:lnTo>
                  <a:lnTo>
                    <a:pt x="36" y="900"/>
                  </a:lnTo>
                  <a:lnTo>
                    <a:pt x="36" y="904"/>
                  </a:lnTo>
                  <a:lnTo>
                    <a:pt x="36" y="904"/>
                  </a:lnTo>
                  <a:lnTo>
                    <a:pt x="36" y="904"/>
                  </a:lnTo>
                  <a:lnTo>
                    <a:pt x="36" y="904"/>
                  </a:lnTo>
                  <a:lnTo>
                    <a:pt x="36" y="909"/>
                  </a:lnTo>
                  <a:lnTo>
                    <a:pt x="31" y="913"/>
                  </a:lnTo>
                  <a:lnTo>
                    <a:pt x="31" y="913"/>
                  </a:lnTo>
                  <a:lnTo>
                    <a:pt x="31" y="913"/>
                  </a:lnTo>
                  <a:lnTo>
                    <a:pt x="31" y="913"/>
                  </a:lnTo>
                  <a:lnTo>
                    <a:pt x="31" y="918"/>
                  </a:lnTo>
                  <a:lnTo>
                    <a:pt x="27" y="918"/>
                  </a:lnTo>
                  <a:lnTo>
                    <a:pt x="27" y="918"/>
                  </a:lnTo>
                  <a:lnTo>
                    <a:pt x="27" y="918"/>
                  </a:lnTo>
                  <a:lnTo>
                    <a:pt x="27" y="918"/>
                  </a:lnTo>
                  <a:lnTo>
                    <a:pt x="22" y="918"/>
                  </a:lnTo>
                  <a:lnTo>
                    <a:pt x="22" y="918"/>
                  </a:lnTo>
                  <a:lnTo>
                    <a:pt x="22" y="918"/>
                  </a:lnTo>
                  <a:lnTo>
                    <a:pt x="22" y="918"/>
                  </a:lnTo>
                  <a:lnTo>
                    <a:pt x="22" y="918"/>
                  </a:lnTo>
                  <a:lnTo>
                    <a:pt x="18" y="918"/>
                  </a:lnTo>
                  <a:lnTo>
                    <a:pt x="18" y="918"/>
                  </a:lnTo>
                  <a:lnTo>
                    <a:pt x="18" y="918"/>
                  </a:lnTo>
                  <a:lnTo>
                    <a:pt x="18" y="918"/>
                  </a:lnTo>
                  <a:lnTo>
                    <a:pt x="18" y="918"/>
                  </a:lnTo>
                  <a:lnTo>
                    <a:pt x="13" y="918"/>
                  </a:lnTo>
                  <a:lnTo>
                    <a:pt x="13" y="918"/>
                  </a:lnTo>
                  <a:lnTo>
                    <a:pt x="13" y="918"/>
                  </a:lnTo>
                  <a:lnTo>
                    <a:pt x="13" y="913"/>
                  </a:lnTo>
                  <a:lnTo>
                    <a:pt x="13" y="918"/>
                  </a:lnTo>
                  <a:lnTo>
                    <a:pt x="13" y="918"/>
                  </a:lnTo>
                  <a:lnTo>
                    <a:pt x="9" y="918"/>
                  </a:lnTo>
                  <a:lnTo>
                    <a:pt x="9" y="918"/>
                  </a:lnTo>
                  <a:lnTo>
                    <a:pt x="9" y="918"/>
                  </a:lnTo>
                  <a:lnTo>
                    <a:pt x="4" y="918"/>
                  </a:lnTo>
                  <a:lnTo>
                    <a:pt x="4" y="918"/>
                  </a:lnTo>
                  <a:lnTo>
                    <a:pt x="4" y="918"/>
                  </a:lnTo>
                  <a:lnTo>
                    <a:pt x="4" y="918"/>
                  </a:lnTo>
                  <a:lnTo>
                    <a:pt x="0" y="918"/>
                  </a:lnTo>
                  <a:lnTo>
                    <a:pt x="0" y="918"/>
                  </a:lnTo>
                  <a:lnTo>
                    <a:pt x="0" y="918"/>
                  </a:lnTo>
                  <a:lnTo>
                    <a:pt x="0" y="918"/>
                  </a:lnTo>
                  <a:lnTo>
                    <a:pt x="0" y="918"/>
                  </a:lnTo>
                  <a:lnTo>
                    <a:pt x="0" y="918"/>
                  </a:lnTo>
                  <a:lnTo>
                    <a:pt x="0" y="918"/>
                  </a:lnTo>
                  <a:lnTo>
                    <a:pt x="0" y="918"/>
                  </a:lnTo>
                  <a:lnTo>
                    <a:pt x="0" y="913"/>
                  </a:lnTo>
                  <a:lnTo>
                    <a:pt x="0" y="913"/>
                  </a:lnTo>
                  <a:lnTo>
                    <a:pt x="4" y="909"/>
                  </a:lnTo>
                  <a:lnTo>
                    <a:pt x="4" y="909"/>
                  </a:lnTo>
                  <a:lnTo>
                    <a:pt x="4" y="904"/>
                  </a:lnTo>
                  <a:lnTo>
                    <a:pt x="4" y="904"/>
                  </a:lnTo>
                  <a:lnTo>
                    <a:pt x="4" y="900"/>
                  </a:lnTo>
                  <a:lnTo>
                    <a:pt x="4" y="900"/>
                  </a:lnTo>
                  <a:lnTo>
                    <a:pt x="9" y="895"/>
                  </a:lnTo>
                  <a:lnTo>
                    <a:pt x="9" y="895"/>
                  </a:lnTo>
                  <a:lnTo>
                    <a:pt x="9" y="891"/>
                  </a:lnTo>
                  <a:lnTo>
                    <a:pt x="9" y="891"/>
                  </a:lnTo>
                  <a:lnTo>
                    <a:pt x="9" y="891"/>
                  </a:lnTo>
                  <a:lnTo>
                    <a:pt x="9" y="891"/>
                  </a:lnTo>
                  <a:lnTo>
                    <a:pt x="9" y="891"/>
                  </a:lnTo>
                  <a:lnTo>
                    <a:pt x="9" y="886"/>
                  </a:lnTo>
                  <a:lnTo>
                    <a:pt x="4" y="886"/>
                  </a:lnTo>
                  <a:lnTo>
                    <a:pt x="4" y="886"/>
                  </a:lnTo>
                  <a:lnTo>
                    <a:pt x="4" y="882"/>
                  </a:lnTo>
                  <a:lnTo>
                    <a:pt x="4" y="882"/>
                  </a:lnTo>
                  <a:lnTo>
                    <a:pt x="4" y="882"/>
                  </a:lnTo>
                  <a:lnTo>
                    <a:pt x="4" y="882"/>
                  </a:lnTo>
                  <a:lnTo>
                    <a:pt x="4" y="877"/>
                  </a:lnTo>
                  <a:lnTo>
                    <a:pt x="4" y="877"/>
                  </a:lnTo>
                  <a:lnTo>
                    <a:pt x="0" y="877"/>
                  </a:lnTo>
                  <a:lnTo>
                    <a:pt x="0" y="873"/>
                  </a:lnTo>
                  <a:lnTo>
                    <a:pt x="4" y="873"/>
                  </a:lnTo>
                  <a:lnTo>
                    <a:pt x="0" y="873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0" y="864"/>
                  </a:lnTo>
                  <a:lnTo>
                    <a:pt x="0" y="864"/>
                  </a:lnTo>
                  <a:lnTo>
                    <a:pt x="4" y="859"/>
                  </a:lnTo>
                  <a:lnTo>
                    <a:pt x="4" y="859"/>
                  </a:lnTo>
                  <a:lnTo>
                    <a:pt x="9" y="859"/>
                  </a:lnTo>
                  <a:lnTo>
                    <a:pt x="9" y="854"/>
                  </a:lnTo>
                  <a:lnTo>
                    <a:pt x="9" y="850"/>
                  </a:lnTo>
                  <a:lnTo>
                    <a:pt x="13" y="850"/>
                  </a:lnTo>
                  <a:lnTo>
                    <a:pt x="13" y="850"/>
                  </a:lnTo>
                  <a:lnTo>
                    <a:pt x="18" y="854"/>
                  </a:lnTo>
                  <a:lnTo>
                    <a:pt x="22" y="854"/>
                  </a:lnTo>
                  <a:lnTo>
                    <a:pt x="31" y="854"/>
                  </a:lnTo>
                  <a:lnTo>
                    <a:pt x="31" y="859"/>
                  </a:lnTo>
                  <a:lnTo>
                    <a:pt x="36" y="864"/>
                  </a:lnTo>
                  <a:lnTo>
                    <a:pt x="40" y="864"/>
                  </a:lnTo>
                  <a:lnTo>
                    <a:pt x="40" y="868"/>
                  </a:lnTo>
                  <a:moveTo>
                    <a:pt x="1120" y="158"/>
                  </a:moveTo>
                  <a:lnTo>
                    <a:pt x="1120" y="158"/>
                  </a:lnTo>
                  <a:lnTo>
                    <a:pt x="1120" y="158"/>
                  </a:lnTo>
                  <a:lnTo>
                    <a:pt x="1120" y="158"/>
                  </a:lnTo>
                  <a:lnTo>
                    <a:pt x="1120" y="163"/>
                  </a:lnTo>
                  <a:lnTo>
                    <a:pt x="1120" y="163"/>
                  </a:lnTo>
                  <a:lnTo>
                    <a:pt x="1120" y="167"/>
                  </a:lnTo>
                  <a:lnTo>
                    <a:pt x="1120" y="167"/>
                  </a:lnTo>
                  <a:lnTo>
                    <a:pt x="1116" y="172"/>
                  </a:lnTo>
                  <a:lnTo>
                    <a:pt x="1116" y="172"/>
                  </a:lnTo>
                  <a:lnTo>
                    <a:pt x="1116" y="176"/>
                  </a:lnTo>
                  <a:lnTo>
                    <a:pt x="1116" y="176"/>
                  </a:lnTo>
                  <a:lnTo>
                    <a:pt x="1116" y="181"/>
                  </a:lnTo>
                  <a:lnTo>
                    <a:pt x="1116" y="181"/>
                  </a:lnTo>
                  <a:lnTo>
                    <a:pt x="1116" y="185"/>
                  </a:lnTo>
                  <a:lnTo>
                    <a:pt x="1111" y="181"/>
                  </a:lnTo>
                  <a:lnTo>
                    <a:pt x="1111" y="181"/>
                  </a:lnTo>
                  <a:lnTo>
                    <a:pt x="1107" y="181"/>
                  </a:lnTo>
                  <a:lnTo>
                    <a:pt x="1107" y="181"/>
                  </a:lnTo>
                  <a:lnTo>
                    <a:pt x="1107" y="181"/>
                  </a:lnTo>
                  <a:lnTo>
                    <a:pt x="1111" y="176"/>
                  </a:lnTo>
                  <a:lnTo>
                    <a:pt x="1111" y="176"/>
                  </a:lnTo>
                  <a:lnTo>
                    <a:pt x="1107" y="176"/>
                  </a:lnTo>
                  <a:lnTo>
                    <a:pt x="1107" y="176"/>
                  </a:lnTo>
                  <a:lnTo>
                    <a:pt x="1107" y="176"/>
                  </a:lnTo>
                  <a:lnTo>
                    <a:pt x="1107" y="176"/>
                  </a:lnTo>
                  <a:lnTo>
                    <a:pt x="1107" y="172"/>
                  </a:lnTo>
                  <a:lnTo>
                    <a:pt x="1107" y="172"/>
                  </a:lnTo>
                  <a:lnTo>
                    <a:pt x="1107" y="172"/>
                  </a:lnTo>
                  <a:lnTo>
                    <a:pt x="1107" y="172"/>
                  </a:lnTo>
                  <a:lnTo>
                    <a:pt x="1107" y="172"/>
                  </a:lnTo>
                  <a:lnTo>
                    <a:pt x="1107" y="172"/>
                  </a:lnTo>
                  <a:lnTo>
                    <a:pt x="1107" y="172"/>
                  </a:lnTo>
                  <a:lnTo>
                    <a:pt x="1107" y="172"/>
                  </a:lnTo>
                  <a:lnTo>
                    <a:pt x="1107" y="167"/>
                  </a:lnTo>
                  <a:lnTo>
                    <a:pt x="1107" y="167"/>
                  </a:lnTo>
                  <a:lnTo>
                    <a:pt x="1107" y="167"/>
                  </a:lnTo>
                  <a:lnTo>
                    <a:pt x="1107" y="167"/>
                  </a:lnTo>
                  <a:lnTo>
                    <a:pt x="1107" y="167"/>
                  </a:lnTo>
                  <a:lnTo>
                    <a:pt x="1107" y="167"/>
                  </a:lnTo>
                  <a:lnTo>
                    <a:pt x="1107" y="167"/>
                  </a:lnTo>
                  <a:lnTo>
                    <a:pt x="1107" y="163"/>
                  </a:lnTo>
                  <a:lnTo>
                    <a:pt x="1107" y="163"/>
                  </a:lnTo>
                  <a:lnTo>
                    <a:pt x="1107" y="163"/>
                  </a:lnTo>
                  <a:lnTo>
                    <a:pt x="1107" y="163"/>
                  </a:lnTo>
                  <a:lnTo>
                    <a:pt x="1111" y="158"/>
                  </a:lnTo>
                  <a:lnTo>
                    <a:pt x="1111" y="158"/>
                  </a:lnTo>
                  <a:lnTo>
                    <a:pt x="1111" y="158"/>
                  </a:lnTo>
                  <a:lnTo>
                    <a:pt x="1111" y="158"/>
                  </a:lnTo>
                  <a:lnTo>
                    <a:pt x="1116" y="158"/>
                  </a:lnTo>
                  <a:lnTo>
                    <a:pt x="1116" y="158"/>
                  </a:lnTo>
                  <a:lnTo>
                    <a:pt x="1116" y="158"/>
                  </a:lnTo>
                  <a:lnTo>
                    <a:pt x="1116" y="158"/>
                  </a:lnTo>
                  <a:lnTo>
                    <a:pt x="1116" y="158"/>
                  </a:lnTo>
                  <a:lnTo>
                    <a:pt x="1116" y="158"/>
                  </a:lnTo>
                  <a:lnTo>
                    <a:pt x="1116" y="154"/>
                  </a:lnTo>
                  <a:lnTo>
                    <a:pt x="1116" y="154"/>
                  </a:lnTo>
                  <a:lnTo>
                    <a:pt x="1116" y="154"/>
                  </a:lnTo>
                  <a:lnTo>
                    <a:pt x="1120" y="154"/>
                  </a:lnTo>
                  <a:lnTo>
                    <a:pt x="1120" y="154"/>
                  </a:lnTo>
                  <a:lnTo>
                    <a:pt x="1120" y="154"/>
                  </a:lnTo>
                  <a:lnTo>
                    <a:pt x="1120" y="158"/>
                  </a:lnTo>
                  <a:moveTo>
                    <a:pt x="1021" y="9"/>
                  </a:moveTo>
                  <a:lnTo>
                    <a:pt x="1021" y="9"/>
                  </a:lnTo>
                  <a:lnTo>
                    <a:pt x="1021" y="9"/>
                  </a:lnTo>
                  <a:lnTo>
                    <a:pt x="1021" y="9"/>
                  </a:lnTo>
                  <a:lnTo>
                    <a:pt x="1025" y="9"/>
                  </a:lnTo>
                  <a:lnTo>
                    <a:pt x="1025" y="9"/>
                  </a:lnTo>
                  <a:lnTo>
                    <a:pt x="1025" y="9"/>
                  </a:lnTo>
                  <a:lnTo>
                    <a:pt x="1025" y="9"/>
                  </a:lnTo>
                  <a:lnTo>
                    <a:pt x="1030" y="9"/>
                  </a:lnTo>
                  <a:lnTo>
                    <a:pt x="1030" y="9"/>
                  </a:lnTo>
                  <a:lnTo>
                    <a:pt x="1030" y="9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4" y="14"/>
                  </a:lnTo>
                  <a:lnTo>
                    <a:pt x="1034" y="14"/>
                  </a:lnTo>
                  <a:lnTo>
                    <a:pt x="1034" y="14"/>
                  </a:lnTo>
                  <a:lnTo>
                    <a:pt x="1034" y="14"/>
                  </a:lnTo>
                  <a:lnTo>
                    <a:pt x="1034" y="14"/>
                  </a:lnTo>
                  <a:lnTo>
                    <a:pt x="1034" y="14"/>
                  </a:lnTo>
                  <a:lnTo>
                    <a:pt x="1034" y="14"/>
                  </a:lnTo>
                  <a:lnTo>
                    <a:pt x="1039" y="14"/>
                  </a:lnTo>
                  <a:lnTo>
                    <a:pt x="1039" y="14"/>
                  </a:lnTo>
                  <a:lnTo>
                    <a:pt x="1039" y="14"/>
                  </a:lnTo>
                  <a:lnTo>
                    <a:pt x="1043" y="18"/>
                  </a:lnTo>
                  <a:lnTo>
                    <a:pt x="1043" y="18"/>
                  </a:lnTo>
                  <a:lnTo>
                    <a:pt x="1043" y="18"/>
                  </a:lnTo>
                  <a:lnTo>
                    <a:pt x="1039" y="18"/>
                  </a:lnTo>
                  <a:lnTo>
                    <a:pt x="1043" y="18"/>
                  </a:lnTo>
                  <a:lnTo>
                    <a:pt x="1043" y="18"/>
                  </a:lnTo>
                  <a:lnTo>
                    <a:pt x="1043" y="23"/>
                  </a:lnTo>
                  <a:lnTo>
                    <a:pt x="1043" y="23"/>
                  </a:lnTo>
                  <a:lnTo>
                    <a:pt x="1039" y="23"/>
                  </a:lnTo>
                  <a:lnTo>
                    <a:pt x="1039" y="23"/>
                  </a:lnTo>
                  <a:lnTo>
                    <a:pt x="1039" y="23"/>
                  </a:lnTo>
                  <a:lnTo>
                    <a:pt x="1043" y="23"/>
                  </a:lnTo>
                  <a:lnTo>
                    <a:pt x="1043" y="23"/>
                  </a:lnTo>
                  <a:lnTo>
                    <a:pt x="1048" y="23"/>
                  </a:lnTo>
                  <a:lnTo>
                    <a:pt x="1048" y="23"/>
                  </a:lnTo>
                  <a:lnTo>
                    <a:pt x="1048" y="23"/>
                  </a:lnTo>
                  <a:lnTo>
                    <a:pt x="1048" y="18"/>
                  </a:lnTo>
                  <a:lnTo>
                    <a:pt x="1052" y="18"/>
                  </a:lnTo>
                  <a:lnTo>
                    <a:pt x="1052" y="18"/>
                  </a:lnTo>
                  <a:lnTo>
                    <a:pt x="1052" y="18"/>
                  </a:lnTo>
                  <a:lnTo>
                    <a:pt x="1052" y="23"/>
                  </a:lnTo>
                  <a:lnTo>
                    <a:pt x="1052" y="23"/>
                  </a:lnTo>
                  <a:lnTo>
                    <a:pt x="1052" y="23"/>
                  </a:lnTo>
                  <a:lnTo>
                    <a:pt x="1052" y="27"/>
                  </a:lnTo>
                  <a:lnTo>
                    <a:pt x="1052" y="27"/>
                  </a:lnTo>
                  <a:lnTo>
                    <a:pt x="1052" y="27"/>
                  </a:lnTo>
                  <a:lnTo>
                    <a:pt x="1052" y="27"/>
                  </a:lnTo>
                  <a:lnTo>
                    <a:pt x="1057" y="27"/>
                  </a:lnTo>
                  <a:lnTo>
                    <a:pt x="1057" y="27"/>
                  </a:lnTo>
                  <a:lnTo>
                    <a:pt x="1057" y="27"/>
                  </a:lnTo>
                  <a:lnTo>
                    <a:pt x="1057" y="27"/>
                  </a:lnTo>
                  <a:lnTo>
                    <a:pt x="1057" y="27"/>
                  </a:lnTo>
                  <a:lnTo>
                    <a:pt x="1061" y="32"/>
                  </a:lnTo>
                  <a:lnTo>
                    <a:pt x="1061" y="32"/>
                  </a:lnTo>
                  <a:lnTo>
                    <a:pt x="1061" y="32"/>
                  </a:lnTo>
                  <a:lnTo>
                    <a:pt x="1061" y="32"/>
                  </a:lnTo>
                  <a:lnTo>
                    <a:pt x="1061" y="32"/>
                  </a:lnTo>
                  <a:lnTo>
                    <a:pt x="1066" y="32"/>
                  </a:lnTo>
                  <a:lnTo>
                    <a:pt x="1066" y="32"/>
                  </a:lnTo>
                  <a:lnTo>
                    <a:pt x="1066" y="32"/>
                  </a:lnTo>
                  <a:lnTo>
                    <a:pt x="1066" y="32"/>
                  </a:lnTo>
                  <a:lnTo>
                    <a:pt x="1066" y="32"/>
                  </a:lnTo>
                  <a:lnTo>
                    <a:pt x="1066" y="32"/>
                  </a:lnTo>
                  <a:lnTo>
                    <a:pt x="1070" y="32"/>
                  </a:lnTo>
                  <a:lnTo>
                    <a:pt x="1070" y="32"/>
                  </a:lnTo>
                  <a:lnTo>
                    <a:pt x="1070" y="32"/>
                  </a:lnTo>
                  <a:lnTo>
                    <a:pt x="1070" y="32"/>
                  </a:lnTo>
                  <a:lnTo>
                    <a:pt x="1070" y="32"/>
                  </a:lnTo>
                  <a:lnTo>
                    <a:pt x="1075" y="32"/>
                  </a:lnTo>
                  <a:lnTo>
                    <a:pt x="1075" y="32"/>
                  </a:lnTo>
                  <a:lnTo>
                    <a:pt x="1075" y="32"/>
                  </a:lnTo>
                  <a:lnTo>
                    <a:pt x="1075" y="32"/>
                  </a:lnTo>
                  <a:lnTo>
                    <a:pt x="1075" y="36"/>
                  </a:lnTo>
                  <a:lnTo>
                    <a:pt x="1075" y="36"/>
                  </a:lnTo>
                  <a:lnTo>
                    <a:pt x="1075" y="36"/>
                  </a:lnTo>
                  <a:lnTo>
                    <a:pt x="1079" y="36"/>
                  </a:lnTo>
                  <a:lnTo>
                    <a:pt x="1079" y="36"/>
                  </a:lnTo>
                  <a:lnTo>
                    <a:pt x="1079" y="36"/>
                  </a:lnTo>
                  <a:lnTo>
                    <a:pt x="1079" y="36"/>
                  </a:lnTo>
                  <a:lnTo>
                    <a:pt x="1079" y="36"/>
                  </a:lnTo>
                  <a:lnTo>
                    <a:pt x="1084" y="36"/>
                  </a:lnTo>
                  <a:lnTo>
                    <a:pt x="1084" y="36"/>
                  </a:lnTo>
                  <a:lnTo>
                    <a:pt x="1084" y="36"/>
                  </a:lnTo>
                  <a:lnTo>
                    <a:pt x="1084" y="36"/>
                  </a:lnTo>
                  <a:lnTo>
                    <a:pt x="1084" y="36"/>
                  </a:lnTo>
                  <a:lnTo>
                    <a:pt x="1084" y="36"/>
                  </a:lnTo>
                  <a:lnTo>
                    <a:pt x="1084" y="36"/>
                  </a:lnTo>
                  <a:lnTo>
                    <a:pt x="1089" y="36"/>
                  </a:lnTo>
                  <a:lnTo>
                    <a:pt x="1089" y="36"/>
                  </a:lnTo>
                  <a:lnTo>
                    <a:pt x="1089" y="36"/>
                  </a:lnTo>
                  <a:lnTo>
                    <a:pt x="1089" y="41"/>
                  </a:lnTo>
                  <a:lnTo>
                    <a:pt x="1093" y="41"/>
                  </a:lnTo>
                  <a:lnTo>
                    <a:pt x="1093" y="41"/>
                  </a:lnTo>
                  <a:lnTo>
                    <a:pt x="1098" y="41"/>
                  </a:lnTo>
                  <a:lnTo>
                    <a:pt x="1098" y="41"/>
                  </a:lnTo>
                  <a:lnTo>
                    <a:pt x="1098" y="41"/>
                  </a:lnTo>
                  <a:lnTo>
                    <a:pt x="1098" y="41"/>
                  </a:lnTo>
                  <a:lnTo>
                    <a:pt x="1098" y="41"/>
                  </a:lnTo>
                  <a:lnTo>
                    <a:pt x="1098" y="45"/>
                  </a:lnTo>
                  <a:lnTo>
                    <a:pt x="1093" y="45"/>
                  </a:lnTo>
                  <a:lnTo>
                    <a:pt x="1093" y="50"/>
                  </a:lnTo>
                  <a:lnTo>
                    <a:pt x="1093" y="50"/>
                  </a:lnTo>
                  <a:lnTo>
                    <a:pt x="1093" y="54"/>
                  </a:lnTo>
                  <a:lnTo>
                    <a:pt x="1093" y="54"/>
                  </a:lnTo>
                  <a:lnTo>
                    <a:pt x="1089" y="59"/>
                  </a:lnTo>
                  <a:lnTo>
                    <a:pt x="1093" y="59"/>
                  </a:lnTo>
                  <a:lnTo>
                    <a:pt x="1093" y="59"/>
                  </a:lnTo>
                  <a:lnTo>
                    <a:pt x="1089" y="63"/>
                  </a:lnTo>
                  <a:lnTo>
                    <a:pt x="1089" y="63"/>
                  </a:lnTo>
                  <a:lnTo>
                    <a:pt x="1089" y="68"/>
                  </a:lnTo>
                  <a:lnTo>
                    <a:pt x="1093" y="68"/>
                  </a:lnTo>
                  <a:lnTo>
                    <a:pt x="1089" y="68"/>
                  </a:lnTo>
                  <a:lnTo>
                    <a:pt x="1089" y="68"/>
                  </a:lnTo>
                  <a:lnTo>
                    <a:pt x="1089" y="68"/>
                  </a:lnTo>
                  <a:lnTo>
                    <a:pt x="1089" y="68"/>
                  </a:lnTo>
                  <a:lnTo>
                    <a:pt x="1084" y="68"/>
                  </a:lnTo>
                  <a:lnTo>
                    <a:pt x="1084" y="68"/>
                  </a:lnTo>
                  <a:lnTo>
                    <a:pt x="1084" y="68"/>
                  </a:lnTo>
                  <a:lnTo>
                    <a:pt x="1084" y="68"/>
                  </a:lnTo>
                  <a:lnTo>
                    <a:pt x="1084" y="68"/>
                  </a:lnTo>
                  <a:lnTo>
                    <a:pt x="1084" y="68"/>
                  </a:lnTo>
                  <a:lnTo>
                    <a:pt x="1079" y="68"/>
                  </a:lnTo>
                  <a:lnTo>
                    <a:pt x="1079" y="72"/>
                  </a:lnTo>
                  <a:lnTo>
                    <a:pt x="1079" y="72"/>
                  </a:lnTo>
                  <a:lnTo>
                    <a:pt x="1079" y="72"/>
                  </a:lnTo>
                  <a:lnTo>
                    <a:pt x="1084" y="72"/>
                  </a:lnTo>
                  <a:lnTo>
                    <a:pt x="1084" y="72"/>
                  </a:lnTo>
                  <a:lnTo>
                    <a:pt x="1079" y="72"/>
                  </a:lnTo>
                  <a:lnTo>
                    <a:pt x="1079" y="72"/>
                  </a:lnTo>
                  <a:lnTo>
                    <a:pt x="1079" y="77"/>
                  </a:lnTo>
                  <a:lnTo>
                    <a:pt x="1075" y="77"/>
                  </a:lnTo>
                  <a:lnTo>
                    <a:pt x="1075" y="77"/>
                  </a:lnTo>
                  <a:lnTo>
                    <a:pt x="1075" y="77"/>
                  </a:lnTo>
                  <a:lnTo>
                    <a:pt x="1075" y="77"/>
                  </a:lnTo>
                  <a:lnTo>
                    <a:pt x="1075" y="81"/>
                  </a:lnTo>
                  <a:lnTo>
                    <a:pt x="1075" y="81"/>
                  </a:lnTo>
                  <a:lnTo>
                    <a:pt x="1075" y="81"/>
                  </a:lnTo>
                  <a:lnTo>
                    <a:pt x="1070" y="86"/>
                  </a:lnTo>
                  <a:lnTo>
                    <a:pt x="1070" y="86"/>
                  </a:lnTo>
                  <a:lnTo>
                    <a:pt x="1070" y="86"/>
                  </a:lnTo>
                  <a:lnTo>
                    <a:pt x="1066" y="86"/>
                  </a:lnTo>
                  <a:lnTo>
                    <a:pt x="1066" y="86"/>
                  </a:lnTo>
                  <a:lnTo>
                    <a:pt x="1066" y="90"/>
                  </a:lnTo>
                  <a:lnTo>
                    <a:pt x="1070" y="90"/>
                  </a:lnTo>
                  <a:lnTo>
                    <a:pt x="1066" y="90"/>
                  </a:lnTo>
                  <a:lnTo>
                    <a:pt x="1066" y="90"/>
                  </a:lnTo>
                  <a:lnTo>
                    <a:pt x="1066" y="90"/>
                  </a:lnTo>
                  <a:lnTo>
                    <a:pt x="1066" y="95"/>
                  </a:lnTo>
                  <a:lnTo>
                    <a:pt x="1066" y="95"/>
                  </a:lnTo>
                  <a:lnTo>
                    <a:pt x="1066" y="95"/>
                  </a:lnTo>
                  <a:lnTo>
                    <a:pt x="1066" y="95"/>
                  </a:lnTo>
                  <a:lnTo>
                    <a:pt x="1070" y="95"/>
                  </a:lnTo>
                  <a:lnTo>
                    <a:pt x="1070" y="90"/>
                  </a:lnTo>
                  <a:lnTo>
                    <a:pt x="1070" y="90"/>
                  </a:lnTo>
                  <a:lnTo>
                    <a:pt x="1070" y="90"/>
                  </a:lnTo>
                  <a:lnTo>
                    <a:pt x="1070" y="90"/>
                  </a:lnTo>
                  <a:lnTo>
                    <a:pt x="1070" y="90"/>
                  </a:lnTo>
                  <a:lnTo>
                    <a:pt x="1075" y="90"/>
                  </a:lnTo>
                  <a:lnTo>
                    <a:pt x="1075" y="90"/>
                  </a:lnTo>
                  <a:lnTo>
                    <a:pt x="1079" y="90"/>
                  </a:lnTo>
                  <a:lnTo>
                    <a:pt x="1079" y="90"/>
                  </a:lnTo>
                  <a:lnTo>
                    <a:pt x="1079" y="90"/>
                  </a:lnTo>
                  <a:lnTo>
                    <a:pt x="1079" y="90"/>
                  </a:lnTo>
                  <a:lnTo>
                    <a:pt x="1079" y="90"/>
                  </a:lnTo>
                  <a:lnTo>
                    <a:pt x="1079" y="95"/>
                  </a:lnTo>
                  <a:lnTo>
                    <a:pt x="1079" y="95"/>
                  </a:lnTo>
                  <a:lnTo>
                    <a:pt x="1079" y="95"/>
                  </a:lnTo>
                  <a:lnTo>
                    <a:pt x="1079" y="95"/>
                  </a:lnTo>
                  <a:lnTo>
                    <a:pt x="1079" y="95"/>
                  </a:lnTo>
                  <a:lnTo>
                    <a:pt x="1079" y="99"/>
                  </a:lnTo>
                  <a:lnTo>
                    <a:pt x="1079" y="99"/>
                  </a:lnTo>
                  <a:lnTo>
                    <a:pt x="1079" y="99"/>
                  </a:lnTo>
                  <a:lnTo>
                    <a:pt x="1079" y="99"/>
                  </a:lnTo>
                  <a:lnTo>
                    <a:pt x="1079" y="99"/>
                  </a:lnTo>
                  <a:lnTo>
                    <a:pt x="1079" y="99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84" y="108"/>
                  </a:lnTo>
                  <a:lnTo>
                    <a:pt x="1084" y="108"/>
                  </a:lnTo>
                  <a:lnTo>
                    <a:pt x="1084" y="108"/>
                  </a:lnTo>
                  <a:lnTo>
                    <a:pt x="1084" y="108"/>
                  </a:lnTo>
                  <a:lnTo>
                    <a:pt x="1084" y="113"/>
                  </a:lnTo>
                  <a:lnTo>
                    <a:pt x="1079" y="113"/>
                  </a:lnTo>
                  <a:lnTo>
                    <a:pt x="1079" y="113"/>
                  </a:lnTo>
                  <a:lnTo>
                    <a:pt x="1079" y="113"/>
                  </a:lnTo>
                  <a:lnTo>
                    <a:pt x="1079" y="113"/>
                  </a:lnTo>
                  <a:lnTo>
                    <a:pt x="1075" y="113"/>
                  </a:lnTo>
                  <a:lnTo>
                    <a:pt x="1075" y="113"/>
                  </a:lnTo>
                  <a:lnTo>
                    <a:pt x="1075" y="113"/>
                  </a:lnTo>
                  <a:lnTo>
                    <a:pt x="1075" y="113"/>
                  </a:lnTo>
                  <a:lnTo>
                    <a:pt x="1075" y="118"/>
                  </a:lnTo>
                  <a:lnTo>
                    <a:pt x="1075" y="118"/>
                  </a:lnTo>
                  <a:lnTo>
                    <a:pt x="1079" y="118"/>
                  </a:lnTo>
                  <a:lnTo>
                    <a:pt x="1079" y="118"/>
                  </a:lnTo>
                  <a:lnTo>
                    <a:pt x="1079" y="118"/>
                  </a:lnTo>
                  <a:lnTo>
                    <a:pt x="1079" y="118"/>
                  </a:lnTo>
                  <a:lnTo>
                    <a:pt x="1079" y="118"/>
                  </a:lnTo>
                  <a:lnTo>
                    <a:pt x="1079" y="122"/>
                  </a:lnTo>
                  <a:lnTo>
                    <a:pt x="1079" y="122"/>
                  </a:lnTo>
                  <a:lnTo>
                    <a:pt x="1079" y="122"/>
                  </a:lnTo>
                  <a:lnTo>
                    <a:pt x="1079" y="122"/>
                  </a:lnTo>
                  <a:lnTo>
                    <a:pt x="1079" y="122"/>
                  </a:lnTo>
                  <a:lnTo>
                    <a:pt x="1079" y="127"/>
                  </a:lnTo>
                  <a:lnTo>
                    <a:pt x="1079" y="127"/>
                  </a:lnTo>
                  <a:lnTo>
                    <a:pt x="1079" y="127"/>
                  </a:lnTo>
                  <a:lnTo>
                    <a:pt x="1079" y="127"/>
                  </a:lnTo>
                  <a:lnTo>
                    <a:pt x="1079" y="127"/>
                  </a:lnTo>
                  <a:lnTo>
                    <a:pt x="1079" y="131"/>
                  </a:lnTo>
                  <a:lnTo>
                    <a:pt x="1084" y="131"/>
                  </a:lnTo>
                  <a:lnTo>
                    <a:pt x="1084" y="131"/>
                  </a:lnTo>
                  <a:lnTo>
                    <a:pt x="1089" y="131"/>
                  </a:lnTo>
                  <a:lnTo>
                    <a:pt x="1089" y="131"/>
                  </a:lnTo>
                  <a:lnTo>
                    <a:pt x="1089" y="131"/>
                  </a:lnTo>
                  <a:lnTo>
                    <a:pt x="1093" y="131"/>
                  </a:lnTo>
                  <a:lnTo>
                    <a:pt x="1093" y="131"/>
                  </a:lnTo>
                  <a:lnTo>
                    <a:pt x="1089" y="136"/>
                  </a:lnTo>
                  <a:lnTo>
                    <a:pt x="1089" y="136"/>
                  </a:lnTo>
                  <a:lnTo>
                    <a:pt x="1089" y="136"/>
                  </a:lnTo>
                  <a:lnTo>
                    <a:pt x="1089" y="136"/>
                  </a:lnTo>
                  <a:lnTo>
                    <a:pt x="1089" y="136"/>
                  </a:lnTo>
                  <a:lnTo>
                    <a:pt x="1089" y="140"/>
                  </a:lnTo>
                  <a:lnTo>
                    <a:pt x="1089" y="140"/>
                  </a:lnTo>
                  <a:lnTo>
                    <a:pt x="1089" y="140"/>
                  </a:lnTo>
                  <a:lnTo>
                    <a:pt x="1089" y="140"/>
                  </a:lnTo>
                  <a:lnTo>
                    <a:pt x="1089" y="140"/>
                  </a:lnTo>
                  <a:lnTo>
                    <a:pt x="1089" y="140"/>
                  </a:lnTo>
                  <a:lnTo>
                    <a:pt x="1089" y="140"/>
                  </a:lnTo>
                  <a:lnTo>
                    <a:pt x="1084" y="140"/>
                  </a:lnTo>
                  <a:lnTo>
                    <a:pt x="1084" y="140"/>
                  </a:lnTo>
                  <a:lnTo>
                    <a:pt x="1079" y="145"/>
                  </a:lnTo>
                  <a:lnTo>
                    <a:pt x="1075" y="145"/>
                  </a:lnTo>
                  <a:lnTo>
                    <a:pt x="1075" y="145"/>
                  </a:lnTo>
                  <a:lnTo>
                    <a:pt x="1075" y="149"/>
                  </a:lnTo>
                  <a:lnTo>
                    <a:pt x="1075" y="149"/>
                  </a:lnTo>
                  <a:lnTo>
                    <a:pt x="1070" y="149"/>
                  </a:lnTo>
                  <a:lnTo>
                    <a:pt x="1070" y="149"/>
                  </a:lnTo>
                  <a:lnTo>
                    <a:pt x="1066" y="154"/>
                  </a:lnTo>
                  <a:lnTo>
                    <a:pt x="1066" y="149"/>
                  </a:lnTo>
                  <a:lnTo>
                    <a:pt x="1061" y="149"/>
                  </a:lnTo>
                  <a:lnTo>
                    <a:pt x="1061" y="149"/>
                  </a:lnTo>
                  <a:lnTo>
                    <a:pt x="1057" y="149"/>
                  </a:lnTo>
                  <a:lnTo>
                    <a:pt x="1057" y="145"/>
                  </a:lnTo>
                  <a:lnTo>
                    <a:pt x="1052" y="145"/>
                  </a:lnTo>
                  <a:lnTo>
                    <a:pt x="1052" y="145"/>
                  </a:lnTo>
                  <a:lnTo>
                    <a:pt x="1052" y="145"/>
                  </a:lnTo>
                  <a:lnTo>
                    <a:pt x="1052" y="145"/>
                  </a:lnTo>
                  <a:lnTo>
                    <a:pt x="1052" y="145"/>
                  </a:lnTo>
                  <a:lnTo>
                    <a:pt x="1048" y="145"/>
                  </a:lnTo>
                  <a:lnTo>
                    <a:pt x="1048" y="145"/>
                  </a:lnTo>
                  <a:lnTo>
                    <a:pt x="1048" y="145"/>
                  </a:lnTo>
                  <a:lnTo>
                    <a:pt x="1048" y="145"/>
                  </a:lnTo>
                  <a:lnTo>
                    <a:pt x="1048" y="145"/>
                  </a:lnTo>
                  <a:lnTo>
                    <a:pt x="1048" y="145"/>
                  </a:lnTo>
                  <a:lnTo>
                    <a:pt x="1048" y="145"/>
                  </a:lnTo>
                  <a:lnTo>
                    <a:pt x="1043" y="145"/>
                  </a:lnTo>
                  <a:lnTo>
                    <a:pt x="1043" y="145"/>
                  </a:lnTo>
                  <a:lnTo>
                    <a:pt x="1039" y="145"/>
                  </a:lnTo>
                  <a:lnTo>
                    <a:pt x="1039" y="145"/>
                  </a:lnTo>
                  <a:lnTo>
                    <a:pt x="1039" y="145"/>
                  </a:lnTo>
                  <a:lnTo>
                    <a:pt x="1039" y="145"/>
                  </a:lnTo>
                  <a:lnTo>
                    <a:pt x="1034" y="145"/>
                  </a:lnTo>
                  <a:lnTo>
                    <a:pt x="1034" y="140"/>
                  </a:lnTo>
                  <a:lnTo>
                    <a:pt x="1034" y="140"/>
                  </a:lnTo>
                  <a:lnTo>
                    <a:pt x="1034" y="145"/>
                  </a:lnTo>
                  <a:lnTo>
                    <a:pt x="1034" y="145"/>
                  </a:lnTo>
                  <a:lnTo>
                    <a:pt x="1030" y="145"/>
                  </a:lnTo>
                  <a:lnTo>
                    <a:pt x="1021" y="149"/>
                  </a:lnTo>
                  <a:lnTo>
                    <a:pt x="1021" y="154"/>
                  </a:lnTo>
                  <a:lnTo>
                    <a:pt x="1021" y="154"/>
                  </a:lnTo>
                  <a:lnTo>
                    <a:pt x="1021" y="158"/>
                  </a:lnTo>
                  <a:lnTo>
                    <a:pt x="1021" y="163"/>
                  </a:lnTo>
                  <a:lnTo>
                    <a:pt x="1021" y="163"/>
                  </a:lnTo>
                  <a:lnTo>
                    <a:pt x="1021" y="163"/>
                  </a:lnTo>
                  <a:lnTo>
                    <a:pt x="1021" y="163"/>
                  </a:lnTo>
                  <a:lnTo>
                    <a:pt x="1021" y="163"/>
                  </a:lnTo>
                  <a:lnTo>
                    <a:pt x="1016" y="163"/>
                  </a:lnTo>
                  <a:lnTo>
                    <a:pt x="1016" y="163"/>
                  </a:lnTo>
                  <a:lnTo>
                    <a:pt x="1016" y="163"/>
                  </a:lnTo>
                  <a:lnTo>
                    <a:pt x="1016" y="163"/>
                  </a:lnTo>
                  <a:lnTo>
                    <a:pt x="1012" y="163"/>
                  </a:lnTo>
                  <a:lnTo>
                    <a:pt x="1012" y="163"/>
                  </a:lnTo>
                  <a:lnTo>
                    <a:pt x="1012" y="163"/>
                  </a:lnTo>
                  <a:lnTo>
                    <a:pt x="1012" y="167"/>
                  </a:lnTo>
                  <a:lnTo>
                    <a:pt x="1012" y="167"/>
                  </a:lnTo>
                  <a:lnTo>
                    <a:pt x="1007" y="163"/>
                  </a:lnTo>
                  <a:lnTo>
                    <a:pt x="1007" y="163"/>
                  </a:lnTo>
                  <a:lnTo>
                    <a:pt x="1003" y="163"/>
                  </a:lnTo>
                  <a:lnTo>
                    <a:pt x="1003" y="167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998" y="163"/>
                  </a:lnTo>
                  <a:lnTo>
                    <a:pt x="998" y="163"/>
                  </a:lnTo>
                  <a:lnTo>
                    <a:pt x="998" y="163"/>
                  </a:lnTo>
                  <a:lnTo>
                    <a:pt x="998" y="163"/>
                  </a:lnTo>
                  <a:lnTo>
                    <a:pt x="998" y="158"/>
                  </a:lnTo>
                  <a:lnTo>
                    <a:pt x="998" y="158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89" y="158"/>
                  </a:lnTo>
                  <a:lnTo>
                    <a:pt x="989" y="158"/>
                  </a:lnTo>
                  <a:lnTo>
                    <a:pt x="989" y="158"/>
                  </a:lnTo>
                  <a:lnTo>
                    <a:pt x="985" y="154"/>
                  </a:lnTo>
                  <a:lnTo>
                    <a:pt x="985" y="154"/>
                  </a:lnTo>
                  <a:lnTo>
                    <a:pt x="985" y="154"/>
                  </a:lnTo>
                  <a:lnTo>
                    <a:pt x="985" y="158"/>
                  </a:lnTo>
                  <a:lnTo>
                    <a:pt x="980" y="158"/>
                  </a:lnTo>
                  <a:lnTo>
                    <a:pt x="980" y="158"/>
                  </a:lnTo>
                  <a:lnTo>
                    <a:pt x="980" y="158"/>
                  </a:lnTo>
                  <a:lnTo>
                    <a:pt x="980" y="158"/>
                  </a:lnTo>
                  <a:lnTo>
                    <a:pt x="976" y="158"/>
                  </a:lnTo>
                  <a:lnTo>
                    <a:pt x="976" y="158"/>
                  </a:lnTo>
                  <a:lnTo>
                    <a:pt x="976" y="158"/>
                  </a:lnTo>
                  <a:lnTo>
                    <a:pt x="971" y="158"/>
                  </a:lnTo>
                  <a:lnTo>
                    <a:pt x="971" y="158"/>
                  </a:lnTo>
                  <a:lnTo>
                    <a:pt x="971" y="158"/>
                  </a:lnTo>
                  <a:lnTo>
                    <a:pt x="971" y="158"/>
                  </a:lnTo>
                  <a:lnTo>
                    <a:pt x="967" y="158"/>
                  </a:lnTo>
                  <a:lnTo>
                    <a:pt x="967" y="158"/>
                  </a:lnTo>
                  <a:lnTo>
                    <a:pt x="967" y="154"/>
                  </a:lnTo>
                  <a:lnTo>
                    <a:pt x="967" y="158"/>
                  </a:lnTo>
                  <a:lnTo>
                    <a:pt x="967" y="158"/>
                  </a:lnTo>
                  <a:lnTo>
                    <a:pt x="962" y="158"/>
                  </a:lnTo>
                  <a:lnTo>
                    <a:pt x="962" y="158"/>
                  </a:lnTo>
                  <a:lnTo>
                    <a:pt x="962" y="154"/>
                  </a:lnTo>
                  <a:lnTo>
                    <a:pt x="962" y="154"/>
                  </a:lnTo>
                  <a:lnTo>
                    <a:pt x="958" y="154"/>
                  </a:lnTo>
                  <a:lnTo>
                    <a:pt x="958" y="154"/>
                  </a:lnTo>
                  <a:lnTo>
                    <a:pt x="953" y="154"/>
                  </a:lnTo>
                  <a:lnTo>
                    <a:pt x="953" y="154"/>
                  </a:lnTo>
                  <a:lnTo>
                    <a:pt x="953" y="149"/>
                  </a:lnTo>
                  <a:lnTo>
                    <a:pt x="953" y="149"/>
                  </a:lnTo>
                  <a:lnTo>
                    <a:pt x="953" y="149"/>
                  </a:lnTo>
                  <a:lnTo>
                    <a:pt x="953" y="149"/>
                  </a:lnTo>
                  <a:lnTo>
                    <a:pt x="953" y="154"/>
                  </a:lnTo>
                  <a:lnTo>
                    <a:pt x="953" y="154"/>
                  </a:lnTo>
                  <a:lnTo>
                    <a:pt x="948" y="154"/>
                  </a:lnTo>
                  <a:lnTo>
                    <a:pt x="948" y="154"/>
                  </a:lnTo>
                  <a:lnTo>
                    <a:pt x="948" y="149"/>
                  </a:lnTo>
                  <a:lnTo>
                    <a:pt x="948" y="149"/>
                  </a:lnTo>
                  <a:lnTo>
                    <a:pt x="953" y="149"/>
                  </a:lnTo>
                  <a:lnTo>
                    <a:pt x="953" y="149"/>
                  </a:lnTo>
                  <a:lnTo>
                    <a:pt x="953" y="149"/>
                  </a:lnTo>
                  <a:lnTo>
                    <a:pt x="948" y="149"/>
                  </a:lnTo>
                  <a:lnTo>
                    <a:pt x="948" y="149"/>
                  </a:lnTo>
                  <a:lnTo>
                    <a:pt x="948" y="149"/>
                  </a:lnTo>
                  <a:lnTo>
                    <a:pt x="948" y="145"/>
                  </a:lnTo>
                  <a:lnTo>
                    <a:pt x="944" y="145"/>
                  </a:lnTo>
                  <a:lnTo>
                    <a:pt x="944" y="145"/>
                  </a:lnTo>
                  <a:lnTo>
                    <a:pt x="944" y="145"/>
                  </a:lnTo>
                  <a:lnTo>
                    <a:pt x="948" y="145"/>
                  </a:lnTo>
                  <a:lnTo>
                    <a:pt x="948" y="140"/>
                  </a:lnTo>
                  <a:lnTo>
                    <a:pt x="953" y="136"/>
                  </a:lnTo>
                  <a:lnTo>
                    <a:pt x="958" y="122"/>
                  </a:lnTo>
                  <a:lnTo>
                    <a:pt x="958" y="122"/>
                  </a:lnTo>
                  <a:lnTo>
                    <a:pt x="958" y="122"/>
                  </a:lnTo>
                  <a:lnTo>
                    <a:pt x="958" y="118"/>
                  </a:lnTo>
                  <a:lnTo>
                    <a:pt x="958" y="122"/>
                  </a:lnTo>
                  <a:lnTo>
                    <a:pt x="958" y="122"/>
                  </a:lnTo>
                  <a:lnTo>
                    <a:pt x="958" y="122"/>
                  </a:lnTo>
                  <a:lnTo>
                    <a:pt x="958" y="113"/>
                  </a:lnTo>
                  <a:lnTo>
                    <a:pt x="958" y="108"/>
                  </a:lnTo>
                  <a:lnTo>
                    <a:pt x="958" y="104"/>
                  </a:lnTo>
                  <a:lnTo>
                    <a:pt x="962" y="108"/>
                  </a:lnTo>
                  <a:lnTo>
                    <a:pt x="962" y="108"/>
                  </a:lnTo>
                  <a:lnTo>
                    <a:pt x="962" y="108"/>
                  </a:lnTo>
                  <a:lnTo>
                    <a:pt x="967" y="113"/>
                  </a:lnTo>
                  <a:lnTo>
                    <a:pt x="967" y="113"/>
                  </a:lnTo>
                  <a:lnTo>
                    <a:pt x="967" y="113"/>
                  </a:lnTo>
                  <a:lnTo>
                    <a:pt x="967" y="113"/>
                  </a:lnTo>
                  <a:lnTo>
                    <a:pt x="967" y="113"/>
                  </a:lnTo>
                  <a:lnTo>
                    <a:pt x="962" y="108"/>
                  </a:lnTo>
                  <a:lnTo>
                    <a:pt x="962" y="108"/>
                  </a:lnTo>
                  <a:lnTo>
                    <a:pt x="962" y="104"/>
                  </a:lnTo>
                  <a:lnTo>
                    <a:pt x="958" y="104"/>
                  </a:lnTo>
                  <a:lnTo>
                    <a:pt x="958" y="99"/>
                  </a:lnTo>
                  <a:lnTo>
                    <a:pt x="958" y="99"/>
                  </a:lnTo>
                  <a:lnTo>
                    <a:pt x="958" y="99"/>
                  </a:lnTo>
                  <a:lnTo>
                    <a:pt x="962" y="99"/>
                  </a:lnTo>
                  <a:lnTo>
                    <a:pt x="962" y="99"/>
                  </a:lnTo>
                  <a:lnTo>
                    <a:pt x="958" y="99"/>
                  </a:lnTo>
                  <a:lnTo>
                    <a:pt x="958" y="99"/>
                  </a:lnTo>
                  <a:lnTo>
                    <a:pt x="958" y="90"/>
                  </a:lnTo>
                  <a:lnTo>
                    <a:pt x="958" y="90"/>
                  </a:lnTo>
                  <a:lnTo>
                    <a:pt x="958" y="90"/>
                  </a:lnTo>
                  <a:lnTo>
                    <a:pt x="958" y="90"/>
                  </a:lnTo>
                  <a:lnTo>
                    <a:pt x="958" y="90"/>
                  </a:lnTo>
                  <a:lnTo>
                    <a:pt x="958" y="90"/>
                  </a:lnTo>
                  <a:lnTo>
                    <a:pt x="948" y="86"/>
                  </a:lnTo>
                  <a:lnTo>
                    <a:pt x="948" y="81"/>
                  </a:lnTo>
                  <a:lnTo>
                    <a:pt x="944" y="81"/>
                  </a:lnTo>
                  <a:lnTo>
                    <a:pt x="944" y="81"/>
                  </a:lnTo>
                  <a:lnTo>
                    <a:pt x="944" y="77"/>
                  </a:lnTo>
                  <a:lnTo>
                    <a:pt x="948" y="77"/>
                  </a:lnTo>
                  <a:lnTo>
                    <a:pt x="944" y="77"/>
                  </a:lnTo>
                  <a:lnTo>
                    <a:pt x="944" y="77"/>
                  </a:lnTo>
                  <a:lnTo>
                    <a:pt x="944" y="72"/>
                  </a:lnTo>
                  <a:lnTo>
                    <a:pt x="944" y="72"/>
                  </a:lnTo>
                  <a:lnTo>
                    <a:pt x="944" y="72"/>
                  </a:lnTo>
                  <a:lnTo>
                    <a:pt x="948" y="72"/>
                  </a:lnTo>
                  <a:lnTo>
                    <a:pt x="948" y="72"/>
                  </a:lnTo>
                  <a:lnTo>
                    <a:pt x="948" y="72"/>
                  </a:lnTo>
                  <a:lnTo>
                    <a:pt x="953" y="72"/>
                  </a:lnTo>
                  <a:lnTo>
                    <a:pt x="948" y="72"/>
                  </a:lnTo>
                  <a:lnTo>
                    <a:pt x="944" y="72"/>
                  </a:lnTo>
                  <a:lnTo>
                    <a:pt x="939" y="72"/>
                  </a:lnTo>
                  <a:lnTo>
                    <a:pt x="939" y="72"/>
                  </a:lnTo>
                  <a:lnTo>
                    <a:pt x="939" y="72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5" y="68"/>
                  </a:lnTo>
                  <a:lnTo>
                    <a:pt x="935" y="68"/>
                  </a:lnTo>
                  <a:lnTo>
                    <a:pt x="935" y="68"/>
                  </a:lnTo>
                  <a:lnTo>
                    <a:pt x="935" y="63"/>
                  </a:lnTo>
                  <a:lnTo>
                    <a:pt x="935" y="68"/>
                  </a:lnTo>
                  <a:lnTo>
                    <a:pt x="935" y="68"/>
                  </a:lnTo>
                  <a:lnTo>
                    <a:pt x="930" y="68"/>
                  </a:lnTo>
                  <a:lnTo>
                    <a:pt x="930" y="63"/>
                  </a:lnTo>
                  <a:lnTo>
                    <a:pt x="930" y="63"/>
                  </a:lnTo>
                  <a:lnTo>
                    <a:pt x="930" y="63"/>
                  </a:lnTo>
                  <a:lnTo>
                    <a:pt x="930" y="63"/>
                  </a:lnTo>
                  <a:lnTo>
                    <a:pt x="926" y="63"/>
                  </a:lnTo>
                  <a:lnTo>
                    <a:pt x="926" y="63"/>
                  </a:lnTo>
                  <a:lnTo>
                    <a:pt x="926" y="63"/>
                  </a:lnTo>
                  <a:lnTo>
                    <a:pt x="921" y="63"/>
                  </a:lnTo>
                  <a:lnTo>
                    <a:pt x="917" y="63"/>
                  </a:lnTo>
                  <a:lnTo>
                    <a:pt x="917" y="63"/>
                  </a:lnTo>
                  <a:lnTo>
                    <a:pt x="912" y="63"/>
                  </a:lnTo>
                  <a:lnTo>
                    <a:pt x="912" y="59"/>
                  </a:lnTo>
                  <a:lnTo>
                    <a:pt x="912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2" y="54"/>
                  </a:lnTo>
                  <a:lnTo>
                    <a:pt x="917" y="54"/>
                  </a:lnTo>
                  <a:lnTo>
                    <a:pt x="917" y="50"/>
                  </a:lnTo>
                  <a:lnTo>
                    <a:pt x="912" y="50"/>
                  </a:lnTo>
                  <a:lnTo>
                    <a:pt x="912" y="50"/>
                  </a:lnTo>
                  <a:lnTo>
                    <a:pt x="912" y="50"/>
                  </a:lnTo>
                  <a:lnTo>
                    <a:pt x="912" y="50"/>
                  </a:lnTo>
                  <a:lnTo>
                    <a:pt x="908" y="50"/>
                  </a:lnTo>
                  <a:lnTo>
                    <a:pt x="908" y="50"/>
                  </a:lnTo>
                  <a:lnTo>
                    <a:pt x="908" y="50"/>
                  </a:lnTo>
                  <a:lnTo>
                    <a:pt x="908" y="50"/>
                  </a:lnTo>
                  <a:lnTo>
                    <a:pt x="912" y="45"/>
                  </a:lnTo>
                  <a:lnTo>
                    <a:pt x="917" y="45"/>
                  </a:lnTo>
                  <a:lnTo>
                    <a:pt x="921" y="45"/>
                  </a:lnTo>
                  <a:lnTo>
                    <a:pt x="926" y="45"/>
                  </a:lnTo>
                  <a:lnTo>
                    <a:pt x="926" y="45"/>
                  </a:lnTo>
                  <a:lnTo>
                    <a:pt x="926" y="45"/>
                  </a:lnTo>
                  <a:lnTo>
                    <a:pt x="930" y="41"/>
                  </a:lnTo>
                  <a:lnTo>
                    <a:pt x="935" y="45"/>
                  </a:lnTo>
                  <a:lnTo>
                    <a:pt x="939" y="45"/>
                  </a:lnTo>
                  <a:lnTo>
                    <a:pt x="939" y="50"/>
                  </a:lnTo>
                  <a:lnTo>
                    <a:pt x="944" y="45"/>
                  </a:lnTo>
                  <a:lnTo>
                    <a:pt x="948" y="45"/>
                  </a:lnTo>
                  <a:lnTo>
                    <a:pt x="948" y="50"/>
                  </a:lnTo>
                  <a:lnTo>
                    <a:pt x="948" y="45"/>
                  </a:lnTo>
                  <a:lnTo>
                    <a:pt x="953" y="45"/>
                  </a:lnTo>
                  <a:lnTo>
                    <a:pt x="953" y="45"/>
                  </a:lnTo>
                  <a:lnTo>
                    <a:pt x="953" y="45"/>
                  </a:lnTo>
                  <a:lnTo>
                    <a:pt x="958" y="45"/>
                  </a:lnTo>
                  <a:lnTo>
                    <a:pt x="958" y="45"/>
                  </a:lnTo>
                  <a:lnTo>
                    <a:pt x="958" y="45"/>
                  </a:lnTo>
                  <a:lnTo>
                    <a:pt x="958" y="45"/>
                  </a:lnTo>
                  <a:lnTo>
                    <a:pt x="958" y="36"/>
                  </a:lnTo>
                  <a:lnTo>
                    <a:pt x="953" y="36"/>
                  </a:lnTo>
                  <a:lnTo>
                    <a:pt x="953" y="32"/>
                  </a:lnTo>
                  <a:lnTo>
                    <a:pt x="953" y="27"/>
                  </a:lnTo>
                  <a:lnTo>
                    <a:pt x="953" y="27"/>
                  </a:lnTo>
                  <a:lnTo>
                    <a:pt x="953" y="27"/>
                  </a:lnTo>
                  <a:lnTo>
                    <a:pt x="953" y="27"/>
                  </a:lnTo>
                  <a:lnTo>
                    <a:pt x="958" y="27"/>
                  </a:lnTo>
                  <a:lnTo>
                    <a:pt x="962" y="27"/>
                  </a:lnTo>
                  <a:lnTo>
                    <a:pt x="962" y="27"/>
                  </a:lnTo>
                  <a:lnTo>
                    <a:pt x="962" y="27"/>
                  </a:lnTo>
                  <a:lnTo>
                    <a:pt x="962" y="32"/>
                  </a:lnTo>
                  <a:lnTo>
                    <a:pt x="962" y="32"/>
                  </a:lnTo>
                  <a:lnTo>
                    <a:pt x="962" y="32"/>
                  </a:lnTo>
                  <a:lnTo>
                    <a:pt x="967" y="32"/>
                  </a:lnTo>
                  <a:lnTo>
                    <a:pt x="967" y="32"/>
                  </a:lnTo>
                  <a:lnTo>
                    <a:pt x="971" y="32"/>
                  </a:lnTo>
                  <a:lnTo>
                    <a:pt x="976" y="36"/>
                  </a:lnTo>
                  <a:lnTo>
                    <a:pt x="980" y="32"/>
                  </a:lnTo>
                  <a:lnTo>
                    <a:pt x="980" y="32"/>
                  </a:lnTo>
                  <a:lnTo>
                    <a:pt x="985" y="32"/>
                  </a:lnTo>
                  <a:lnTo>
                    <a:pt x="985" y="32"/>
                  </a:lnTo>
                  <a:lnTo>
                    <a:pt x="985" y="32"/>
                  </a:lnTo>
                  <a:lnTo>
                    <a:pt x="980" y="32"/>
                  </a:lnTo>
                  <a:lnTo>
                    <a:pt x="980" y="32"/>
                  </a:lnTo>
                  <a:lnTo>
                    <a:pt x="980" y="27"/>
                  </a:lnTo>
                  <a:lnTo>
                    <a:pt x="985" y="27"/>
                  </a:lnTo>
                  <a:lnTo>
                    <a:pt x="989" y="23"/>
                  </a:lnTo>
                  <a:lnTo>
                    <a:pt x="994" y="23"/>
                  </a:lnTo>
                  <a:lnTo>
                    <a:pt x="998" y="23"/>
                  </a:lnTo>
                  <a:lnTo>
                    <a:pt x="1003" y="18"/>
                  </a:lnTo>
                  <a:lnTo>
                    <a:pt x="1003" y="18"/>
                  </a:lnTo>
                  <a:lnTo>
                    <a:pt x="1003" y="18"/>
                  </a:lnTo>
                  <a:lnTo>
                    <a:pt x="1003" y="18"/>
                  </a:lnTo>
                  <a:lnTo>
                    <a:pt x="1003" y="18"/>
                  </a:lnTo>
                  <a:lnTo>
                    <a:pt x="1003" y="9"/>
                  </a:lnTo>
                  <a:lnTo>
                    <a:pt x="1003" y="4"/>
                  </a:lnTo>
                  <a:lnTo>
                    <a:pt x="1007" y="4"/>
                  </a:lnTo>
                  <a:lnTo>
                    <a:pt x="1007" y="4"/>
                  </a:lnTo>
                  <a:lnTo>
                    <a:pt x="1007" y="4"/>
                  </a:lnTo>
                  <a:lnTo>
                    <a:pt x="1016" y="0"/>
                  </a:lnTo>
                  <a:lnTo>
                    <a:pt x="1016" y="0"/>
                  </a:lnTo>
                  <a:lnTo>
                    <a:pt x="1016" y="0"/>
                  </a:lnTo>
                  <a:lnTo>
                    <a:pt x="1021" y="4"/>
                  </a:lnTo>
                  <a:lnTo>
                    <a:pt x="1021" y="4"/>
                  </a:lnTo>
                  <a:lnTo>
                    <a:pt x="1021" y="4"/>
                  </a:lnTo>
                  <a:lnTo>
                    <a:pt x="1021" y="4"/>
                  </a:lnTo>
                  <a:lnTo>
                    <a:pt x="1021" y="4"/>
                  </a:lnTo>
                  <a:lnTo>
                    <a:pt x="1021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3" name="Freeform 59">
              <a:extLst>
                <a:ext uri="{FF2B5EF4-FFF2-40B4-BE49-F238E27FC236}">
                  <a16:creationId xmlns:a16="http://schemas.microsoft.com/office/drawing/2014/main" id="{BBBCFD7E-C429-61B5-4D0C-7F94408E9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913" y="2881314"/>
              <a:ext cx="165100" cy="185738"/>
            </a:xfrm>
            <a:custGeom>
              <a:avLst/>
              <a:gdLst>
                <a:gd name="T0" fmla="*/ 63 w 104"/>
                <a:gd name="T1" fmla="*/ 0 h 117"/>
                <a:gd name="T2" fmla="*/ 77 w 104"/>
                <a:gd name="T3" fmla="*/ 0 h 117"/>
                <a:gd name="T4" fmla="*/ 81 w 104"/>
                <a:gd name="T5" fmla="*/ 4 h 117"/>
                <a:gd name="T6" fmla="*/ 81 w 104"/>
                <a:gd name="T7" fmla="*/ 13 h 117"/>
                <a:gd name="T8" fmla="*/ 81 w 104"/>
                <a:gd name="T9" fmla="*/ 18 h 117"/>
                <a:gd name="T10" fmla="*/ 95 w 104"/>
                <a:gd name="T11" fmla="*/ 18 h 117"/>
                <a:gd name="T12" fmla="*/ 99 w 104"/>
                <a:gd name="T13" fmla="*/ 22 h 117"/>
                <a:gd name="T14" fmla="*/ 99 w 104"/>
                <a:gd name="T15" fmla="*/ 31 h 117"/>
                <a:gd name="T16" fmla="*/ 95 w 104"/>
                <a:gd name="T17" fmla="*/ 31 h 117"/>
                <a:gd name="T18" fmla="*/ 90 w 104"/>
                <a:gd name="T19" fmla="*/ 40 h 117"/>
                <a:gd name="T20" fmla="*/ 95 w 104"/>
                <a:gd name="T21" fmla="*/ 49 h 117"/>
                <a:gd name="T22" fmla="*/ 104 w 104"/>
                <a:gd name="T23" fmla="*/ 54 h 117"/>
                <a:gd name="T24" fmla="*/ 104 w 104"/>
                <a:gd name="T25" fmla="*/ 68 h 117"/>
                <a:gd name="T26" fmla="*/ 104 w 104"/>
                <a:gd name="T27" fmla="*/ 77 h 117"/>
                <a:gd name="T28" fmla="*/ 99 w 104"/>
                <a:gd name="T29" fmla="*/ 81 h 117"/>
                <a:gd name="T30" fmla="*/ 99 w 104"/>
                <a:gd name="T31" fmla="*/ 86 h 117"/>
                <a:gd name="T32" fmla="*/ 90 w 104"/>
                <a:gd name="T33" fmla="*/ 90 h 117"/>
                <a:gd name="T34" fmla="*/ 90 w 104"/>
                <a:gd name="T35" fmla="*/ 81 h 117"/>
                <a:gd name="T36" fmla="*/ 81 w 104"/>
                <a:gd name="T37" fmla="*/ 86 h 117"/>
                <a:gd name="T38" fmla="*/ 72 w 104"/>
                <a:gd name="T39" fmla="*/ 77 h 117"/>
                <a:gd name="T40" fmla="*/ 68 w 104"/>
                <a:gd name="T41" fmla="*/ 81 h 117"/>
                <a:gd name="T42" fmla="*/ 68 w 104"/>
                <a:gd name="T43" fmla="*/ 86 h 117"/>
                <a:gd name="T44" fmla="*/ 59 w 104"/>
                <a:gd name="T45" fmla="*/ 86 h 117"/>
                <a:gd name="T46" fmla="*/ 54 w 104"/>
                <a:gd name="T47" fmla="*/ 90 h 117"/>
                <a:gd name="T48" fmla="*/ 54 w 104"/>
                <a:gd name="T49" fmla="*/ 95 h 117"/>
                <a:gd name="T50" fmla="*/ 54 w 104"/>
                <a:gd name="T51" fmla="*/ 99 h 117"/>
                <a:gd name="T52" fmla="*/ 59 w 104"/>
                <a:gd name="T53" fmla="*/ 104 h 117"/>
                <a:gd name="T54" fmla="*/ 59 w 104"/>
                <a:gd name="T55" fmla="*/ 108 h 117"/>
                <a:gd name="T56" fmla="*/ 54 w 104"/>
                <a:gd name="T57" fmla="*/ 113 h 117"/>
                <a:gd name="T58" fmla="*/ 45 w 104"/>
                <a:gd name="T59" fmla="*/ 113 h 117"/>
                <a:gd name="T60" fmla="*/ 41 w 104"/>
                <a:gd name="T61" fmla="*/ 108 h 117"/>
                <a:gd name="T62" fmla="*/ 18 w 104"/>
                <a:gd name="T63" fmla="*/ 90 h 117"/>
                <a:gd name="T64" fmla="*/ 27 w 104"/>
                <a:gd name="T65" fmla="*/ 90 h 117"/>
                <a:gd name="T66" fmla="*/ 18 w 104"/>
                <a:gd name="T67" fmla="*/ 86 h 117"/>
                <a:gd name="T68" fmla="*/ 14 w 104"/>
                <a:gd name="T69" fmla="*/ 81 h 117"/>
                <a:gd name="T70" fmla="*/ 14 w 104"/>
                <a:gd name="T71" fmla="*/ 77 h 117"/>
                <a:gd name="T72" fmla="*/ 9 w 104"/>
                <a:gd name="T73" fmla="*/ 72 h 117"/>
                <a:gd name="T74" fmla="*/ 14 w 104"/>
                <a:gd name="T75" fmla="*/ 72 h 117"/>
                <a:gd name="T76" fmla="*/ 14 w 104"/>
                <a:gd name="T77" fmla="*/ 72 h 117"/>
                <a:gd name="T78" fmla="*/ 14 w 104"/>
                <a:gd name="T79" fmla="*/ 68 h 117"/>
                <a:gd name="T80" fmla="*/ 5 w 104"/>
                <a:gd name="T81" fmla="*/ 63 h 117"/>
                <a:gd name="T82" fmla="*/ 5 w 104"/>
                <a:gd name="T83" fmla="*/ 54 h 117"/>
                <a:gd name="T84" fmla="*/ 9 w 104"/>
                <a:gd name="T85" fmla="*/ 54 h 117"/>
                <a:gd name="T86" fmla="*/ 14 w 104"/>
                <a:gd name="T87" fmla="*/ 36 h 117"/>
                <a:gd name="T88" fmla="*/ 18 w 104"/>
                <a:gd name="T89" fmla="*/ 40 h 117"/>
                <a:gd name="T90" fmla="*/ 23 w 104"/>
                <a:gd name="T91" fmla="*/ 40 h 117"/>
                <a:gd name="T92" fmla="*/ 14 w 104"/>
                <a:gd name="T93" fmla="*/ 31 h 117"/>
                <a:gd name="T94" fmla="*/ 18 w 104"/>
                <a:gd name="T95" fmla="*/ 31 h 117"/>
                <a:gd name="T96" fmla="*/ 18 w 104"/>
                <a:gd name="T97" fmla="*/ 22 h 117"/>
                <a:gd name="T98" fmla="*/ 23 w 104"/>
                <a:gd name="T99" fmla="*/ 22 h 117"/>
                <a:gd name="T100" fmla="*/ 23 w 104"/>
                <a:gd name="T101" fmla="*/ 22 h 117"/>
                <a:gd name="T102" fmla="*/ 41 w 104"/>
                <a:gd name="T103" fmla="*/ 22 h 117"/>
                <a:gd name="T104" fmla="*/ 50 w 104"/>
                <a:gd name="T105" fmla="*/ 13 h 117"/>
                <a:gd name="T106" fmla="*/ 50 w 104"/>
                <a:gd name="T10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17">
                  <a:moveTo>
                    <a:pt x="50" y="0"/>
                  </a:moveTo>
                  <a:lnTo>
                    <a:pt x="50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95" y="18"/>
                  </a:lnTo>
                  <a:lnTo>
                    <a:pt x="99" y="18"/>
                  </a:lnTo>
                  <a:lnTo>
                    <a:pt x="99" y="18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99" y="27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9" y="49"/>
                  </a:lnTo>
                  <a:lnTo>
                    <a:pt x="99" y="49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9"/>
                  </a:lnTo>
                  <a:lnTo>
                    <a:pt x="99" y="63"/>
                  </a:lnTo>
                  <a:lnTo>
                    <a:pt x="104" y="63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72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4" y="77"/>
                  </a:lnTo>
                  <a:lnTo>
                    <a:pt x="99" y="77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5" y="90"/>
                  </a:lnTo>
                  <a:lnTo>
                    <a:pt x="95" y="90"/>
                  </a:lnTo>
                  <a:lnTo>
                    <a:pt x="95" y="90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1"/>
                  </a:lnTo>
                  <a:lnTo>
                    <a:pt x="90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1" y="90"/>
                  </a:lnTo>
                  <a:lnTo>
                    <a:pt x="81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1"/>
                  </a:lnTo>
                  <a:lnTo>
                    <a:pt x="72" y="81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59" y="90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5"/>
                  </a:lnTo>
                  <a:lnTo>
                    <a:pt x="50" y="95"/>
                  </a:lnTo>
                  <a:lnTo>
                    <a:pt x="50" y="95"/>
                  </a:lnTo>
                  <a:lnTo>
                    <a:pt x="54" y="95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59" y="108"/>
                  </a:lnTo>
                  <a:lnTo>
                    <a:pt x="59" y="108"/>
                  </a:lnTo>
                  <a:lnTo>
                    <a:pt x="59" y="108"/>
                  </a:lnTo>
                  <a:lnTo>
                    <a:pt x="59" y="108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0" y="108"/>
                  </a:lnTo>
                  <a:lnTo>
                    <a:pt x="50" y="108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7"/>
                  </a:lnTo>
                  <a:lnTo>
                    <a:pt x="41" y="113"/>
                  </a:lnTo>
                  <a:lnTo>
                    <a:pt x="41" y="113"/>
                  </a:lnTo>
                  <a:lnTo>
                    <a:pt x="41" y="108"/>
                  </a:lnTo>
                  <a:lnTo>
                    <a:pt x="36" y="108"/>
                  </a:lnTo>
                  <a:lnTo>
                    <a:pt x="36" y="104"/>
                  </a:lnTo>
                  <a:lnTo>
                    <a:pt x="32" y="99"/>
                  </a:lnTo>
                  <a:lnTo>
                    <a:pt x="23" y="95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23" y="90"/>
                  </a:lnTo>
                  <a:lnTo>
                    <a:pt x="23" y="90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3" y="90"/>
                  </a:lnTo>
                  <a:lnTo>
                    <a:pt x="23" y="90"/>
                  </a:lnTo>
                  <a:lnTo>
                    <a:pt x="23" y="90"/>
                  </a:lnTo>
                  <a:lnTo>
                    <a:pt x="18" y="90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9" y="72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8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0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4" y="49"/>
                  </a:lnTo>
                  <a:lnTo>
                    <a:pt x="14" y="45"/>
                  </a:lnTo>
                  <a:lnTo>
                    <a:pt x="14" y="4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8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27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18"/>
                  </a:lnTo>
                  <a:lnTo>
                    <a:pt x="50" y="13"/>
                  </a:lnTo>
                  <a:lnTo>
                    <a:pt x="50" y="9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4" name="Freeform 60">
              <a:extLst>
                <a:ext uri="{FF2B5EF4-FFF2-40B4-BE49-F238E27FC236}">
                  <a16:creationId xmlns:a16="http://schemas.microsoft.com/office/drawing/2014/main" id="{10431AA8-B2DA-71B6-F8DC-B69402E27F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1788" y="1201739"/>
              <a:ext cx="214313" cy="250825"/>
            </a:xfrm>
            <a:custGeom>
              <a:avLst/>
              <a:gdLst>
                <a:gd name="T0" fmla="*/ 31 w 135"/>
                <a:gd name="T1" fmla="*/ 72 h 158"/>
                <a:gd name="T2" fmla="*/ 36 w 135"/>
                <a:gd name="T3" fmla="*/ 77 h 158"/>
                <a:gd name="T4" fmla="*/ 31 w 135"/>
                <a:gd name="T5" fmla="*/ 86 h 158"/>
                <a:gd name="T6" fmla="*/ 22 w 135"/>
                <a:gd name="T7" fmla="*/ 81 h 158"/>
                <a:gd name="T8" fmla="*/ 13 w 135"/>
                <a:gd name="T9" fmla="*/ 81 h 158"/>
                <a:gd name="T10" fmla="*/ 4 w 135"/>
                <a:gd name="T11" fmla="*/ 81 h 158"/>
                <a:gd name="T12" fmla="*/ 4 w 135"/>
                <a:gd name="T13" fmla="*/ 72 h 158"/>
                <a:gd name="T14" fmla="*/ 9 w 135"/>
                <a:gd name="T15" fmla="*/ 68 h 158"/>
                <a:gd name="T16" fmla="*/ 27 w 135"/>
                <a:gd name="T17" fmla="*/ 63 h 158"/>
                <a:gd name="T18" fmla="*/ 40 w 135"/>
                <a:gd name="T19" fmla="*/ 22 h 158"/>
                <a:gd name="T20" fmla="*/ 31 w 135"/>
                <a:gd name="T21" fmla="*/ 27 h 158"/>
                <a:gd name="T22" fmla="*/ 27 w 135"/>
                <a:gd name="T23" fmla="*/ 18 h 158"/>
                <a:gd name="T24" fmla="*/ 36 w 135"/>
                <a:gd name="T25" fmla="*/ 4 h 158"/>
                <a:gd name="T26" fmla="*/ 27 w 135"/>
                <a:gd name="T27" fmla="*/ 13 h 158"/>
                <a:gd name="T28" fmla="*/ 22 w 135"/>
                <a:gd name="T29" fmla="*/ 9 h 158"/>
                <a:gd name="T30" fmla="*/ 22 w 135"/>
                <a:gd name="T31" fmla="*/ 4 h 158"/>
                <a:gd name="T32" fmla="*/ 36 w 135"/>
                <a:gd name="T33" fmla="*/ 0 h 158"/>
                <a:gd name="T34" fmla="*/ 72 w 135"/>
                <a:gd name="T35" fmla="*/ 4 h 158"/>
                <a:gd name="T36" fmla="*/ 67 w 135"/>
                <a:gd name="T37" fmla="*/ 18 h 158"/>
                <a:gd name="T38" fmla="*/ 95 w 135"/>
                <a:gd name="T39" fmla="*/ 18 h 158"/>
                <a:gd name="T40" fmla="*/ 81 w 135"/>
                <a:gd name="T41" fmla="*/ 36 h 158"/>
                <a:gd name="T42" fmla="*/ 81 w 135"/>
                <a:gd name="T43" fmla="*/ 40 h 158"/>
                <a:gd name="T44" fmla="*/ 67 w 135"/>
                <a:gd name="T45" fmla="*/ 50 h 158"/>
                <a:gd name="T46" fmla="*/ 95 w 135"/>
                <a:gd name="T47" fmla="*/ 63 h 158"/>
                <a:gd name="T48" fmla="*/ 113 w 135"/>
                <a:gd name="T49" fmla="*/ 86 h 158"/>
                <a:gd name="T50" fmla="*/ 108 w 135"/>
                <a:gd name="T51" fmla="*/ 90 h 158"/>
                <a:gd name="T52" fmla="*/ 113 w 135"/>
                <a:gd name="T53" fmla="*/ 104 h 158"/>
                <a:gd name="T54" fmla="*/ 126 w 135"/>
                <a:gd name="T55" fmla="*/ 104 h 158"/>
                <a:gd name="T56" fmla="*/ 135 w 135"/>
                <a:gd name="T57" fmla="*/ 122 h 158"/>
                <a:gd name="T58" fmla="*/ 122 w 135"/>
                <a:gd name="T59" fmla="*/ 131 h 158"/>
                <a:gd name="T60" fmla="*/ 122 w 135"/>
                <a:gd name="T61" fmla="*/ 135 h 158"/>
                <a:gd name="T62" fmla="*/ 122 w 135"/>
                <a:gd name="T63" fmla="*/ 144 h 158"/>
                <a:gd name="T64" fmla="*/ 95 w 135"/>
                <a:gd name="T65" fmla="*/ 144 h 158"/>
                <a:gd name="T66" fmla="*/ 81 w 135"/>
                <a:gd name="T67" fmla="*/ 149 h 158"/>
                <a:gd name="T68" fmla="*/ 67 w 135"/>
                <a:gd name="T69" fmla="*/ 149 h 158"/>
                <a:gd name="T70" fmla="*/ 49 w 135"/>
                <a:gd name="T71" fmla="*/ 154 h 158"/>
                <a:gd name="T72" fmla="*/ 31 w 135"/>
                <a:gd name="T73" fmla="*/ 158 h 158"/>
                <a:gd name="T74" fmla="*/ 36 w 135"/>
                <a:gd name="T75" fmla="*/ 149 h 158"/>
                <a:gd name="T76" fmla="*/ 63 w 135"/>
                <a:gd name="T77" fmla="*/ 140 h 158"/>
                <a:gd name="T78" fmla="*/ 72 w 135"/>
                <a:gd name="T79" fmla="*/ 131 h 158"/>
                <a:gd name="T80" fmla="*/ 49 w 135"/>
                <a:gd name="T81" fmla="*/ 131 h 158"/>
                <a:gd name="T82" fmla="*/ 36 w 135"/>
                <a:gd name="T83" fmla="*/ 126 h 158"/>
                <a:gd name="T84" fmla="*/ 54 w 135"/>
                <a:gd name="T85" fmla="*/ 117 h 158"/>
                <a:gd name="T86" fmla="*/ 54 w 135"/>
                <a:gd name="T87" fmla="*/ 104 h 158"/>
                <a:gd name="T88" fmla="*/ 54 w 135"/>
                <a:gd name="T89" fmla="*/ 104 h 158"/>
                <a:gd name="T90" fmla="*/ 72 w 135"/>
                <a:gd name="T91" fmla="*/ 99 h 158"/>
                <a:gd name="T92" fmla="*/ 72 w 135"/>
                <a:gd name="T93" fmla="*/ 90 h 158"/>
                <a:gd name="T94" fmla="*/ 67 w 135"/>
                <a:gd name="T95" fmla="*/ 81 h 158"/>
                <a:gd name="T96" fmla="*/ 63 w 135"/>
                <a:gd name="T97" fmla="*/ 68 h 158"/>
                <a:gd name="T98" fmla="*/ 54 w 135"/>
                <a:gd name="T99" fmla="*/ 68 h 158"/>
                <a:gd name="T100" fmla="*/ 40 w 135"/>
                <a:gd name="T101" fmla="*/ 68 h 158"/>
                <a:gd name="T102" fmla="*/ 49 w 135"/>
                <a:gd name="T103" fmla="*/ 50 h 158"/>
                <a:gd name="T104" fmla="*/ 49 w 135"/>
                <a:gd name="T105" fmla="*/ 50 h 158"/>
                <a:gd name="T106" fmla="*/ 49 w 135"/>
                <a:gd name="T107" fmla="*/ 45 h 158"/>
                <a:gd name="T108" fmla="*/ 36 w 135"/>
                <a:gd name="T109" fmla="*/ 59 h 158"/>
                <a:gd name="T110" fmla="*/ 40 w 135"/>
                <a:gd name="T111" fmla="*/ 50 h 158"/>
                <a:gd name="T112" fmla="*/ 45 w 135"/>
                <a:gd name="T113" fmla="*/ 36 h 158"/>
                <a:gd name="T114" fmla="*/ 31 w 135"/>
                <a:gd name="T115" fmla="*/ 36 h 158"/>
                <a:gd name="T116" fmla="*/ 40 w 135"/>
                <a:gd name="T117" fmla="*/ 22 h 158"/>
                <a:gd name="T118" fmla="*/ 40 w 135"/>
                <a:gd name="T119" fmla="*/ 13 h 158"/>
                <a:gd name="T120" fmla="*/ 45 w 135"/>
                <a:gd name="T121" fmla="*/ 4 h 158"/>
                <a:gd name="T122" fmla="*/ 54 w 135"/>
                <a:gd name="T123" fmla="*/ 0 h 158"/>
                <a:gd name="T124" fmla="*/ 67 w 135"/>
                <a:gd name="T12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5" h="158">
                  <a:moveTo>
                    <a:pt x="27" y="63"/>
                  </a:moveTo>
                  <a:lnTo>
                    <a:pt x="27" y="63"/>
                  </a:lnTo>
                  <a:lnTo>
                    <a:pt x="27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81"/>
                  </a:lnTo>
                  <a:lnTo>
                    <a:pt x="31" y="81"/>
                  </a:lnTo>
                  <a:lnTo>
                    <a:pt x="31" y="81"/>
                  </a:lnTo>
                  <a:lnTo>
                    <a:pt x="31" y="81"/>
                  </a:lnTo>
                  <a:lnTo>
                    <a:pt x="31" y="81"/>
                  </a:lnTo>
                  <a:lnTo>
                    <a:pt x="31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81"/>
                  </a:lnTo>
                  <a:lnTo>
                    <a:pt x="13" y="81"/>
                  </a:lnTo>
                  <a:lnTo>
                    <a:pt x="13" y="81"/>
                  </a:lnTo>
                  <a:lnTo>
                    <a:pt x="13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13" y="68"/>
                  </a:lnTo>
                  <a:lnTo>
                    <a:pt x="13" y="68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8" y="68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7" y="63"/>
                  </a:lnTo>
                  <a:lnTo>
                    <a:pt x="27" y="63"/>
                  </a:lnTo>
                  <a:moveTo>
                    <a:pt x="36" y="18"/>
                  </a:moveTo>
                  <a:lnTo>
                    <a:pt x="36" y="18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moveTo>
                    <a:pt x="36" y="4"/>
                  </a:moveTo>
                  <a:lnTo>
                    <a:pt x="36" y="4"/>
                  </a:lnTo>
                  <a:lnTo>
                    <a:pt x="36" y="4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7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4"/>
                  </a:lnTo>
                  <a:moveTo>
                    <a:pt x="76" y="0"/>
                  </a:moveTo>
                  <a:lnTo>
                    <a:pt x="76" y="0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2" y="4"/>
                  </a:lnTo>
                  <a:lnTo>
                    <a:pt x="67" y="9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7" y="13"/>
                  </a:lnTo>
                  <a:lnTo>
                    <a:pt x="67" y="13"/>
                  </a:lnTo>
                  <a:lnTo>
                    <a:pt x="67" y="13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6" y="18"/>
                  </a:lnTo>
                  <a:lnTo>
                    <a:pt x="76" y="18"/>
                  </a:lnTo>
                  <a:lnTo>
                    <a:pt x="76" y="18"/>
                  </a:lnTo>
                  <a:lnTo>
                    <a:pt x="81" y="18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95" y="18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6" y="31"/>
                  </a:lnTo>
                  <a:lnTo>
                    <a:pt x="86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81" y="40"/>
                  </a:lnTo>
                  <a:lnTo>
                    <a:pt x="81" y="45"/>
                  </a:lnTo>
                  <a:lnTo>
                    <a:pt x="76" y="45"/>
                  </a:lnTo>
                  <a:lnTo>
                    <a:pt x="76" y="45"/>
                  </a:lnTo>
                  <a:lnTo>
                    <a:pt x="72" y="45"/>
                  </a:lnTo>
                  <a:lnTo>
                    <a:pt x="72" y="45"/>
                  </a:lnTo>
                  <a:lnTo>
                    <a:pt x="72" y="50"/>
                  </a:lnTo>
                  <a:lnTo>
                    <a:pt x="67" y="50"/>
                  </a:lnTo>
                  <a:lnTo>
                    <a:pt x="67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7" y="50"/>
                  </a:lnTo>
                  <a:lnTo>
                    <a:pt x="72" y="50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81" y="50"/>
                  </a:lnTo>
                  <a:lnTo>
                    <a:pt x="86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5" y="63"/>
                  </a:lnTo>
                  <a:lnTo>
                    <a:pt x="95" y="68"/>
                  </a:lnTo>
                  <a:lnTo>
                    <a:pt x="95" y="72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8" y="77"/>
                  </a:lnTo>
                  <a:lnTo>
                    <a:pt x="108" y="81"/>
                  </a:lnTo>
                  <a:lnTo>
                    <a:pt x="113" y="81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90"/>
                  </a:lnTo>
                  <a:lnTo>
                    <a:pt x="113" y="90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0"/>
                  </a:lnTo>
                  <a:lnTo>
                    <a:pt x="108" y="90"/>
                  </a:lnTo>
                  <a:lnTo>
                    <a:pt x="108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8" y="90"/>
                  </a:lnTo>
                  <a:lnTo>
                    <a:pt x="108" y="90"/>
                  </a:lnTo>
                  <a:lnTo>
                    <a:pt x="113" y="95"/>
                  </a:lnTo>
                  <a:lnTo>
                    <a:pt x="117" y="99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13" y="104"/>
                  </a:lnTo>
                  <a:lnTo>
                    <a:pt x="113" y="108"/>
                  </a:lnTo>
                  <a:lnTo>
                    <a:pt x="117" y="108"/>
                  </a:lnTo>
                  <a:lnTo>
                    <a:pt x="117" y="108"/>
                  </a:lnTo>
                  <a:lnTo>
                    <a:pt x="117" y="108"/>
                  </a:lnTo>
                  <a:lnTo>
                    <a:pt x="117" y="108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31" y="108"/>
                  </a:lnTo>
                  <a:lnTo>
                    <a:pt x="131" y="108"/>
                  </a:lnTo>
                  <a:lnTo>
                    <a:pt x="135" y="108"/>
                  </a:lnTo>
                  <a:lnTo>
                    <a:pt x="135" y="113"/>
                  </a:lnTo>
                  <a:lnTo>
                    <a:pt x="135" y="113"/>
                  </a:lnTo>
                  <a:lnTo>
                    <a:pt x="135" y="113"/>
                  </a:lnTo>
                  <a:lnTo>
                    <a:pt x="135" y="117"/>
                  </a:lnTo>
                  <a:lnTo>
                    <a:pt x="135" y="117"/>
                  </a:lnTo>
                  <a:lnTo>
                    <a:pt x="135" y="122"/>
                  </a:lnTo>
                  <a:lnTo>
                    <a:pt x="135" y="122"/>
                  </a:lnTo>
                  <a:lnTo>
                    <a:pt x="135" y="122"/>
                  </a:lnTo>
                  <a:lnTo>
                    <a:pt x="131" y="122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2" y="131"/>
                  </a:lnTo>
                  <a:lnTo>
                    <a:pt x="122" y="131"/>
                  </a:lnTo>
                  <a:lnTo>
                    <a:pt x="122" y="131"/>
                  </a:lnTo>
                  <a:lnTo>
                    <a:pt x="122" y="131"/>
                  </a:lnTo>
                  <a:lnTo>
                    <a:pt x="122" y="131"/>
                  </a:lnTo>
                  <a:lnTo>
                    <a:pt x="122" y="131"/>
                  </a:lnTo>
                  <a:lnTo>
                    <a:pt x="117" y="131"/>
                  </a:lnTo>
                  <a:lnTo>
                    <a:pt x="117" y="131"/>
                  </a:lnTo>
                  <a:lnTo>
                    <a:pt x="117" y="135"/>
                  </a:lnTo>
                  <a:lnTo>
                    <a:pt x="117" y="135"/>
                  </a:lnTo>
                  <a:lnTo>
                    <a:pt x="117" y="135"/>
                  </a:lnTo>
                  <a:lnTo>
                    <a:pt x="122" y="135"/>
                  </a:lnTo>
                  <a:lnTo>
                    <a:pt x="122" y="135"/>
                  </a:lnTo>
                  <a:lnTo>
                    <a:pt x="122" y="135"/>
                  </a:lnTo>
                  <a:lnTo>
                    <a:pt x="126" y="135"/>
                  </a:lnTo>
                  <a:lnTo>
                    <a:pt x="126" y="135"/>
                  </a:lnTo>
                  <a:lnTo>
                    <a:pt x="131" y="135"/>
                  </a:lnTo>
                  <a:lnTo>
                    <a:pt x="131" y="135"/>
                  </a:lnTo>
                  <a:lnTo>
                    <a:pt x="131" y="135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26" y="140"/>
                  </a:lnTo>
                  <a:lnTo>
                    <a:pt x="122" y="144"/>
                  </a:lnTo>
                  <a:lnTo>
                    <a:pt x="122" y="144"/>
                  </a:lnTo>
                  <a:lnTo>
                    <a:pt x="122" y="144"/>
                  </a:lnTo>
                  <a:lnTo>
                    <a:pt x="122" y="144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3" y="144"/>
                  </a:lnTo>
                  <a:lnTo>
                    <a:pt x="113" y="149"/>
                  </a:lnTo>
                  <a:lnTo>
                    <a:pt x="108" y="144"/>
                  </a:lnTo>
                  <a:lnTo>
                    <a:pt x="104" y="144"/>
                  </a:lnTo>
                  <a:lnTo>
                    <a:pt x="99" y="144"/>
                  </a:lnTo>
                  <a:lnTo>
                    <a:pt x="95" y="144"/>
                  </a:lnTo>
                  <a:lnTo>
                    <a:pt x="95" y="144"/>
                  </a:lnTo>
                  <a:lnTo>
                    <a:pt x="95" y="144"/>
                  </a:lnTo>
                  <a:lnTo>
                    <a:pt x="90" y="144"/>
                  </a:lnTo>
                  <a:lnTo>
                    <a:pt x="90" y="144"/>
                  </a:lnTo>
                  <a:lnTo>
                    <a:pt x="90" y="144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2" y="149"/>
                  </a:lnTo>
                  <a:lnTo>
                    <a:pt x="72" y="149"/>
                  </a:lnTo>
                  <a:lnTo>
                    <a:pt x="72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4" y="158"/>
                  </a:lnTo>
                  <a:lnTo>
                    <a:pt x="54" y="158"/>
                  </a:lnTo>
                  <a:lnTo>
                    <a:pt x="54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5" y="154"/>
                  </a:lnTo>
                  <a:lnTo>
                    <a:pt x="45" y="154"/>
                  </a:lnTo>
                  <a:lnTo>
                    <a:pt x="45" y="154"/>
                  </a:lnTo>
                  <a:lnTo>
                    <a:pt x="40" y="154"/>
                  </a:lnTo>
                  <a:lnTo>
                    <a:pt x="40" y="158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1" y="158"/>
                  </a:lnTo>
                  <a:lnTo>
                    <a:pt x="31" y="158"/>
                  </a:lnTo>
                  <a:lnTo>
                    <a:pt x="31" y="158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31" y="158"/>
                  </a:lnTo>
                  <a:lnTo>
                    <a:pt x="36" y="154"/>
                  </a:lnTo>
                  <a:lnTo>
                    <a:pt x="36" y="154"/>
                  </a:lnTo>
                  <a:lnTo>
                    <a:pt x="36" y="154"/>
                  </a:lnTo>
                  <a:lnTo>
                    <a:pt x="36" y="149"/>
                  </a:lnTo>
                  <a:lnTo>
                    <a:pt x="36" y="149"/>
                  </a:lnTo>
                  <a:lnTo>
                    <a:pt x="40" y="149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54" y="135"/>
                  </a:lnTo>
                  <a:lnTo>
                    <a:pt x="58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7" y="135"/>
                  </a:lnTo>
                  <a:lnTo>
                    <a:pt x="67" y="135"/>
                  </a:lnTo>
                  <a:lnTo>
                    <a:pt x="72" y="135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6" y="126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67" y="131"/>
                  </a:lnTo>
                  <a:lnTo>
                    <a:pt x="67" y="131"/>
                  </a:lnTo>
                  <a:lnTo>
                    <a:pt x="63" y="135"/>
                  </a:lnTo>
                  <a:lnTo>
                    <a:pt x="63" y="135"/>
                  </a:lnTo>
                  <a:lnTo>
                    <a:pt x="58" y="135"/>
                  </a:lnTo>
                  <a:lnTo>
                    <a:pt x="54" y="131"/>
                  </a:lnTo>
                  <a:lnTo>
                    <a:pt x="54" y="131"/>
                  </a:lnTo>
                  <a:lnTo>
                    <a:pt x="54" y="131"/>
                  </a:lnTo>
                  <a:lnTo>
                    <a:pt x="54" y="131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40" y="122"/>
                  </a:lnTo>
                  <a:lnTo>
                    <a:pt x="45" y="122"/>
                  </a:lnTo>
                  <a:lnTo>
                    <a:pt x="49" y="117"/>
                  </a:lnTo>
                  <a:lnTo>
                    <a:pt x="49" y="117"/>
                  </a:lnTo>
                  <a:lnTo>
                    <a:pt x="54" y="117"/>
                  </a:lnTo>
                  <a:lnTo>
                    <a:pt x="54" y="117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49" y="108"/>
                  </a:lnTo>
                  <a:lnTo>
                    <a:pt x="49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4" y="104"/>
                  </a:lnTo>
                  <a:lnTo>
                    <a:pt x="54" y="99"/>
                  </a:lnTo>
                  <a:lnTo>
                    <a:pt x="58" y="99"/>
                  </a:lnTo>
                  <a:lnTo>
                    <a:pt x="58" y="99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7" y="95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67" y="95"/>
                  </a:lnTo>
                  <a:lnTo>
                    <a:pt x="67" y="95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7" y="81"/>
                  </a:lnTo>
                  <a:lnTo>
                    <a:pt x="67" y="81"/>
                  </a:lnTo>
                  <a:lnTo>
                    <a:pt x="67" y="81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7" y="72"/>
                  </a:lnTo>
                  <a:lnTo>
                    <a:pt x="67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67" y="68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72"/>
                  </a:lnTo>
                  <a:lnTo>
                    <a:pt x="49" y="72"/>
                  </a:lnTo>
                  <a:lnTo>
                    <a:pt x="49" y="72"/>
                  </a:lnTo>
                  <a:lnTo>
                    <a:pt x="49" y="68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68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45" y="63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9" y="54"/>
                  </a:lnTo>
                  <a:lnTo>
                    <a:pt x="49" y="54"/>
                  </a:lnTo>
                  <a:lnTo>
                    <a:pt x="49" y="54"/>
                  </a:lnTo>
                  <a:lnTo>
                    <a:pt x="49" y="54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54" y="50"/>
                  </a:lnTo>
                  <a:lnTo>
                    <a:pt x="49" y="50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4"/>
                  </a:lnTo>
                  <a:lnTo>
                    <a:pt x="40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40" y="5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45"/>
                  </a:lnTo>
                  <a:lnTo>
                    <a:pt x="40" y="45"/>
                  </a:lnTo>
                  <a:lnTo>
                    <a:pt x="40" y="45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1"/>
                  </a:lnTo>
                  <a:lnTo>
                    <a:pt x="45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40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40" y="31"/>
                  </a:lnTo>
                  <a:lnTo>
                    <a:pt x="40" y="27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4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6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5" name="Freeform 61">
              <a:extLst>
                <a:ext uri="{FF2B5EF4-FFF2-40B4-BE49-F238E27FC236}">
                  <a16:creationId xmlns:a16="http://schemas.microsoft.com/office/drawing/2014/main" id="{EADF5AFA-59E5-9B89-ED98-D2133124A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676" y="1646239"/>
              <a:ext cx="179388" cy="71438"/>
            </a:xfrm>
            <a:custGeom>
              <a:avLst/>
              <a:gdLst>
                <a:gd name="T0" fmla="*/ 9 w 113"/>
                <a:gd name="T1" fmla="*/ 0 h 45"/>
                <a:gd name="T2" fmla="*/ 14 w 113"/>
                <a:gd name="T3" fmla="*/ 0 h 45"/>
                <a:gd name="T4" fmla="*/ 23 w 113"/>
                <a:gd name="T5" fmla="*/ 5 h 45"/>
                <a:gd name="T6" fmla="*/ 32 w 113"/>
                <a:gd name="T7" fmla="*/ 5 h 45"/>
                <a:gd name="T8" fmla="*/ 41 w 113"/>
                <a:gd name="T9" fmla="*/ 5 h 45"/>
                <a:gd name="T10" fmla="*/ 46 w 113"/>
                <a:gd name="T11" fmla="*/ 5 h 45"/>
                <a:gd name="T12" fmla="*/ 50 w 113"/>
                <a:gd name="T13" fmla="*/ 9 h 45"/>
                <a:gd name="T14" fmla="*/ 59 w 113"/>
                <a:gd name="T15" fmla="*/ 9 h 45"/>
                <a:gd name="T16" fmla="*/ 64 w 113"/>
                <a:gd name="T17" fmla="*/ 14 h 45"/>
                <a:gd name="T18" fmla="*/ 64 w 113"/>
                <a:gd name="T19" fmla="*/ 14 h 45"/>
                <a:gd name="T20" fmla="*/ 64 w 113"/>
                <a:gd name="T21" fmla="*/ 18 h 45"/>
                <a:gd name="T22" fmla="*/ 68 w 113"/>
                <a:gd name="T23" fmla="*/ 14 h 45"/>
                <a:gd name="T24" fmla="*/ 73 w 113"/>
                <a:gd name="T25" fmla="*/ 14 h 45"/>
                <a:gd name="T26" fmla="*/ 77 w 113"/>
                <a:gd name="T27" fmla="*/ 14 h 45"/>
                <a:gd name="T28" fmla="*/ 82 w 113"/>
                <a:gd name="T29" fmla="*/ 14 h 45"/>
                <a:gd name="T30" fmla="*/ 86 w 113"/>
                <a:gd name="T31" fmla="*/ 14 h 45"/>
                <a:gd name="T32" fmla="*/ 91 w 113"/>
                <a:gd name="T33" fmla="*/ 18 h 45"/>
                <a:gd name="T34" fmla="*/ 91 w 113"/>
                <a:gd name="T35" fmla="*/ 18 h 45"/>
                <a:gd name="T36" fmla="*/ 95 w 113"/>
                <a:gd name="T37" fmla="*/ 23 h 45"/>
                <a:gd name="T38" fmla="*/ 100 w 113"/>
                <a:gd name="T39" fmla="*/ 27 h 45"/>
                <a:gd name="T40" fmla="*/ 100 w 113"/>
                <a:gd name="T41" fmla="*/ 27 h 45"/>
                <a:gd name="T42" fmla="*/ 104 w 113"/>
                <a:gd name="T43" fmla="*/ 27 h 45"/>
                <a:gd name="T44" fmla="*/ 104 w 113"/>
                <a:gd name="T45" fmla="*/ 32 h 45"/>
                <a:gd name="T46" fmla="*/ 104 w 113"/>
                <a:gd name="T47" fmla="*/ 32 h 45"/>
                <a:gd name="T48" fmla="*/ 104 w 113"/>
                <a:gd name="T49" fmla="*/ 32 h 45"/>
                <a:gd name="T50" fmla="*/ 104 w 113"/>
                <a:gd name="T51" fmla="*/ 36 h 45"/>
                <a:gd name="T52" fmla="*/ 113 w 113"/>
                <a:gd name="T53" fmla="*/ 41 h 45"/>
                <a:gd name="T54" fmla="*/ 109 w 113"/>
                <a:gd name="T55" fmla="*/ 45 h 45"/>
                <a:gd name="T56" fmla="*/ 109 w 113"/>
                <a:gd name="T57" fmla="*/ 45 h 45"/>
                <a:gd name="T58" fmla="*/ 104 w 113"/>
                <a:gd name="T59" fmla="*/ 41 h 45"/>
                <a:gd name="T60" fmla="*/ 100 w 113"/>
                <a:gd name="T61" fmla="*/ 41 h 45"/>
                <a:gd name="T62" fmla="*/ 95 w 113"/>
                <a:gd name="T63" fmla="*/ 41 h 45"/>
                <a:gd name="T64" fmla="*/ 86 w 113"/>
                <a:gd name="T65" fmla="*/ 36 h 45"/>
                <a:gd name="T66" fmla="*/ 82 w 113"/>
                <a:gd name="T67" fmla="*/ 41 h 45"/>
                <a:gd name="T68" fmla="*/ 82 w 113"/>
                <a:gd name="T69" fmla="*/ 41 h 45"/>
                <a:gd name="T70" fmla="*/ 73 w 113"/>
                <a:gd name="T71" fmla="*/ 41 h 45"/>
                <a:gd name="T72" fmla="*/ 68 w 113"/>
                <a:gd name="T73" fmla="*/ 41 h 45"/>
                <a:gd name="T74" fmla="*/ 64 w 113"/>
                <a:gd name="T75" fmla="*/ 45 h 45"/>
                <a:gd name="T76" fmla="*/ 64 w 113"/>
                <a:gd name="T77" fmla="*/ 45 h 45"/>
                <a:gd name="T78" fmla="*/ 59 w 113"/>
                <a:gd name="T79" fmla="*/ 41 h 45"/>
                <a:gd name="T80" fmla="*/ 55 w 113"/>
                <a:gd name="T81" fmla="*/ 41 h 45"/>
                <a:gd name="T82" fmla="*/ 55 w 113"/>
                <a:gd name="T83" fmla="*/ 41 h 45"/>
                <a:gd name="T84" fmla="*/ 50 w 113"/>
                <a:gd name="T85" fmla="*/ 36 h 45"/>
                <a:gd name="T86" fmla="*/ 46 w 113"/>
                <a:gd name="T87" fmla="*/ 36 h 45"/>
                <a:gd name="T88" fmla="*/ 46 w 113"/>
                <a:gd name="T89" fmla="*/ 36 h 45"/>
                <a:gd name="T90" fmla="*/ 41 w 113"/>
                <a:gd name="T91" fmla="*/ 36 h 45"/>
                <a:gd name="T92" fmla="*/ 37 w 113"/>
                <a:gd name="T93" fmla="*/ 36 h 45"/>
                <a:gd name="T94" fmla="*/ 32 w 113"/>
                <a:gd name="T95" fmla="*/ 36 h 45"/>
                <a:gd name="T96" fmla="*/ 32 w 113"/>
                <a:gd name="T97" fmla="*/ 32 h 45"/>
                <a:gd name="T98" fmla="*/ 32 w 113"/>
                <a:gd name="T99" fmla="*/ 27 h 45"/>
                <a:gd name="T100" fmla="*/ 28 w 113"/>
                <a:gd name="T101" fmla="*/ 14 h 45"/>
                <a:gd name="T102" fmla="*/ 19 w 113"/>
                <a:gd name="T103" fmla="*/ 9 h 45"/>
                <a:gd name="T104" fmla="*/ 9 w 113"/>
                <a:gd name="T105" fmla="*/ 5 h 45"/>
                <a:gd name="T106" fmla="*/ 0 w 113"/>
                <a:gd name="T107" fmla="*/ 0 h 45"/>
                <a:gd name="T108" fmla="*/ 5 w 113"/>
                <a:gd name="T10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45">
                  <a:moveTo>
                    <a:pt x="5" y="0"/>
                  </a:move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8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0" y="5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5" y="9"/>
                  </a:lnTo>
                  <a:lnTo>
                    <a:pt x="59" y="9"/>
                  </a:lnTo>
                  <a:lnTo>
                    <a:pt x="59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6" y="14"/>
                  </a:lnTo>
                  <a:lnTo>
                    <a:pt x="86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5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9" y="36"/>
                  </a:lnTo>
                  <a:lnTo>
                    <a:pt x="109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4" y="41"/>
                  </a:lnTo>
                  <a:lnTo>
                    <a:pt x="104" y="41"/>
                  </a:lnTo>
                  <a:lnTo>
                    <a:pt x="104" y="41"/>
                  </a:lnTo>
                  <a:lnTo>
                    <a:pt x="100" y="41"/>
                  </a:lnTo>
                  <a:lnTo>
                    <a:pt x="100" y="41"/>
                  </a:lnTo>
                  <a:lnTo>
                    <a:pt x="100" y="41"/>
                  </a:lnTo>
                  <a:lnTo>
                    <a:pt x="95" y="41"/>
                  </a:lnTo>
                  <a:lnTo>
                    <a:pt x="95" y="41"/>
                  </a:lnTo>
                  <a:lnTo>
                    <a:pt x="95" y="41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86" y="36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68" y="41"/>
                  </a:lnTo>
                  <a:lnTo>
                    <a:pt x="68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27"/>
                  </a:lnTo>
                  <a:lnTo>
                    <a:pt x="32" y="23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3" y="14"/>
                  </a:lnTo>
                  <a:lnTo>
                    <a:pt x="19" y="9"/>
                  </a:lnTo>
                  <a:lnTo>
                    <a:pt x="14" y="9"/>
                  </a:lnTo>
                  <a:lnTo>
                    <a:pt x="9" y="5"/>
                  </a:lnTo>
                  <a:lnTo>
                    <a:pt x="9" y="5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6" name="Freeform 62">
              <a:extLst>
                <a:ext uri="{FF2B5EF4-FFF2-40B4-BE49-F238E27FC236}">
                  <a16:creationId xmlns:a16="http://schemas.microsoft.com/office/drawing/2014/main" id="{062A65EB-1838-9147-D298-D06C7D159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2614614"/>
              <a:ext cx="122238" cy="195263"/>
            </a:xfrm>
            <a:custGeom>
              <a:avLst/>
              <a:gdLst>
                <a:gd name="T0" fmla="*/ 59 w 77"/>
                <a:gd name="T1" fmla="*/ 5 h 123"/>
                <a:gd name="T2" fmla="*/ 59 w 77"/>
                <a:gd name="T3" fmla="*/ 10 h 123"/>
                <a:gd name="T4" fmla="*/ 64 w 77"/>
                <a:gd name="T5" fmla="*/ 14 h 123"/>
                <a:gd name="T6" fmla="*/ 64 w 77"/>
                <a:gd name="T7" fmla="*/ 19 h 123"/>
                <a:gd name="T8" fmla="*/ 64 w 77"/>
                <a:gd name="T9" fmla="*/ 28 h 123"/>
                <a:gd name="T10" fmla="*/ 64 w 77"/>
                <a:gd name="T11" fmla="*/ 28 h 123"/>
                <a:gd name="T12" fmla="*/ 64 w 77"/>
                <a:gd name="T13" fmla="*/ 32 h 123"/>
                <a:gd name="T14" fmla="*/ 64 w 77"/>
                <a:gd name="T15" fmla="*/ 32 h 123"/>
                <a:gd name="T16" fmla="*/ 64 w 77"/>
                <a:gd name="T17" fmla="*/ 32 h 123"/>
                <a:gd name="T18" fmla="*/ 68 w 77"/>
                <a:gd name="T19" fmla="*/ 37 h 123"/>
                <a:gd name="T20" fmla="*/ 68 w 77"/>
                <a:gd name="T21" fmla="*/ 46 h 123"/>
                <a:gd name="T22" fmla="*/ 64 w 77"/>
                <a:gd name="T23" fmla="*/ 46 h 123"/>
                <a:gd name="T24" fmla="*/ 73 w 77"/>
                <a:gd name="T25" fmla="*/ 55 h 123"/>
                <a:gd name="T26" fmla="*/ 68 w 77"/>
                <a:gd name="T27" fmla="*/ 59 h 123"/>
                <a:gd name="T28" fmla="*/ 68 w 77"/>
                <a:gd name="T29" fmla="*/ 73 h 123"/>
                <a:gd name="T30" fmla="*/ 68 w 77"/>
                <a:gd name="T31" fmla="*/ 77 h 123"/>
                <a:gd name="T32" fmla="*/ 68 w 77"/>
                <a:gd name="T33" fmla="*/ 82 h 123"/>
                <a:gd name="T34" fmla="*/ 68 w 77"/>
                <a:gd name="T35" fmla="*/ 82 h 123"/>
                <a:gd name="T36" fmla="*/ 73 w 77"/>
                <a:gd name="T37" fmla="*/ 86 h 123"/>
                <a:gd name="T38" fmla="*/ 73 w 77"/>
                <a:gd name="T39" fmla="*/ 91 h 123"/>
                <a:gd name="T40" fmla="*/ 77 w 77"/>
                <a:gd name="T41" fmla="*/ 95 h 123"/>
                <a:gd name="T42" fmla="*/ 77 w 77"/>
                <a:gd name="T43" fmla="*/ 95 h 123"/>
                <a:gd name="T44" fmla="*/ 73 w 77"/>
                <a:gd name="T45" fmla="*/ 104 h 123"/>
                <a:gd name="T46" fmla="*/ 50 w 77"/>
                <a:gd name="T47" fmla="*/ 109 h 123"/>
                <a:gd name="T48" fmla="*/ 41 w 77"/>
                <a:gd name="T49" fmla="*/ 114 h 123"/>
                <a:gd name="T50" fmla="*/ 23 w 77"/>
                <a:gd name="T51" fmla="*/ 123 h 123"/>
                <a:gd name="T52" fmla="*/ 9 w 77"/>
                <a:gd name="T53" fmla="*/ 118 h 123"/>
                <a:gd name="T54" fmla="*/ 5 w 77"/>
                <a:gd name="T55" fmla="*/ 114 h 123"/>
                <a:gd name="T56" fmla="*/ 9 w 77"/>
                <a:gd name="T57" fmla="*/ 114 h 123"/>
                <a:gd name="T58" fmla="*/ 9 w 77"/>
                <a:gd name="T59" fmla="*/ 109 h 123"/>
                <a:gd name="T60" fmla="*/ 5 w 77"/>
                <a:gd name="T61" fmla="*/ 104 h 123"/>
                <a:gd name="T62" fmla="*/ 5 w 77"/>
                <a:gd name="T63" fmla="*/ 100 h 123"/>
                <a:gd name="T64" fmla="*/ 0 w 77"/>
                <a:gd name="T65" fmla="*/ 86 h 123"/>
                <a:gd name="T66" fmla="*/ 0 w 77"/>
                <a:gd name="T67" fmla="*/ 82 h 123"/>
                <a:gd name="T68" fmla="*/ 5 w 77"/>
                <a:gd name="T69" fmla="*/ 77 h 123"/>
                <a:gd name="T70" fmla="*/ 9 w 77"/>
                <a:gd name="T71" fmla="*/ 64 h 123"/>
                <a:gd name="T72" fmla="*/ 14 w 77"/>
                <a:gd name="T73" fmla="*/ 59 h 123"/>
                <a:gd name="T74" fmla="*/ 14 w 77"/>
                <a:gd name="T75" fmla="*/ 59 h 123"/>
                <a:gd name="T76" fmla="*/ 14 w 77"/>
                <a:gd name="T77" fmla="*/ 50 h 123"/>
                <a:gd name="T78" fmla="*/ 14 w 77"/>
                <a:gd name="T79" fmla="*/ 41 h 123"/>
                <a:gd name="T80" fmla="*/ 14 w 77"/>
                <a:gd name="T81" fmla="*/ 37 h 123"/>
                <a:gd name="T82" fmla="*/ 14 w 77"/>
                <a:gd name="T83" fmla="*/ 32 h 123"/>
                <a:gd name="T84" fmla="*/ 9 w 77"/>
                <a:gd name="T85" fmla="*/ 28 h 123"/>
                <a:gd name="T86" fmla="*/ 9 w 77"/>
                <a:gd name="T87" fmla="*/ 19 h 123"/>
                <a:gd name="T88" fmla="*/ 9 w 77"/>
                <a:gd name="T89" fmla="*/ 14 h 123"/>
                <a:gd name="T90" fmla="*/ 9 w 77"/>
                <a:gd name="T91" fmla="*/ 14 h 123"/>
                <a:gd name="T92" fmla="*/ 9 w 77"/>
                <a:gd name="T93" fmla="*/ 5 h 123"/>
                <a:gd name="T94" fmla="*/ 18 w 77"/>
                <a:gd name="T95" fmla="*/ 5 h 123"/>
                <a:gd name="T96" fmla="*/ 32 w 77"/>
                <a:gd name="T97" fmla="*/ 5 h 123"/>
                <a:gd name="T98" fmla="*/ 45 w 77"/>
                <a:gd name="T99" fmla="*/ 5 h 123"/>
                <a:gd name="T100" fmla="*/ 50 w 77"/>
                <a:gd name="T101" fmla="*/ 5 h 123"/>
                <a:gd name="T102" fmla="*/ 50 w 77"/>
                <a:gd name="T103" fmla="*/ 5 h 123"/>
                <a:gd name="T104" fmla="*/ 54 w 77"/>
                <a:gd name="T10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7" h="123">
                  <a:moveTo>
                    <a:pt x="59" y="0"/>
                  </a:moveTo>
                  <a:lnTo>
                    <a:pt x="59" y="0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64" y="23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68" y="55"/>
                  </a:lnTo>
                  <a:lnTo>
                    <a:pt x="68" y="55"/>
                  </a:lnTo>
                  <a:lnTo>
                    <a:pt x="68" y="59"/>
                  </a:lnTo>
                  <a:lnTo>
                    <a:pt x="68" y="64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73"/>
                  </a:lnTo>
                  <a:lnTo>
                    <a:pt x="68" y="73"/>
                  </a:lnTo>
                  <a:lnTo>
                    <a:pt x="68" y="73"/>
                  </a:lnTo>
                  <a:lnTo>
                    <a:pt x="68" y="73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77" y="91"/>
                  </a:lnTo>
                  <a:lnTo>
                    <a:pt x="77" y="91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100"/>
                  </a:lnTo>
                  <a:lnTo>
                    <a:pt x="77" y="100"/>
                  </a:lnTo>
                  <a:lnTo>
                    <a:pt x="73" y="100"/>
                  </a:lnTo>
                  <a:lnTo>
                    <a:pt x="73" y="104"/>
                  </a:lnTo>
                  <a:lnTo>
                    <a:pt x="68" y="104"/>
                  </a:lnTo>
                  <a:lnTo>
                    <a:pt x="64" y="104"/>
                  </a:lnTo>
                  <a:lnTo>
                    <a:pt x="54" y="104"/>
                  </a:lnTo>
                  <a:lnTo>
                    <a:pt x="50" y="109"/>
                  </a:lnTo>
                  <a:lnTo>
                    <a:pt x="50" y="109"/>
                  </a:lnTo>
                  <a:lnTo>
                    <a:pt x="45" y="109"/>
                  </a:lnTo>
                  <a:lnTo>
                    <a:pt x="45" y="114"/>
                  </a:lnTo>
                  <a:lnTo>
                    <a:pt x="41" y="114"/>
                  </a:lnTo>
                  <a:lnTo>
                    <a:pt x="32" y="118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9" y="118"/>
                  </a:lnTo>
                  <a:lnTo>
                    <a:pt x="5" y="11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5" y="104"/>
                  </a:lnTo>
                  <a:lnTo>
                    <a:pt x="5" y="104"/>
                  </a:lnTo>
                  <a:lnTo>
                    <a:pt x="5" y="104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95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5" y="82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9" y="68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5"/>
                  </a:lnTo>
                  <a:lnTo>
                    <a:pt x="14" y="50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7" name="Freeform 63">
              <a:extLst>
                <a:ext uri="{FF2B5EF4-FFF2-40B4-BE49-F238E27FC236}">
                  <a16:creationId xmlns:a16="http://schemas.microsoft.com/office/drawing/2014/main" id="{FC614A5E-FF3E-B50F-CEC7-B631680EB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4451" y="2571751"/>
              <a:ext cx="200025" cy="158750"/>
            </a:xfrm>
            <a:custGeom>
              <a:avLst/>
              <a:gdLst>
                <a:gd name="T0" fmla="*/ 36 w 126"/>
                <a:gd name="T1" fmla="*/ 0 h 100"/>
                <a:gd name="T2" fmla="*/ 36 w 126"/>
                <a:gd name="T3" fmla="*/ 0 h 100"/>
                <a:gd name="T4" fmla="*/ 45 w 126"/>
                <a:gd name="T5" fmla="*/ 5 h 100"/>
                <a:gd name="T6" fmla="*/ 59 w 126"/>
                <a:gd name="T7" fmla="*/ 5 h 100"/>
                <a:gd name="T8" fmla="*/ 63 w 126"/>
                <a:gd name="T9" fmla="*/ 5 h 100"/>
                <a:gd name="T10" fmla="*/ 68 w 126"/>
                <a:gd name="T11" fmla="*/ 14 h 100"/>
                <a:gd name="T12" fmla="*/ 72 w 126"/>
                <a:gd name="T13" fmla="*/ 9 h 100"/>
                <a:gd name="T14" fmla="*/ 77 w 126"/>
                <a:gd name="T15" fmla="*/ 14 h 100"/>
                <a:gd name="T16" fmla="*/ 86 w 126"/>
                <a:gd name="T17" fmla="*/ 9 h 100"/>
                <a:gd name="T18" fmla="*/ 95 w 126"/>
                <a:gd name="T19" fmla="*/ 9 h 100"/>
                <a:gd name="T20" fmla="*/ 99 w 126"/>
                <a:gd name="T21" fmla="*/ 5 h 100"/>
                <a:gd name="T22" fmla="*/ 104 w 126"/>
                <a:gd name="T23" fmla="*/ 5 h 100"/>
                <a:gd name="T24" fmla="*/ 108 w 126"/>
                <a:gd name="T25" fmla="*/ 14 h 100"/>
                <a:gd name="T26" fmla="*/ 113 w 126"/>
                <a:gd name="T27" fmla="*/ 23 h 100"/>
                <a:gd name="T28" fmla="*/ 117 w 126"/>
                <a:gd name="T29" fmla="*/ 23 h 100"/>
                <a:gd name="T30" fmla="*/ 113 w 126"/>
                <a:gd name="T31" fmla="*/ 32 h 100"/>
                <a:gd name="T32" fmla="*/ 117 w 126"/>
                <a:gd name="T33" fmla="*/ 32 h 100"/>
                <a:gd name="T34" fmla="*/ 117 w 126"/>
                <a:gd name="T35" fmla="*/ 41 h 100"/>
                <a:gd name="T36" fmla="*/ 122 w 126"/>
                <a:gd name="T37" fmla="*/ 46 h 100"/>
                <a:gd name="T38" fmla="*/ 122 w 126"/>
                <a:gd name="T39" fmla="*/ 59 h 100"/>
                <a:gd name="T40" fmla="*/ 122 w 126"/>
                <a:gd name="T41" fmla="*/ 64 h 100"/>
                <a:gd name="T42" fmla="*/ 122 w 126"/>
                <a:gd name="T43" fmla="*/ 73 h 100"/>
                <a:gd name="T44" fmla="*/ 126 w 126"/>
                <a:gd name="T45" fmla="*/ 82 h 100"/>
                <a:gd name="T46" fmla="*/ 122 w 126"/>
                <a:gd name="T47" fmla="*/ 77 h 100"/>
                <a:gd name="T48" fmla="*/ 117 w 126"/>
                <a:gd name="T49" fmla="*/ 82 h 100"/>
                <a:gd name="T50" fmla="*/ 122 w 126"/>
                <a:gd name="T51" fmla="*/ 86 h 100"/>
                <a:gd name="T52" fmla="*/ 117 w 126"/>
                <a:gd name="T53" fmla="*/ 95 h 100"/>
                <a:gd name="T54" fmla="*/ 113 w 126"/>
                <a:gd name="T55" fmla="*/ 95 h 100"/>
                <a:gd name="T56" fmla="*/ 108 w 126"/>
                <a:gd name="T57" fmla="*/ 95 h 100"/>
                <a:gd name="T58" fmla="*/ 104 w 126"/>
                <a:gd name="T59" fmla="*/ 100 h 100"/>
                <a:gd name="T60" fmla="*/ 99 w 126"/>
                <a:gd name="T61" fmla="*/ 100 h 100"/>
                <a:gd name="T62" fmla="*/ 95 w 126"/>
                <a:gd name="T63" fmla="*/ 100 h 100"/>
                <a:gd name="T64" fmla="*/ 99 w 126"/>
                <a:gd name="T65" fmla="*/ 91 h 100"/>
                <a:gd name="T66" fmla="*/ 95 w 126"/>
                <a:gd name="T67" fmla="*/ 86 h 100"/>
                <a:gd name="T68" fmla="*/ 95 w 126"/>
                <a:gd name="T69" fmla="*/ 77 h 100"/>
                <a:gd name="T70" fmla="*/ 90 w 126"/>
                <a:gd name="T71" fmla="*/ 77 h 100"/>
                <a:gd name="T72" fmla="*/ 86 w 126"/>
                <a:gd name="T73" fmla="*/ 77 h 100"/>
                <a:gd name="T74" fmla="*/ 77 w 126"/>
                <a:gd name="T75" fmla="*/ 82 h 100"/>
                <a:gd name="T76" fmla="*/ 77 w 126"/>
                <a:gd name="T77" fmla="*/ 82 h 100"/>
                <a:gd name="T78" fmla="*/ 77 w 126"/>
                <a:gd name="T79" fmla="*/ 68 h 100"/>
                <a:gd name="T80" fmla="*/ 77 w 126"/>
                <a:gd name="T81" fmla="*/ 64 h 100"/>
                <a:gd name="T82" fmla="*/ 68 w 126"/>
                <a:gd name="T83" fmla="*/ 55 h 100"/>
                <a:gd name="T84" fmla="*/ 59 w 126"/>
                <a:gd name="T85" fmla="*/ 50 h 100"/>
                <a:gd name="T86" fmla="*/ 45 w 126"/>
                <a:gd name="T87" fmla="*/ 50 h 100"/>
                <a:gd name="T88" fmla="*/ 41 w 126"/>
                <a:gd name="T89" fmla="*/ 59 h 100"/>
                <a:gd name="T90" fmla="*/ 36 w 126"/>
                <a:gd name="T91" fmla="*/ 68 h 100"/>
                <a:gd name="T92" fmla="*/ 32 w 126"/>
                <a:gd name="T93" fmla="*/ 68 h 100"/>
                <a:gd name="T94" fmla="*/ 27 w 126"/>
                <a:gd name="T95" fmla="*/ 59 h 100"/>
                <a:gd name="T96" fmla="*/ 23 w 126"/>
                <a:gd name="T97" fmla="*/ 50 h 100"/>
                <a:gd name="T98" fmla="*/ 18 w 126"/>
                <a:gd name="T99" fmla="*/ 46 h 100"/>
                <a:gd name="T100" fmla="*/ 9 w 126"/>
                <a:gd name="T101" fmla="*/ 37 h 100"/>
                <a:gd name="T102" fmla="*/ 4 w 126"/>
                <a:gd name="T103" fmla="*/ 32 h 100"/>
                <a:gd name="T104" fmla="*/ 0 w 126"/>
                <a:gd name="T105" fmla="*/ 32 h 100"/>
                <a:gd name="T106" fmla="*/ 9 w 126"/>
                <a:gd name="T107" fmla="*/ 23 h 100"/>
                <a:gd name="T108" fmla="*/ 23 w 126"/>
                <a:gd name="T109" fmla="*/ 18 h 100"/>
                <a:gd name="T110" fmla="*/ 23 w 126"/>
                <a:gd name="T111" fmla="*/ 9 h 100"/>
                <a:gd name="T112" fmla="*/ 23 w 126"/>
                <a:gd name="T113" fmla="*/ 5 h 100"/>
                <a:gd name="T114" fmla="*/ 32 w 126"/>
                <a:gd name="T1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100">
                  <a:moveTo>
                    <a:pt x="32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8" y="9"/>
                  </a:lnTo>
                  <a:lnTo>
                    <a:pt x="68" y="14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7" y="9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8" y="5"/>
                  </a:lnTo>
                  <a:lnTo>
                    <a:pt x="108" y="9"/>
                  </a:lnTo>
                  <a:lnTo>
                    <a:pt x="108" y="9"/>
                  </a:lnTo>
                  <a:lnTo>
                    <a:pt x="108" y="14"/>
                  </a:lnTo>
                  <a:lnTo>
                    <a:pt x="108" y="14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7" y="27"/>
                  </a:lnTo>
                  <a:lnTo>
                    <a:pt x="113" y="27"/>
                  </a:lnTo>
                  <a:lnTo>
                    <a:pt x="113" y="27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7" y="32"/>
                  </a:lnTo>
                  <a:lnTo>
                    <a:pt x="117" y="32"/>
                  </a:lnTo>
                  <a:lnTo>
                    <a:pt x="117" y="32"/>
                  </a:lnTo>
                  <a:lnTo>
                    <a:pt x="117" y="32"/>
                  </a:lnTo>
                  <a:lnTo>
                    <a:pt x="117" y="32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2" y="55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6" y="59"/>
                  </a:lnTo>
                  <a:lnTo>
                    <a:pt x="126" y="64"/>
                  </a:lnTo>
                  <a:lnTo>
                    <a:pt x="122" y="64"/>
                  </a:lnTo>
                  <a:lnTo>
                    <a:pt x="126" y="64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2" y="68"/>
                  </a:lnTo>
                  <a:lnTo>
                    <a:pt x="122" y="73"/>
                  </a:lnTo>
                  <a:lnTo>
                    <a:pt x="122" y="73"/>
                  </a:lnTo>
                  <a:lnTo>
                    <a:pt x="126" y="73"/>
                  </a:lnTo>
                  <a:lnTo>
                    <a:pt x="126" y="77"/>
                  </a:lnTo>
                  <a:lnTo>
                    <a:pt x="126" y="77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7"/>
                  </a:lnTo>
                  <a:lnTo>
                    <a:pt x="126" y="77"/>
                  </a:lnTo>
                  <a:lnTo>
                    <a:pt x="126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117" y="82"/>
                  </a:lnTo>
                  <a:lnTo>
                    <a:pt x="117" y="82"/>
                  </a:lnTo>
                  <a:lnTo>
                    <a:pt x="117" y="82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17" y="95"/>
                  </a:lnTo>
                  <a:lnTo>
                    <a:pt x="117" y="95"/>
                  </a:lnTo>
                  <a:lnTo>
                    <a:pt x="117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99" y="100"/>
                  </a:lnTo>
                  <a:lnTo>
                    <a:pt x="99" y="100"/>
                  </a:lnTo>
                  <a:lnTo>
                    <a:pt x="99" y="100"/>
                  </a:lnTo>
                  <a:lnTo>
                    <a:pt x="99" y="100"/>
                  </a:lnTo>
                  <a:lnTo>
                    <a:pt x="99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5" y="91"/>
                  </a:lnTo>
                  <a:lnTo>
                    <a:pt x="99" y="86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0" y="77"/>
                  </a:lnTo>
                  <a:lnTo>
                    <a:pt x="90" y="77"/>
                  </a:lnTo>
                  <a:lnTo>
                    <a:pt x="90" y="77"/>
                  </a:lnTo>
                  <a:lnTo>
                    <a:pt x="90" y="77"/>
                  </a:lnTo>
                  <a:lnTo>
                    <a:pt x="90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7" y="77"/>
                  </a:lnTo>
                  <a:lnTo>
                    <a:pt x="77" y="73"/>
                  </a:lnTo>
                  <a:lnTo>
                    <a:pt x="77" y="73"/>
                  </a:lnTo>
                  <a:lnTo>
                    <a:pt x="77" y="73"/>
                  </a:lnTo>
                  <a:lnTo>
                    <a:pt x="77" y="73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77" y="59"/>
                  </a:lnTo>
                  <a:lnTo>
                    <a:pt x="72" y="59"/>
                  </a:lnTo>
                  <a:lnTo>
                    <a:pt x="72" y="55"/>
                  </a:lnTo>
                  <a:lnTo>
                    <a:pt x="68" y="55"/>
                  </a:lnTo>
                  <a:lnTo>
                    <a:pt x="68" y="55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63" y="50"/>
                  </a:lnTo>
                  <a:lnTo>
                    <a:pt x="59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1" y="55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3" y="5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4" y="46"/>
                  </a:lnTo>
                  <a:lnTo>
                    <a:pt x="9" y="41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27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8" name="Freeform 64">
              <a:extLst>
                <a:ext uri="{FF2B5EF4-FFF2-40B4-BE49-F238E27FC236}">
                  <a16:creationId xmlns:a16="http://schemas.microsoft.com/office/drawing/2014/main" id="{0854463E-1785-1446-1868-B4D80190E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588" y="2536826"/>
              <a:ext cx="79375" cy="20638"/>
            </a:xfrm>
            <a:custGeom>
              <a:avLst/>
              <a:gdLst>
                <a:gd name="T0" fmla="*/ 36 w 50"/>
                <a:gd name="T1" fmla="*/ 4 h 13"/>
                <a:gd name="T2" fmla="*/ 41 w 50"/>
                <a:gd name="T3" fmla="*/ 4 h 13"/>
                <a:gd name="T4" fmla="*/ 45 w 50"/>
                <a:gd name="T5" fmla="*/ 4 h 13"/>
                <a:gd name="T6" fmla="*/ 45 w 50"/>
                <a:gd name="T7" fmla="*/ 4 h 13"/>
                <a:gd name="T8" fmla="*/ 50 w 50"/>
                <a:gd name="T9" fmla="*/ 4 h 13"/>
                <a:gd name="T10" fmla="*/ 50 w 50"/>
                <a:gd name="T11" fmla="*/ 9 h 13"/>
                <a:gd name="T12" fmla="*/ 45 w 50"/>
                <a:gd name="T13" fmla="*/ 9 h 13"/>
                <a:gd name="T14" fmla="*/ 36 w 50"/>
                <a:gd name="T15" fmla="*/ 9 h 13"/>
                <a:gd name="T16" fmla="*/ 31 w 50"/>
                <a:gd name="T17" fmla="*/ 9 h 13"/>
                <a:gd name="T18" fmla="*/ 31 w 50"/>
                <a:gd name="T19" fmla="*/ 4 h 13"/>
                <a:gd name="T20" fmla="*/ 27 w 50"/>
                <a:gd name="T21" fmla="*/ 4 h 13"/>
                <a:gd name="T22" fmla="*/ 27 w 50"/>
                <a:gd name="T23" fmla="*/ 4 h 13"/>
                <a:gd name="T24" fmla="*/ 27 w 50"/>
                <a:gd name="T25" fmla="*/ 9 h 13"/>
                <a:gd name="T26" fmla="*/ 18 w 50"/>
                <a:gd name="T27" fmla="*/ 9 h 13"/>
                <a:gd name="T28" fmla="*/ 18 w 50"/>
                <a:gd name="T29" fmla="*/ 9 h 13"/>
                <a:gd name="T30" fmla="*/ 13 w 50"/>
                <a:gd name="T31" fmla="*/ 13 h 13"/>
                <a:gd name="T32" fmla="*/ 4 w 50"/>
                <a:gd name="T33" fmla="*/ 13 h 13"/>
                <a:gd name="T34" fmla="*/ 0 w 50"/>
                <a:gd name="T35" fmla="*/ 13 h 13"/>
                <a:gd name="T36" fmla="*/ 0 w 50"/>
                <a:gd name="T37" fmla="*/ 13 h 13"/>
                <a:gd name="T38" fmla="*/ 0 w 50"/>
                <a:gd name="T39" fmla="*/ 9 h 13"/>
                <a:gd name="T40" fmla="*/ 4 w 50"/>
                <a:gd name="T41" fmla="*/ 4 h 13"/>
                <a:gd name="T42" fmla="*/ 4 w 50"/>
                <a:gd name="T43" fmla="*/ 9 h 13"/>
                <a:gd name="T44" fmla="*/ 9 w 50"/>
                <a:gd name="T45" fmla="*/ 9 h 13"/>
                <a:gd name="T46" fmla="*/ 9 w 50"/>
                <a:gd name="T47" fmla="*/ 9 h 13"/>
                <a:gd name="T48" fmla="*/ 13 w 50"/>
                <a:gd name="T49" fmla="*/ 9 h 13"/>
                <a:gd name="T50" fmla="*/ 18 w 50"/>
                <a:gd name="T51" fmla="*/ 4 h 13"/>
                <a:gd name="T52" fmla="*/ 22 w 50"/>
                <a:gd name="T53" fmla="*/ 4 h 13"/>
                <a:gd name="T54" fmla="*/ 22 w 50"/>
                <a:gd name="T55" fmla="*/ 4 h 13"/>
                <a:gd name="T56" fmla="*/ 9 w 50"/>
                <a:gd name="T57" fmla="*/ 4 h 13"/>
                <a:gd name="T58" fmla="*/ 4 w 50"/>
                <a:gd name="T59" fmla="*/ 9 h 13"/>
                <a:gd name="T60" fmla="*/ 4 w 50"/>
                <a:gd name="T61" fmla="*/ 4 h 13"/>
                <a:gd name="T62" fmla="*/ 13 w 50"/>
                <a:gd name="T63" fmla="*/ 4 h 13"/>
                <a:gd name="T64" fmla="*/ 22 w 50"/>
                <a:gd name="T65" fmla="*/ 4 h 13"/>
                <a:gd name="T66" fmla="*/ 27 w 50"/>
                <a:gd name="T67" fmla="*/ 0 h 13"/>
                <a:gd name="T68" fmla="*/ 31 w 50"/>
                <a:gd name="T69" fmla="*/ 0 h 13"/>
                <a:gd name="T70" fmla="*/ 36 w 50"/>
                <a:gd name="T71" fmla="*/ 4 h 13"/>
                <a:gd name="T72" fmla="*/ 36 w 50"/>
                <a:gd name="T7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" h="13">
                  <a:moveTo>
                    <a:pt x="36" y="4"/>
                  </a:moveTo>
                  <a:lnTo>
                    <a:pt x="36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45" y="9"/>
                  </a:lnTo>
                  <a:lnTo>
                    <a:pt x="41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1" y="9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2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9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3" y="9"/>
                  </a:lnTo>
                  <a:lnTo>
                    <a:pt x="18" y="9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9" y="4"/>
                  </a:lnTo>
                  <a:lnTo>
                    <a:pt x="9" y="9"/>
                  </a:lnTo>
                  <a:lnTo>
                    <a:pt x="4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9" y="4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39" name="Freeform 65">
              <a:extLst>
                <a:ext uri="{FF2B5EF4-FFF2-40B4-BE49-F238E27FC236}">
                  <a16:creationId xmlns:a16="http://schemas.microsoft.com/office/drawing/2014/main" id="{7051B589-5932-6560-BE73-75CA25E76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588" y="2571751"/>
              <a:ext cx="85725" cy="50800"/>
            </a:xfrm>
            <a:custGeom>
              <a:avLst/>
              <a:gdLst>
                <a:gd name="T0" fmla="*/ 54 w 54"/>
                <a:gd name="T1" fmla="*/ 5 h 32"/>
                <a:gd name="T2" fmla="*/ 54 w 54"/>
                <a:gd name="T3" fmla="*/ 5 h 32"/>
                <a:gd name="T4" fmla="*/ 50 w 54"/>
                <a:gd name="T5" fmla="*/ 5 h 32"/>
                <a:gd name="T6" fmla="*/ 50 w 54"/>
                <a:gd name="T7" fmla="*/ 5 h 32"/>
                <a:gd name="T8" fmla="*/ 50 w 54"/>
                <a:gd name="T9" fmla="*/ 9 h 32"/>
                <a:gd name="T10" fmla="*/ 50 w 54"/>
                <a:gd name="T11" fmla="*/ 9 h 32"/>
                <a:gd name="T12" fmla="*/ 50 w 54"/>
                <a:gd name="T13" fmla="*/ 9 h 32"/>
                <a:gd name="T14" fmla="*/ 50 w 54"/>
                <a:gd name="T15" fmla="*/ 14 h 32"/>
                <a:gd name="T16" fmla="*/ 50 w 54"/>
                <a:gd name="T17" fmla="*/ 18 h 32"/>
                <a:gd name="T18" fmla="*/ 41 w 54"/>
                <a:gd name="T19" fmla="*/ 18 h 32"/>
                <a:gd name="T20" fmla="*/ 41 w 54"/>
                <a:gd name="T21" fmla="*/ 18 h 32"/>
                <a:gd name="T22" fmla="*/ 36 w 54"/>
                <a:gd name="T23" fmla="*/ 23 h 32"/>
                <a:gd name="T24" fmla="*/ 31 w 54"/>
                <a:gd name="T25" fmla="*/ 23 h 32"/>
                <a:gd name="T26" fmla="*/ 27 w 54"/>
                <a:gd name="T27" fmla="*/ 32 h 32"/>
                <a:gd name="T28" fmla="*/ 27 w 54"/>
                <a:gd name="T29" fmla="*/ 32 h 32"/>
                <a:gd name="T30" fmla="*/ 27 w 54"/>
                <a:gd name="T31" fmla="*/ 27 h 32"/>
                <a:gd name="T32" fmla="*/ 27 w 54"/>
                <a:gd name="T33" fmla="*/ 32 h 32"/>
                <a:gd name="T34" fmla="*/ 22 w 54"/>
                <a:gd name="T35" fmla="*/ 27 h 32"/>
                <a:gd name="T36" fmla="*/ 22 w 54"/>
                <a:gd name="T37" fmla="*/ 27 h 32"/>
                <a:gd name="T38" fmla="*/ 22 w 54"/>
                <a:gd name="T39" fmla="*/ 23 h 32"/>
                <a:gd name="T40" fmla="*/ 22 w 54"/>
                <a:gd name="T41" fmla="*/ 23 h 32"/>
                <a:gd name="T42" fmla="*/ 22 w 54"/>
                <a:gd name="T43" fmla="*/ 23 h 32"/>
                <a:gd name="T44" fmla="*/ 22 w 54"/>
                <a:gd name="T45" fmla="*/ 23 h 32"/>
                <a:gd name="T46" fmla="*/ 27 w 54"/>
                <a:gd name="T47" fmla="*/ 18 h 32"/>
                <a:gd name="T48" fmla="*/ 27 w 54"/>
                <a:gd name="T49" fmla="*/ 18 h 32"/>
                <a:gd name="T50" fmla="*/ 22 w 54"/>
                <a:gd name="T51" fmla="*/ 18 h 32"/>
                <a:gd name="T52" fmla="*/ 22 w 54"/>
                <a:gd name="T53" fmla="*/ 18 h 32"/>
                <a:gd name="T54" fmla="*/ 22 w 54"/>
                <a:gd name="T55" fmla="*/ 14 h 32"/>
                <a:gd name="T56" fmla="*/ 22 w 54"/>
                <a:gd name="T57" fmla="*/ 14 h 32"/>
                <a:gd name="T58" fmla="*/ 27 w 54"/>
                <a:gd name="T59" fmla="*/ 14 h 32"/>
                <a:gd name="T60" fmla="*/ 27 w 54"/>
                <a:gd name="T61" fmla="*/ 14 h 32"/>
                <a:gd name="T62" fmla="*/ 27 w 54"/>
                <a:gd name="T63" fmla="*/ 14 h 32"/>
                <a:gd name="T64" fmla="*/ 22 w 54"/>
                <a:gd name="T65" fmla="*/ 14 h 32"/>
                <a:gd name="T66" fmla="*/ 18 w 54"/>
                <a:gd name="T67" fmla="*/ 14 h 32"/>
                <a:gd name="T68" fmla="*/ 13 w 54"/>
                <a:gd name="T69" fmla="*/ 14 h 32"/>
                <a:gd name="T70" fmla="*/ 13 w 54"/>
                <a:gd name="T71" fmla="*/ 14 h 32"/>
                <a:gd name="T72" fmla="*/ 9 w 54"/>
                <a:gd name="T73" fmla="*/ 14 h 32"/>
                <a:gd name="T74" fmla="*/ 4 w 54"/>
                <a:gd name="T75" fmla="*/ 9 h 32"/>
                <a:gd name="T76" fmla="*/ 9 w 54"/>
                <a:gd name="T77" fmla="*/ 9 h 32"/>
                <a:gd name="T78" fmla="*/ 9 w 54"/>
                <a:gd name="T79" fmla="*/ 5 h 32"/>
                <a:gd name="T80" fmla="*/ 0 w 54"/>
                <a:gd name="T81" fmla="*/ 5 h 32"/>
                <a:gd name="T82" fmla="*/ 4 w 54"/>
                <a:gd name="T83" fmla="*/ 5 h 32"/>
                <a:gd name="T84" fmla="*/ 4 w 54"/>
                <a:gd name="T85" fmla="*/ 5 h 32"/>
                <a:gd name="T86" fmla="*/ 9 w 54"/>
                <a:gd name="T87" fmla="*/ 5 h 32"/>
                <a:gd name="T88" fmla="*/ 18 w 54"/>
                <a:gd name="T89" fmla="*/ 0 h 32"/>
                <a:gd name="T90" fmla="*/ 27 w 54"/>
                <a:gd name="T91" fmla="*/ 0 h 32"/>
                <a:gd name="T92" fmla="*/ 36 w 54"/>
                <a:gd name="T93" fmla="*/ 0 h 32"/>
                <a:gd name="T94" fmla="*/ 45 w 54"/>
                <a:gd name="T95" fmla="*/ 0 h 32"/>
                <a:gd name="T96" fmla="*/ 54 w 5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32">
                  <a:moveTo>
                    <a:pt x="54" y="5"/>
                  </a:move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5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1" y="23"/>
                  </a:lnTo>
                  <a:lnTo>
                    <a:pt x="31" y="27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8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4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5"/>
                  </a:lnTo>
                  <a:lnTo>
                    <a:pt x="9" y="5"/>
                  </a:lnTo>
                  <a:lnTo>
                    <a:pt x="4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0" name="Freeform 66">
              <a:extLst>
                <a:ext uri="{FF2B5EF4-FFF2-40B4-BE49-F238E27FC236}">
                  <a16:creationId xmlns:a16="http://schemas.microsoft.com/office/drawing/2014/main" id="{1A34D96A-E74A-0AD3-2C0F-E23202128E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0563" y="2838451"/>
              <a:ext cx="85725" cy="85725"/>
            </a:xfrm>
            <a:custGeom>
              <a:avLst/>
              <a:gdLst>
                <a:gd name="T0" fmla="*/ 54 w 54"/>
                <a:gd name="T1" fmla="*/ 49 h 54"/>
                <a:gd name="T2" fmla="*/ 49 w 54"/>
                <a:gd name="T3" fmla="*/ 49 h 54"/>
                <a:gd name="T4" fmla="*/ 40 w 54"/>
                <a:gd name="T5" fmla="*/ 49 h 54"/>
                <a:gd name="T6" fmla="*/ 31 w 54"/>
                <a:gd name="T7" fmla="*/ 49 h 54"/>
                <a:gd name="T8" fmla="*/ 27 w 54"/>
                <a:gd name="T9" fmla="*/ 49 h 54"/>
                <a:gd name="T10" fmla="*/ 27 w 54"/>
                <a:gd name="T11" fmla="*/ 54 h 54"/>
                <a:gd name="T12" fmla="*/ 27 w 54"/>
                <a:gd name="T13" fmla="*/ 49 h 54"/>
                <a:gd name="T14" fmla="*/ 27 w 54"/>
                <a:gd name="T15" fmla="*/ 49 h 54"/>
                <a:gd name="T16" fmla="*/ 22 w 54"/>
                <a:gd name="T17" fmla="*/ 49 h 54"/>
                <a:gd name="T18" fmla="*/ 22 w 54"/>
                <a:gd name="T19" fmla="*/ 49 h 54"/>
                <a:gd name="T20" fmla="*/ 22 w 54"/>
                <a:gd name="T21" fmla="*/ 49 h 54"/>
                <a:gd name="T22" fmla="*/ 18 w 54"/>
                <a:gd name="T23" fmla="*/ 49 h 54"/>
                <a:gd name="T24" fmla="*/ 18 w 54"/>
                <a:gd name="T25" fmla="*/ 45 h 54"/>
                <a:gd name="T26" fmla="*/ 22 w 54"/>
                <a:gd name="T27" fmla="*/ 40 h 54"/>
                <a:gd name="T28" fmla="*/ 22 w 54"/>
                <a:gd name="T29" fmla="*/ 36 h 54"/>
                <a:gd name="T30" fmla="*/ 27 w 54"/>
                <a:gd name="T31" fmla="*/ 31 h 54"/>
                <a:gd name="T32" fmla="*/ 27 w 54"/>
                <a:gd name="T33" fmla="*/ 27 h 54"/>
                <a:gd name="T34" fmla="*/ 27 w 54"/>
                <a:gd name="T35" fmla="*/ 27 h 54"/>
                <a:gd name="T36" fmla="*/ 27 w 54"/>
                <a:gd name="T37" fmla="*/ 31 h 54"/>
                <a:gd name="T38" fmla="*/ 36 w 54"/>
                <a:gd name="T39" fmla="*/ 31 h 54"/>
                <a:gd name="T40" fmla="*/ 49 w 54"/>
                <a:gd name="T41" fmla="*/ 31 h 54"/>
                <a:gd name="T42" fmla="*/ 54 w 54"/>
                <a:gd name="T43" fmla="*/ 31 h 54"/>
                <a:gd name="T44" fmla="*/ 54 w 54"/>
                <a:gd name="T45" fmla="*/ 40 h 54"/>
                <a:gd name="T46" fmla="*/ 54 w 54"/>
                <a:gd name="T47" fmla="*/ 49 h 54"/>
                <a:gd name="T48" fmla="*/ 9 w 54"/>
                <a:gd name="T49" fmla="*/ 0 h 54"/>
                <a:gd name="T50" fmla="*/ 9 w 54"/>
                <a:gd name="T51" fmla="*/ 0 h 54"/>
                <a:gd name="T52" fmla="*/ 9 w 54"/>
                <a:gd name="T53" fmla="*/ 0 h 54"/>
                <a:gd name="T54" fmla="*/ 9 w 54"/>
                <a:gd name="T55" fmla="*/ 9 h 54"/>
                <a:gd name="T56" fmla="*/ 4 w 54"/>
                <a:gd name="T57" fmla="*/ 9 h 54"/>
                <a:gd name="T58" fmla="*/ 0 w 54"/>
                <a:gd name="T59" fmla="*/ 9 h 54"/>
                <a:gd name="T60" fmla="*/ 0 w 54"/>
                <a:gd name="T61" fmla="*/ 4 h 54"/>
                <a:gd name="T62" fmla="*/ 4 w 54"/>
                <a:gd name="T63" fmla="*/ 4 h 54"/>
                <a:gd name="T64" fmla="*/ 4 w 54"/>
                <a:gd name="T65" fmla="*/ 4 h 54"/>
                <a:gd name="T66" fmla="*/ 4 w 54"/>
                <a:gd name="T6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4">
                  <a:moveTo>
                    <a:pt x="54" y="49"/>
                  </a:moveTo>
                  <a:lnTo>
                    <a:pt x="54" y="49"/>
                  </a:lnTo>
                  <a:lnTo>
                    <a:pt x="54" y="49"/>
                  </a:lnTo>
                  <a:lnTo>
                    <a:pt x="49" y="49"/>
                  </a:lnTo>
                  <a:lnTo>
                    <a:pt x="45" y="49"/>
                  </a:lnTo>
                  <a:lnTo>
                    <a:pt x="40" y="49"/>
                  </a:lnTo>
                  <a:lnTo>
                    <a:pt x="36" y="49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27" y="49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36"/>
                  </a:lnTo>
                  <a:lnTo>
                    <a:pt x="27" y="36"/>
                  </a:lnTo>
                  <a:lnTo>
                    <a:pt x="27" y="31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40" y="31"/>
                  </a:lnTo>
                  <a:lnTo>
                    <a:pt x="49" y="31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4" y="36"/>
                  </a:lnTo>
                  <a:lnTo>
                    <a:pt x="54" y="40"/>
                  </a:lnTo>
                  <a:lnTo>
                    <a:pt x="54" y="45"/>
                  </a:lnTo>
                  <a:lnTo>
                    <a:pt x="54" y="49"/>
                  </a:lnTo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1" name="Freeform 67">
              <a:extLst>
                <a:ext uri="{FF2B5EF4-FFF2-40B4-BE49-F238E27FC236}">
                  <a16:creationId xmlns:a16="http://schemas.microsoft.com/office/drawing/2014/main" id="{8533799B-5207-399A-4051-477B16CFB9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4251" y="1703389"/>
              <a:ext cx="171450" cy="201613"/>
            </a:xfrm>
            <a:custGeom>
              <a:avLst/>
              <a:gdLst>
                <a:gd name="T0" fmla="*/ 72 w 108"/>
                <a:gd name="T1" fmla="*/ 118 h 127"/>
                <a:gd name="T2" fmla="*/ 72 w 108"/>
                <a:gd name="T3" fmla="*/ 118 h 127"/>
                <a:gd name="T4" fmla="*/ 90 w 108"/>
                <a:gd name="T5" fmla="*/ 122 h 127"/>
                <a:gd name="T6" fmla="*/ 99 w 108"/>
                <a:gd name="T7" fmla="*/ 122 h 127"/>
                <a:gd name="T8" fmla="*/ 104 w 108"/>
                <a:gd name="T9" fmla="*/ 127 h 127"/>
                <a:gd name="T10" fmla="*/ 81 w 108"/>
                <a:gd name="T11" fmla="*/ 127 h 127"/>
                <a:gd name="T12" fmla="*/ 63 w 108"/>
                <a:gd name="T13" fmla="*/ 122 h 127"/>
                <a:gd name="T14" fmla="*/ 63 w 108"/>
                <a:gd name="T15" fmla="*/ 118 h 127"/>
                <a:gd name="T16" fmla="*/ 54 w 108"/>
                <a:gd name="T17" fmla="*/ 55 h 127"/>
                <a:gd name="T18" fmla="*/ 68 w 108"/>
                <a:gd name="T19" fmla="*/ 59 h 127"/>
                <a:gd name="T20" fmla="*/ 77 w 108"/>
                <a:gd name="T21" fmla="*/ 68 h 127"/>
                <a:gd name="T22" fmla="*/ 72 w 108"/>
                <a:gd name="T23" fmla="*/ 68 h 127"/>
                <a:gd name="T24" fmla="*/ 68 w 108"/>
                <a:gd name="T25" fmla="*/ 64 h 127"/>
                <a:gd name="T26" fmla="*/ 59 w 108"/>
                <a:gd name="T27" fmla="*/ 59 h 127"/>
                <a:gd name="T28" fmla="*/ 49 w 108"/>
                <a:gd name="T29" fmla="*/ 55 h 127"/>
                <a:gd name="T30" fmla="*/ 99 w 108"/>
                <a:gd name="T31" fmla="*/ 9 h 127"/>
                <a:gd name="T32" fmla="*/ 95 w 108"/>
                <a:gd name="T33" fmla="*/ 18 h 127"/>
                <a:gd name="T34" fmla="*/ 81 w 108"/>
                <a:gd name="T35" fmla="*/ 14 h 127"/>
                <a:gd name="T36" fmla="*/ 63 w 108"/>
                <a:gd name="T37" fmla="*/ 18 h 127"/>
                <a:gd name="T38" fmla="*/ 63 w 108"/>
                <a:gd name="T39" fmla="*/ 23 h 127"/>
                <a:gd name="T40" fmla="*/ 63 w 108"/>
                <a:gd name="T41" fmla="*/ 27 h 127"/>
                <a:gd name="T42" fmla="*/ 63 w 108"/>
                <a:gd name="T43" fmla="*/ 32 h 127"/>
                <a:gd name="T44" fmla="*/ 59 w 108"/>
                <a:gd name="T45" fmla="*/ 32 h 127"/>
                <a:gd name="T46" fmla="*/ 45 w 108"/>
                <a:gd name="T47" fmla="*/ 23 h 127"/>
                <a:gd name="T48" fmla="*/ 40 w 108"/>
                <a:gd name="T49" fmla="*/ 27 h 127"/>
                <a:gd name="T50" fmla="*/ 54 w 108"/>
                <a:gd name="T51" fmla="*/ 45 h 127"/>
                <a:gd name="T52" fmla="*/ 45 w 108"/>
                <a:gd name="T53" fmla="*/ 45 h 127"/>
                <a:gd name="T54" fmla="*/ 45 w 108"/>
                <a:gd name="T55" fmla="*/ 55 h 127"/>
                <a:gd name="T56" fmla="*/ 54 w 108"/>
                <a:gd name="T57" fmla="*/ 59 h 127"/>
                <a:gd name="T58" fmla="*/ 68 w 108"/>
                <a:gd name="T59" fmla="*/ 73 h 127"/>
                <a:gd name="T60" fmla="*/ 59 w 108"/>
                <a:gd name="T61" fmla="*/ 68 h 127"/>
                <a:gd name="T62" fmla="*/ 49 w 108"/>
                <a:gd name="T63" fmla="*/ 73 h 127"/>
                <a:gd name="T64" fmla="*/ 59 w 108"/>
                <a:gd name="T65" fmla="*/ 82 h 127"/>
                <a:gd name="T66" fmla="*/ 49 w 108"/>
                <a:gd name="T67" fmla="*/ 82 h 127"/>
                <a:gd name="T68" fmla="*/ 54 w 108"/>
                <a:gd name="T69" fmla="*/ 91 h 127"/>
                <a:gd name="T70" fmla="*/ 49 w 108"/>
                <a:gd name="T71" fmla="*/ 95 h 127"/>
                <a:gd name="T72" fmla="*/ 40 w 108"/>
                <a:gd name="T73" fmla="*/ 95 h 127"/>
                <a:gd name="T74" fmla="*/ 36 w 108"/>
                <a:gd name="T75" fmla="*/ 91 h 127"/>
                <a:gd name="T76" fmla="*/ 27 w 108"/>
                <a:gd name="T77" fmla="*/ 77 h 127"/>
                <a:gd name="T78" fmla="*/ 22 w 108"/>
                <a:gd name="T79" fmla="*/ 68 h 127"/>
                <a:gd name="T80" fmla="*/ 36 w 108"/>
                <a:gd name="T81" fmla="*/ 68 h 127"/>
                <a:gd name="T82" fmla="*/ 49 w 108"/>
                <a:gd name="T83" fmla="*/ 68 h 127"/>
                <a:gd name="T84" fmla="*/ 49 w 108"/>
                <a:gd name="T85" fmla="*/ 68 h 127"/>
                <a:gd name="T86" fmla="*/ 36 w 108"/>
                <a:gd name="T87" fmla="*/ 64 h 127"/>
                <a:gd name="T88" fmla="*/ 22 w 108"/>
                <a:gd name="T89" fmla="*/ 64 h 127"/>
                <a:gd name="T90" fmla="*/ 13 w 108"/>
                <a:gd name="T91" fmla="*/ 55 h 127"/>
                <a:gd name="T92" fmla="*/ 18 w 108"/>
                <a:gd name="T93" fmla="*/ 50 h 127"/>
                <a:gd name="T94" fmla="*/ 9 w 108"/>
                <a:gd name="T95" fmla="*/ 50 h 127"/>
                <a:gd name="T96" fmla="*/ 4 w 108"/>
                <a:gd name="T97" fmla="*/ 41 h 127"/>
                <a:gd name="T98" fmla="*/ 9 w 108"/>
                <a:gd name="T99" fmla="*/ 36 h 127"/>
                <a:gd name="T100" fmla="*/ 9 w 108"/>
                <a:gd name="T101" fmla="*/ 32 h 127"/>
                <a:gd name="T102" fmla="*/ 13 w 108"/>
                <a:gd name="T103" fmla="*/ 27 h 127"/>
                <a:gd name="T104" fmla="*/ 13 w 108"/>
                <a:gd name="T105" fmla="*/ 18 h 127"/>
                <a:gd name="T106" fmla="*/ 27 w 108"/>
                <a:gd name="T107" fmla="*/ 14 h 127"/>
                <a:gd name="T108" fmla="*/ 40 w 108"/>
                <a:gd name="T109" fmla="*/ 14 h 127"/>
                <a:gd name="T110" fmla="*/ 49 w 108"/>
                <a:gd name="T111" fmla="*/ 9 h 127"/>
                <a:gd name="T112" fmla="*/ 63 w 108"/>
                <a:gd name="T113" fmla="*/ 5 h 127"/>
                <a:gd name="T114" fmla="*/ 68 w 108"/>
                <a:gd name="T115" fmla="*/ 5 h 127"/>
                <a:gd name="T116" fmla="*/ 81 w 108"/>
                <a:gd name="T117" fmla="*/ 9 h 127"/>
                <a:gd name="T118" fmla="*/ 95 w 108"/>
                <a:gd name="T119" fmla="*/ 5 h 127"/>
                <a:gd name="T120" fmla="*/ 95 w 108"/>
                <a:gd name="T121" fmla="*/ 0 h 127"/>
                <a:gd name="T122" fmla="*/ 104 w 108"/>
                <a:gd name="T123" fmla="*/ 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27">
                  <a:moveTo>
                    <a:pt x="68" y="118"/>
                  </a:moveTo>
                  <a:lnTo>
                    <a:pt x="68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81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90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18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108" y="122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104" y="127"/>
                  </a:lnTo>
                  <a:lnTo>
                    <a:pt x="104" y="127"/>
                  </a:lnTo>
                  <a:lnTo>
                    <a:pt x="104" y="127"/>
                  </a:lnTo>
                  <a:lnTo>
                    <a:pt x="104" y="127"/>
                  </a:lnTo>
                  <a:lnTo>
                    <a:pt x="99" y="127"/>
                  </a:lnTo>
                  <a:lnTo>
                    <a:pt x="95" y="127"/>
                  </a:lnTo>
                  <a:lnTo>
                    <a:pt x="90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68" y="122"/>
                  </a:lnTo>
                  <a:lnTo>
                    <a:pt x="68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3" y="118"/>
                  </a:lnTo>
                  <a:lnTo>
                    <a:pt x="68" y="118"/>
                  </a:lnTo>
                  <a:moveTo>
                    <a:pt x="54" y="55"/>
                  </a:moveTo>
                  <a:lnTo>
                    <a:pt x="54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63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2" y="73"/>
                  </a:lnTo>
                  <a:lnTo>
                    <a:pt x="72" y="73"/>
                  </a:lnTo>
                  <a:lnTo>
                    <a:pt x="72" y="73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59" y="64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9" y="55"/>
                  </a:lnTo>
                  <a:lnTo>
                    <a:pt x="49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5"/>
                  </a:lnTo>
                  <a:moveTo>
                    <a:pt x="99" y="9"/>
                  </a:move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0" y="18"/>
                  </a:lnTo>
                  <a:lnTo>
                    <a:pt x="86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7" y="14"/>
                  </a:lnTo>
                  <a:lnTo>
                    <a:pt x="77" y="18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32"/>
                  </a:lnTo>
                  <a:lnTo>
                    <a:pt x="68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63" y="32"/>
                  </a:lnTo>
                  <a:lnTo>
                    <a:pt x="63" y="32"/>
                  </a:lnTo>
                  <a:lnTo>
                    <a:pt x="63" y="32"/>
                  </a:lnTo>
                  <a:lnTo>
                    <a:pt x="63" y="32"/>
                  </a:lnTo>
                  <a:lnTo>
                    <a:pt x="63" y="32"/>
                  </a:lnTo>
                  <a:lnTo>
                    <a:pt x="59" y="32"/>
                  </a:lnTo>
                  <a:lnTo>
                    <a:pt x="59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54" y="27"/>
                  </a:lnTo>
                  <a:lnTo>
                    <a:pt x="49" y="27"/>
                  </a:lnTo>
                  <a:lnTo>
                    <a:pt x="45" y="27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5" y="36"/>
                  </a:lnTo>
                  <a:lnTo>
                    <a:pt x="45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9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9" y="55"/>
                  </a:lnTo>
                  <a:lnTo>
                    <a:pt x="49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9" y="59"/>
                  </a:lnTo>
                  <a:lnTo>
                    <a:pt x="59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73"/>
                  </a:lnTo>
                  <a:lnTo>
                    <a:pt x="68" y="73"/>
                  </a:lnTo>
                  <a:lnTo>
                    <a:pt x="68" y="73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3" y="73"/>
                  </a:lnTo>
                  <a:lnTo>
                    <a:pt x="63" y="73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9" y="73"/>
                  </a:lnTo>
                  <a:lnTo>
                    <a:pt x="54" y="73"/>
                  </a:lnTo>
                  <a:lnTo>
                    <a:pt x="49" y="73"/>
                  </a:lnTo>
                  <a:lnTo>
                    <a:pt x="49" y="73"/>
                  </a:lnTo>
                  <a:lnTo>
                    <a:pt x="49" y="73"/>
                  </a:lnTo>
                  <a:lnTo>
                    <a:pt x="49" y="73"/>
                  </a:lnTo>
                  <a:lnTo>
                    <a:pt x="54" y="73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49" y="82"/>
                  </a:lnTo>
                  <a:lnTo>
                    <a:pt x="49" y="82"/>
                  </a:lnTo>
                  <a:lnTo>
                    <a:pt x="49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82"/>
                  </a:lnTo>
                  <a:lnTo>
                    <a:pt x="49" y="82"/>
                  </a:lnTo>
                  <a:lnTo>
                    <a:pt x="49" y="91"/>
                  </a:lnTo>
                  <a:lnTo>
                    <a:pt x="54" y="91"/>
                  </a:lnTo>
                  <a:lnTo>
                    <a:pt x="54" y="95"/>
                  </a:lnTo>
                  <a:lnTo>
                    <a:pt x="54" y="95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49" y="100"/>
                  </a:lnTo>
                  <a:lnTo>
                    <a:pt x="49" y="95"/>
                  </a:lnTo>
                  <a:lnTo>
                    <a:pt x="49" y="95"/>
                  </a:lnTo>
                  <a:lnTo>
                    <a:pt x="45" y="95"/>
                  </a:lnTo>
                  <a:lnTo>
                    <a:pt x="45" y="95"/>
                  </a:lnTo>
                  <a:lnTo>
                    <a:pt x="45" y="95"/>
                  </a:lnTo>
                  <a:lnTo>
                    <a:pt x="45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0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5"/>
                  </a:lnTo>
                  <a:lnTo>
                    <a:pt x="31" y="95"/>
                  </a:lnTo>
                  <a:lnTo>
                    <a:pt x="31" y="9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31" y="82"/>
                  </a:lnTo>
                  <a:lnTo>
                    <a:pt x="31" y="82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2" y="77"/>
                  </a:lnTo>
                  <a:lnTo>
                    <a:pt x="22" y="73"/>
                  </a:lnTo>
                  <a:lnTo>
                    <a:pt x="22" y="73"/>
                  </a:lnTo>
                  <a:lnTo>
                    <a:pt x="22" y="73"/>
                  </a:lnTo>
                  <a:lnTo>
                    <a:pt x="22" y="73"/>
                  </a:lnTo>
                  <a:lnTo>
                    <a:pt x="22" y="73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5" y="68"/>
                  </a:lnTo>
                  <a:lnTo>
                    <a:pt x="45" y="73"/>
                  </a:lnTo>
                  <a:lnTo>
                    <a:pt x="49" y="73"/>
                  </a:lnTo>
                  <a:lnTo>
                    <a:pt x="49" y="73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5" y="68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18" y="64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8" y="23"/>
                  </a:lnTo>
                  <a:lnTo>
                    <a:pt x="18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2" y="18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6" y="9"/>
                  </a:lnTo>
                  <a:lnTo>
                    <a:pt x="36" y="14"/>
                  </a:lnTo>
                  <a:lnTo>
                    <a:pt x="40" y="14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9" y="9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9"/>
                  </a:lnTo>
                  <a:lnTo>
                    <a:pt x="72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99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2" name="Freeform 68">
              <a:extLst>
                <a:ext uri="{FF2B5EF4-FFF2-40B4-BE49-F238E27FC236}">
                  <a16:creationId xmlns:a16="http://schemas.microsoft.com/office/drawing/2014/main" id="{265FA672-D909-65E4-9772-0227F04C5D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7076" y="447676"/>
              <a:ext cx="966788" cy="696913"/>
            </a:xfrm>
            <a:custGeom>
              <a:avLst/>
              <a:gdLst>
                <a:gd name="T0" fmla="*/ 67 w 609"/>
                <a:gd name="T1" fmla="*/ 253 h 439"/>
                <a:gd name="T2" fmla="*/ 402 w 609"/>
                <a:gd name="T3" fmla="*/ 244 h 439"/>
                <a:gd name="T4" fmla="*/ 406 w 609"/>
                <a:gd name="T5" fmla="*/ 240 h 439"/>
                <a:gd name="T6" fmla="*/ 316 w 609"/>
                <a:gd name="T7" fmla="*/ 27 h 439"/>
                <a:gd name="T8" fmla="*/ 465 w 609"/>
                <a:gd name="T9" fmla="*/ 14 h 439"/>
                <a:gd name="T10" fmla="*/ 496 w 609"/>
                <a:gd name="T11" fmla="*/ 36 h 439"/>
                <a:gd name="T12" fmla="*/ 524 w 609"/>
                <a:gd name="T13" fmla="*/ 50 h 439"/>
                <a:gd name="T14" fmla="*/ 609 w 609"/>
                <a:gd name="T15" fmla="*/ 45 h 439"/>
                <a:gd name="T16" fmla="*/ 533 w 609"/>
                <a:gd name="T17" fmla="*/ 68 h 439"/>
                <a:gd name="T18" fmla="*/ 519 w 609"/>
                <a:gd name="T19" fmla="*/ 90 h 439"/>
                <a:gd name="T20" fmla="*/ 510 w 609"/>
                <a:gd name="T21" fmla="*/ 113 h 439"/>
                <a:gd name="T22" fmla="*/ 483 w 609"/>
                <a:gd name="T23" fmla="*/ 131 h 439"/>
                <a:gd name="T24" fmla="*/ 496 w 609"/>
                <a:gd name="T25" fmla="*/ 158 h 439"/>
                <a:gd name="T26" fmla="*/ 478 w 609"/>
                <a:gd name="T27" fmla="*/ 172 h 439"/>
                <a:gd name="T28" fmla="*/ 460 w 609"/>
                <a:gd name="T29" fmla="*/ 176 h 439"/>
                <a:gd name="T30" fmla="*/ 424 w 609"/>
                <a:gd name="T31" fmla="*/ 185 h 439"/>
                <a:gd name="T32" fmla="*/ 402 w 609"/>
                <a:gd name="T33" fmla="*/ 199 h 439"/>
                <a:gd name="T34" fmla="*/ 429 w 609"/>
                <a:gd name="T35" fmla="*/ 204 h 439"/>
                <a:gd name="T36" fmla="*/ 433 w 609"/>
                <a:gd name="T37" fmla="*/ 217 h 439"/>
                <a:gd name="T38" fmla="*/ 438 w 609"/>
                <a:gd name="T39" fmla="*/ 249 h 439"/>
                <a:gd name="T40" fmla="*/ 393 w 609"/>
                <a:gd name="T41" fmla="*/ 226 h 439"/>
                <a:gd name="T42" fmla="*/ 374 w 609"/>
                <a:gd name="T43" fmla="*/ 249 h 439"/>
                <a:gd name="T44" fmla="*/ 429 w 609"/>
                <a:gd name="T45" fmla="*/ 258 h 439"/>
                <a:gd name="T46" fmla="*/ 388 w 609"/>
                <a:gd name="T47" fmla="*/ 276 h 439"/>
                <a:gd name="T48" fmla="*/ 307 w 609"/>
                <a:gd name="T49" fmla="*/ 280 h 439"/>
                <a:gd name="T50" fmla="*/ 266 w 609"/>
                <a:gd name="T51" fmla="*/ 317 h 439"/>
                <a:gd name="T52" fmla="*/ 225 w 609"/>
                <a:gd name="T53" fmla="*/ 330 h 439"/>
                <a:gd name="T54" fmla="*/ 203 w 609"/>
                <a:gd name="T55" fmla="*/ 335 h 439"/>
                <a:gd name="T56" fmla="*/ 162 w 609"/>
                <a:gd name="T57" fmla="*/ 357 h 439"/>
                <a:gd name="T58" fmla="*/ 144 w 609"/>
                <a:gd name="T59" fmla="*/ 384 h 439"/>
                <a:gd name="T60" fmla="*/ 108 w 609"/>
                <a:gd name="T61" fmla="*/ 425 h 439"/>
                <a:gd name="T62" fmla="*/ 90 w 609"/>
                <a:gd name="T63" fmla="*/ 434 h 439"/>
                <a:gd name="T64" fmla="*/ 81 w 609"/>
                <a:gd name="T65" fmla="*/ 411 h 439"/>
                <a:gd name="T66" fmla="*/ 49 w 609"/>
                <a:gd name="T67" fmla="*/ 411 h 439"/>
                <a:gd name="T68" fmla="*/ 45 w 609"/>
                <a:gd name="T69" fmla="*/ 389 h 439"/>
                <a:gd name="T70" fmla="*/ 49 w 609"/>
                <a:gd name="T71" fmla="*/ 353 h 439"/>
                <a:gd name="T72" fmla="*/ 58 w 609"/>
                <a:gd name="T73" fmla="*/ 348 h 439"/>
                <a:gd name="T74" fmla="*/ 36 w 609"/>
                <a:gd name="T75" fmla="*/ 348 h 439"/>
                <a:gd name="T76" fmla="*/ 36 w 609"/>
                <a:gd name="T77" fmla="*/ 317 h 439"/>
                <a:gd name="T78" fmla="*/ 40 w 609"/>
                <a:gd name="T79" fmla="*/ 308 h 439"/>
                <a:gd name="T80" fmla="*/ 85 w 609"/>
                <a:gd name="T81" fmla="*/ 289 h 439"/>
                <a:gd name="T82" fmla="*/ 81 w 609"/>
                <a:gd name="T83" fmla="*/ 280 h 439"/>
                <a:gd name="T84" fmla="*/ 90 w 609"/>
                <a:gd name="T85" fmla="*/ 271 h 439"/>
                <a:gd name="T86" fmla="*/ 117 w 609"/>
                <a:gd name="T87" fmla="*/ 244 h 439"/>
                <a:gd name="T88" fmla="*/ 103 w 609"/>
                <a:gd name="T89" fmla="*/ 235 h 439"/>
                <a:gd name="T90" fmla="*/ 99 w 609"/>
                <a:gd name="T91" fmla="*/ 222 h 439"/>
                <a:gd name="T92" fmla="*/ 103 w 609"/>
                <a:gd name="T93" fmla="*/ 204 h 439"/>
                <a:gd name="T94" fmla="*/ 76 w 609"/>
                <a:gd name="T95" fmla="*/ 217 h 439"/>
                <a:gd name="T96" fmla="*/ 103 w 609"/>
                <a:gd name="T97" fmla="*/ 190 h 439"/>
                <a:gd name="T98" fmla="*/ 103 w 609"/>
                <a:gd name="T99" fmla="*/ 172 h 439"/>
                <a:gd name="T100" fmla="*/ 103 w 609"/>
                <a:gd name="T101" fmla="*/ 154 h 439"/>
                <a:gd name="T102" fmla="*/ 54 w 609"/>
                <a:gd name="T103" fmla="*/ 127 h 439"/>
                <a:gd name="T104" fmla="*/ 4 w 609"/>
                <a:gd name="T105" fmla="*/ 122 h 439"/>
                <a:gd name="T106" fmla="*/ 4 w 609"/>
                <a:gd name="T107" fmla="*/ 104 h 439"/>
                <a:gd name="T108" fmla="*/ 27 w 609"/>
                <a:gd name="T109" fmla="*/ 100 h 439"/>
                <a:gd name="T110" fmla="*/ 22 w 609"/>
                <a:gd name="T111" fmla="*/ 81 h 439"/>
                <a:gd name="T112" fmla="*/ 112 w 609"/>
                <a:gd name="T113" fmla="*/ 59 h 439"/>
                <a:gd name="T114" fmla="*/ 131 w 609"/>
                <a:gd name="T115" fmla="*/ 41 h 439"/>
                <a:gd name="T116" fmla="*/ 194 w 609"/>
                <a:gd name="T117" fmla="*/ 27 h 439"/>
                <a:gd name="T118" fmla="*/ 239 w 609"/>
                <a:gd name="T119" fmla="*/ 32 h 439"/>
                <a:gd name="T120" fmla="*/ 320 w 609"/>
                <a:gd name="T121" fmla="*/ 32 h 439"/>
                <a:gd name="T122" fmla="*/ 334 w 609"/>
                <a:gd name="T123" fmla="*/ 9 h 439"/>
                <a:gd name="T124" fmla="*/ 397 w 609"/>
                <a:gd name="T125" fmla="*/ 5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9" h="439">
                  <a:moveTo>
                    <a:pt x="90" y="244"/>
                  </a:moveTo>
                  <a:lnTo>
                    <a:pt x="90" y="244"/>
                  </a:lnTo>
                  <a:lnTo>
                    <a:pt x="90" y="249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4" y="253"/>
                  </a:lnTo>
                  <a:lnTo>
                    <a:pt x="94" y="253"/>
                  </a:lnTo>
                  <a:lnTo>
                    <a:pt x="94" y="253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81" y="258"/>
                  </a:lnTo>
                  <a:lnTo>
                    <a:pt x="76" y="258"/>
                  </a:lnTo>
                  <a:lnTo>
                    <a:pt x="72" y="258"/>
                  </a:lnTo>
                  <a:lnTo>
                    <a:pt x="67" y="258"/>
                  </a:lnTo>
                  <a:lnTo>
                    <a:pt x="67" y="258"/>
                  </a:lnTo>
                  <a:lnTo>
                    <a:pt x="67" y="258"/>
                  </a:lnTo>
                  <a:lnTo>
                    <a:pt x="67" y="258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3" y="253"/>
                  </a:lnTo>
                  <a:lnTo>
                    <a:pt x="63" y="249"/>
                  </a:lnTo>
                  <a:lnTo>
                    <a:pt x="63" y="249"/>
                  </a:lnTo>
                  <a:lnTo>
                    <a:pt x="63" y="249"/>
                  </a:lnTo>
                  <a:lnTo>
                    <a:pt x="63" y="249"/>
                  </a:lnTo>
                  <a:lnTo>
                    <a:pt x="63" y="244"/>
                  </a:lnTo>
                  <a:lnTo>
                    <a:pt x="67" y="244"/>
                  </a:lnTo>
                  <a:lnTo>
                    <a:pt x="67" y="244"/>
                  </a:lnTo>
                  <a:lnTo>
                    <a:pt x="72" y="244"/>
                  </a:lnTo>
                  <a:lnTo>
                    <a:pt x="72" y="244"/>
                  </a:lnTo>
                  <a:lnTo>
                    <a:pt x="67" y="244"/>
                  </a:lnTo>
                  <a:lnTo>
                    <a:pt x="67" y="244"/>
                  </a:lnTo>
                  <a:lnTo>
                    <a:pt x="67" y="240"/>
                  </a:lnTo>
                  <a:lnTo>
                    <a:pt x="67" y="240"/>
                  </a:lnTo>
                  <a:lnTo>
                    <a:pt x="67" y="240"/>
                  </a:lnTo>
                  <a:lnTo>
                    <a:pt x="67" y="240"/>
                  </a:lnTo>
                  <a:lnTo>
                    <a:pt x="67" y="240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6" y="240"/>
                  </a:lnTo>
                  <a:lnTo>
                    <a:pt x="85" y="240"/>
                  </a:lnTo>
                  <a:lnTo>
                    <a:pt x="85" y="240"/>
                  </a:lnTo>
                  <a:lnTo>
                    <a:pt x="85" y="240"/>
                  </a:lnTo>
                  <a:lnTo>
                    <a:pt x="90" y="244"/>
                  </a:lnTo>
                  <a:moveTo>
                    <a:pt x="406" y="240"/>
                  </a:moveTo>
                  <a:lnTo>
                    <a:pt x="406" y="240"/>
                  </a:lnTo>
                  <a:lnTo>
                    <a:pt x="406" y="240"/>
                  </a:lnTo>
                  <a:lnTo>
                    <a:pt x="406" y="240"/>
                  </a:lnTo>
                  <a:lnTo>
                    <a:pt x="402" y="240"/>
                  </a:lnTo>
                  <a:lnTo>
                    <a:pt x="402" y="240"/>
                  </a:lnTo>
                  <a:lnTo>
                    <a:pt x="402" y="240"/>
                  </a:lnTo>
                  <a:lnTo>
                    <a:pt x="402" y="240"/>
                  </a:lnTo>
                  <a:lnTo>
                    <a:pt x="402" y="244"/>
                  </a:lnTo>
                  <a:lnTo>
                    <a:pt x="402" y="244"/>
                  </a:lnTo>
                  <a:lnTo>
                    <a:pt x="402" y="244"/>
                  </a:lnTo>
                  <a:lnTo>
                    <a:pt x="397" y="244"/>
                  </a:lnTo>
                  <a:lnTo>
                    <a:pt x="397" y="244"/>
                  </a:lnTo>
                  <a:lnTo>
                    <a:pt x="393" y="244"/>
                  </a:lnTo>
                  <a:lnTo>
                    <a:pt x="393" y="249"/>
                  </a:lnTo>
                  <a:lnTo>
                    <a:pt x="393" y="249"/>
                  </a:lnTo>
                  <a:lnTo>
                    <a:pt x="393" y="244"/>
                  </a:lnTo>
                  <a:lnTo>
                    <a:pt x="388" y="244"/>
                  </a:lnTo>
                  <a:lnTo>
                    <a:pt x="384" y="244"/>
                  </a:lnTo>
                  <a:lnTo>
                    <a:pt x="374" y="244"/>
                  </a:lnTo>
                  <a:lnTo>
                    <a:pt x="374" y="249"/>
                  </a:lnTo>
                  <a:lnTo>
                    <a:pt x="370" y="244"/>
                  </a:lnTo>
                  <a:lnTo>
                    <a:pt x="370" y="244"/>
                  </a:lnTo>
                  <a:lnTo>
                    <a:pt x="370" y="244"/>
                  </a:lnTo>
                  <a:lnTo>
                    <a:pt x="374" y="244"/>
                  </a:lnTo>
                  <a:lnTo>
                    <a:pt x="374" y="244"/>
                  </a:lnTo>
                  <a:lnTo>
                    <a:pt x="374" y="244"/>
                  </a:lnTo>
                  <a:lnTo>
                    <a:pt x="379" y="240"/>
                  </a:lnTo>
                  <a:lnTo>
                    <a:pt x="379" y="240"/>
                  </a:lnTo>
                  <a:lnTo>
                    <a:pt x="379" y="240"/>
                  </a:lnTo>
                  <a:lnTo>
                    <a:pt x="379" y="240"/>
                  </a:lnTo>
                  <a:lnTo>
                    <a:pt x="384" y="240"/>
                  </a:lnTo>
                  <a:lnTo>
                    <a:pt x="384" y="240"/>
                  </a:lnTo>
                  <a:lnTo>
                    <a:pt x="388" y="240"/>
                  </a:lnTo>
                  <a:lnTo>
                    <a:pt x="393" y="240"/>
                  </a:lnTo>
                  <a:lnTo>
                    <a:pt x="393" y="240"/>
                  </a:lnTo>
                  <a:lnTo>
                    <a:pt x="402" y="235"/>
                  </a:lnTo>
                  <a:lnTo>
                    <a:pt x="402" y="235"/>
                  </a:lnTo>
                  <a:lnTo>
                    <a:pt x="402" y="235"/>
                  </a:lnTo>
                  <a:lnTo>
                    <a:pt x="402" y="240"/>
                  </a:lnTo>
                  <a:lnTo>
                    <a:pt x="406" y="240"/>
                  </a:lnTo>
                  <a:lnTo>
                    <a:pt x="406" y="240"/>
                  </a:lnTo>
                  <a:moveTo>
                    <a:pt x="515" y="158"/>
                  </a:moveTo>
                  <a:lnTo>
                    <a:pt x="515" y="158"/>
                  </a:lnTo>
                  <a:lnTo>
                    <a:pt x="515" y="158"/>
                  </a:lnTo>
                  <a:lnTo>
                    <a:pt x="515" y="158"/>
                  </a:lnTo>
                  <a:lnTo>
                    <a:pt x="515" y="163"/>
                  </a:lnTo>
                  <a:lnTo>
                    <a:pt x="519" y="163"/>
                  </a:lnTo>
                  <a:lnTo>
                    <a:pt x="519" y="163"/>
                  </a:lnTo>
                  <a:lnTo>
                    <a:pt x="515" y="163"/>
                  </a:lnTo>
                  <a:lnTo>
                    <a:pt x="505" y="163"/>
                  </a:lnTo>
                  <a:lnTo>
                    <a:pt x="505" y="163"/>
                  </a:lnTo>
                  <a:lnTo>
                    <a:pt x="501" y="163"/>
                  </a:lnTo>
                  <a:lnTo>
                    <a:pt x="501" y="158"/>
                  </a:lnTo>
                  <a:lnTo>
                    <a:pt x="505" y="158"/>
                  </a:lnTo>
                  <a:lnTo>
                    <a:pt x="505" y="158"/>
                  </a:lnTo>
                  <a:lnTo>
                    <a:pt x="510" y="158"/>
                  </a:lnTo>
                  <a:lnTo>
                    <a:pt x="510" y="158"/>
                  </a:lnTo>
                  <a:lnTo>
                    <a:pt x="515" y="158"/>
                  </a:lnTo>
                  <a:moveTo>
                    <a:pt x="546" y="72"/>
                  </a:moveTo>
                  <a:lnTo>
                    <a:pt x="546" y="72"/>
                  </a:lnTo>
                  <a:lnTo>
                    <a:pt x="542" y="77"/>
                  </a:lnTo>
                  <a:lnTo>
                    <a:pt x="533" y="77"/>
                  </a:lnTo>
                  <a:lnTo>
                    <a:pt x="533" y="77"/>
                  </a:lnTo>
                  <a:lnTo>
                    <a:pt x="533" y="72"/>
                  </a:lnTo>
                  <a:lnTo>
                    <a:pt x="533" y="72"/>
                  </a:lnTo>
                  <a:lnTo>
                    <a:pt x="537" y="72"/>
                  </a:lnTo>
                  <a:lnTo>
                    <a:pt x="542" y="68"/>
                  </a:lnTo>
                  <a:lnTo>
                    <a:pt x="546" y="72"/>
                  </a:lnTo>
                  <a:lnTo>
                    <a:pt x="546" y="72"/>
                  </a:lnTo>
                  <a:lnTo>
                    <a:pt x="546" y="72"/>
                  </a:lnTo>
                  <a:moveTo>
                    <a:pt x="320" y="27"/>
                  </a:moveTo>
                  <a:lnTo>
                    <a:pt x="320" y="27"/>
                  </a:lnTo>
                  <a:lnTo>
                    <a:pt x="316" y="27"/>
                  </a:lnTo>
                  <a:lnTo>
                    <a:pt x="316" y="27"/>
                  </a:lnTo>
                  <a:lnTo>
                    <a:pt x="311" y="23"/>
                  </a:lnTo>
                  <a:lnTo>
                    <a:pt x="307" y="23"/>
                  </a:lnTo>
                  <a:lnTo>
                    <a:pt x="302" y="18"/>
                  </a:lnTo>
                  <a:lnTo>
                    <a:pt x="307" y="18"/>
                  </a:lnTo>
                  <a:lnTo>
                    <a:pt x="307" y="18"/>
                  </a:lnTo>
                  <a:lnTo>
                    <a:pt x="311" y="18"/>
                  </a:lnTo>
                  <a:lnTo>
                    <a:pt x="316" y="14"/>
                  </a:lnTo>
                  <a:lnTo>
                    <a:pt x="320" y="18"/>
                  </a:lnTo>
                  <a:lnTo>
                    <a:pt x="325" y="18"/>
                  </a:lnTo>
                  <a:lnTo>
                    <a:pt x="325" y="23"/>
                  </a:lnTo>
                  <a:lnTo>
                    <a:pt x="320" y="23"/>
                  </a:lnTo>
                  <a:lnTo>
                    <a:pt x="320" y="27"/>
                  </a:lnTo>
                  <a:moveTo>
                    <a:pt x="465" y="5"/>
                  </a:moveTo>
                  <a:lnTo>
                    <a:pt x="465" y="5"/>
                  </a:lnTo>
                  <a:lnTo>
                    <a:pt x="474" y="5"/>
                  </a:lnTo>
                  <a:lnTo>
                    <a:pt x="474" y="5"/>
                  </a:lnTo>
                  <a:lnTo>
                    <a:pt x="478" y="5"/>
                  </a:lnTo>
                  <a:lnTo>
                    <a:pt x="483" y="5"/>
                  </a:lnTo>
                  <a:lnTo>
                    <a:pt x="487" y="9"/>
                  </a:lnTo>
                  <a:lnTo>
                    <a:pt x="496" y="9"/>
                  </a:lnTo>
                  <a:lnTo>
                    <a:pt x="496" y="9"/>
                  </a:lnTo>
                  <a:lnTo>
                    <a:pt x="496" y="9"/>
                  </a:lnTo>
                  <a:lnTo>
                    <a:pt x="492" y="9"/>
                  </a:lnTo>
                  <a:lnTo>
                    <a:pt x="483" y="9"/>
                  </a:lnTo>
                  <a:lnTo>
                    <a:pt x="460" y="9"/>
                  </a:lnTo>
                  <a:lnTo>
                    <a:pt x="447" y="14"/>
                  </a:lnTo>
                  <a:lnTo>
                    <a:pt x="442" y="14"/>
                  </a:lnTo>
                  <a:lnTo>
                    <a:pt x="442" y="14"/>
                  </a:lnTo>
                  <a:lnTo>
                    <a:pt x="442" y="14"/>
                  </a:lnTo>
                  <a:lnTo>
                    <a:pt x="447" y="14"/>
                  </a:lnTo>
                  <a:lnTo>
                    <a:pt x="456" y="14"/>
                  </a:lnTo>
                  <a:lnTo>
                    <a:pt x="460" y="14"/>
                  </a:lnTo>
                  <a:lnTo>
                    <a:pt x="465" y="14"/>
                  </a:lnTo>
                  <a:lnTo>
                    <a:pt x="474" y="14"/>
                  </a:lnTo>
                  <a:lnTo>
                    <a:pt x="478" y="14"/>
                  </a:lnTo>
                  <a:lnTo>
                    <a:pt x="487" y="14"/>
                  </a:lnTo>
                  <a:lnTo>
                    <a:pt x="492" y="14"/>
                  </a:lnTo>
                  <a:lnTo>
                    <a:pt x="501" y="9"/>
                  </a:lnTo>
                  <a:lnTo>
                    <a:pt x="505" y="14"/>
                  </a:lnTo>
                  <a:lnTo>
                    <a:pt x="505" y="18"/>
                  </a:lnTo>
                  <a:lnTo>
                    <a:pt x="510" y="18"/>
                  </a:lnTo>
                  <a:lnTo>
                    <a:pt x="510" y="18"/>
                  </a:lnTo>
                  <a:lnTo>
                    <a:pt x="510" y="18"/>
                  </a:lnTo>
                  <a:lnTo>
                    <a:pt x="510" y="18"/>
                  </a:lnTo>
                  <a:lnTo>
                    <a:pt x="515" y="18"/>
                  </a:lnTo>
                  <a:lnTo>
                    <a:pt x="524" y="18"/>
                  </a:lnTo>
                  <a:lnTo>
                    <a:pt x="528" y="18"/>
                  </a:lnTo>
                  <a:lnTo>
                    <a:pt x="528" y="23"/>
                  </a:lnTo>
                  <a:lnTo>
                    <a:pt x="528" y="23"/>
                  </a:lnTo>
                  <a:lnTo>
                    <a:pt x="528" y="23"/>
                  </a:lnTo>
                  <a:lnTo>
                    <a:pt x="528" y="23"/>
                  </a:lnTo>
                  <a:lnTo>
                    <a:pt x="524" y="23"/>
                  </a:lnTo>
                  <a:lnTo>
                    <a:pt x="519" y="27"/>
                  </a:lnTo>
                  <a:lnTo>
                    <a:pt x="515" y="27"/>
                  </a:lnTo>
                  <a:lnTo>
                    <a:pt x="505" y="27"/>
                  </a:lnTo>
                  <a:lnTo>
                    <a:pt x="456" y="27"/>
                  </a:lnTo>
                  <a:lnTo>
                    <a:pt x="451" y="32"/>
                  </a:lnTo>
                  <a:lnTo>
                    <a:pt x="451" y="32"/>
                  </a:lnTo>
                  <a:lnTo>
                    <a:pt x="451" y="32"/>
                  </a:lnTo>
                  <a:lnTo>
                    <a:pt x="451" y="32"/>
                  </a:lnTo>
                  <a:lnTo>
                    <a:pt x="460" y="32"/>
                  </a:lnTo>
                  <a:lnTo>
                    <a:pt x="469" y="32"/>
                  </a:lnTo>
                  <a:lnTo>
                    <a:pt x="474" y="32"/>
                  </a:lnTo>
                  <a:lnTo>
                    <a:pt x="492" y="32"/>
                  </a:lnTo>
                  <a:lnTo>
                    <a:pt x="496" y="36"/>
                  </a:lnTo>
                  <a:lnTo>
                    <a:pt x="496" y="36"/>
                  </a:lnTo>
                  <a:lnTo>
                    <a:pt x="505" y="36"/>
                  </a:lnTo>
                  <a:lnTo>
                    <a:pt x="505" y="36"/>
                  </a:lnTo>
                  <a:lnTo>
                    <a:pt x="505" y="36"/>
                  </a:lnTo>
                  <a:lnTo>
                    <a:pt x="505" y="36"/>
                  </a:lnTo>
                  <a:lnTo>
                    <a:pt x="510" y="32"/>
                  </a:lnTo>
                  <a:lnTo>
                    <a:pt x="510" y="32"/>
                  </a:lnTo>
                  <a:lnTo>
                    <a:pt x="510" y="32"/>
                  </a:lnTo>
                  <a:lnTo>
                    <a:pt x="510" y="32"/>
                  </a:lnTo>
                  <a:lnTo>
                    <a:pt x="515" y="32"/>
                  </a:lnTo>
                  <a:lnTo>
                    <a:pt x="524" y="32"/>
                  </a:lnTo>
                  <a:lnTo>
                    <a:pt x="528" y="32"/>
                  </a:lnTo>
                  <a:lnTo>
                    <a:pt x="528" y="32"/>
                  </a:lnTo>
                  <a:lnTo>
                    <a:pt x="528" y="36"/>
                  </a:lnTo>
                  <a:lnTo>
                    <a:pt x="528" y="36"/>
                  </a:lnTo>
                  <a:lnTo>
                    <a:pt x="528" y="36"/>
                  </a:lnTo>
                  <a:lnTo>
                    <a:pt x="524" y="41"/>
                  </a:lnTo>
                  <a:lnTo>
                    <a:pt x="524" y="41"/>
                  </a:lnTo>
                  <a:lnTo>
                    <a:pt x="519" y="45"/>
                  </a:lnTo>
                  <a:lnTo>
                    <a:pt x="519" y="45"/>
                  </a:lnTo>
                  <a:lnTo>
                    <a:pt x="515" y="45"/>
                  </a:lnTo>
                  <a:lnTo>
                    <a:pt x="510" y="50"/>
                  </a:lnTo>
                  <a:lnTo>
                    <a:pt x="510" y="50"/>
                  </a:lnTo>
                  <a:lnTo>
                    <a:pt x="501" y="54"/>
                  </a:lnTo>
                  <a:lnTo>
                    <a:pt x="501" y="54"/>
                  </a:lnTo>
                  <a:lnTo>
                    <a:pt x="501" y="54"/>
                  </a:lnTo>
                  <a:lnTo>
                    <a:pt x="501" y="54"/>
                  </a:lnTo>
                  <a:lnTo>
                    <a:pt x="501" y="54"/>
                  </a:lnTo>
                  <a:lnTo>
                    <a:pt x="501" y="54"/>
                  </a:lnTo>
                  <a:lnTo>
                    <a:pt x="505" y="54"/>
                  </a:lnTo>
                  <a:lnTo>
                    <a:pt x="510" y="50"/>
                  </a:lnTo>
                  <a:lnTo>
                    <a:pt x="515" y="50"/>
                  </a:lnTo>
                  <a:lnTo>
                    <a:pt x="519" y="50"/>
                  </a:lnTo>
                  <a:lnTo>
                    <a:pt x="524" y="50"/>
                  </a:lnTo>
                  <a:lnTo>
                    <a:pt x="524" y="45"/>
                  </a:lnTo>
                  <a:lnTo>
                    <a:pt x="528" y="45"/>
                  </a:lnTo>
                  <a:lnTo>
                    <a:pt x="533" y="41"/>
                  </a:lnTo>
                  <a:lnTo>
                    <a:pt x="537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6" y="45"/>
                  </a:lnTo>
                  <a:lnTo>
                    <a:pt x="546" y="41"/>
                  </a:lnTo>
                  <a:lnTo>
                    <a:pt x="551" y="45"/>
                  </a:lnTo>
                  <a:lnTo>
                    <a:pt x="551" y="45"/>
                  </a:lnTo>
                  <a:lnTo>
                    <a:pt x="555" y="45"/>
                  </a:lnTo>
                  <a:lnTo>
                    <a:pt x="555" y="45"/>
                  </a:lnTo>
                  <a:lnTo>
                    <a:pt x="560" y="45"/>
                  </a:lnTo>
                  <a:lnTo>
                    <a:pt x="560" y="45"/>
                  </a:lnTo>
                  <a:lnTo>
                    <a:pt x="564" y="41"/>
                  </a:lnTo>
                  <a:lnTo>
                    <a:pt x="564" y="41"/>
                  </a:lnTo>
                  <a:lnTo>
                    <a:pt x="569" y="41"/>
                  </a:lnTo>
                  <a:lnTo>
                    <a:pt x="569" y="41"/>
                  </a:lnTo>
                  <a:lnTo>
                    <a:pt x="569" y="36"/>
                  </a:lnTo>
                  <a:lnTo>
                    <a:pt x="573" y="36"/>
                  </a:lnTo>
                  <a:lnTo>
                    <a:pt x="578" y="36"/>
                  </a:lnTo>
                  <a:lnTo>
                    <a:pt x="578" y="36"/>
                  </a:lnTo>
                  <a:lnTo>
                    <a:pt x="578" y="36"/>
                  </a:lnTo>
                  <a:lnTo>
                    <a:pt x="587" y="36"/>
                  </a:lnTo>
                  <a:lnTo>
                    <a:pt x="591" y="36"/>
                  </a:lnTo>
                  <a:lnTo>
                    <a:pt x="600" y="41"/>
                  </a:lnTo>
                  <a:lnTo>
                    <a:pt x="605" y="41"/>
                  </a:lnTo>
                  <a:lnTo>
                    <a:pt x="605" y="41"/>
                  </a:lnTo>
                  <a:lnTo>
                    <a:pt x="609" y="41"/>
                  </a:lnTo>
                  <a:lnTo>
                    <a:pt x="609" y="45"/>
                  </a:lnTo>
                  <a:lnTo>
                    <a:pt x="609" y="45"/>
                  </a:lnTo>
                  <a:lnTo>
                    <a:pt x="609" y="45"/>
                  </a:lnTo>
                  <a:lnTo>
                    <a:pt x="609" y="45"/>
                  </a:lnTo>
                  <a:lnTo>
                    <a:pt x="605" y="45"/>
                  </a:lnTo>
                  <a:lnTo>
                    <a:pt x="600" y="50"/>
                  </a:lnTo>
                  <a:lnTo>
                    <a:pt x="596" y="50"/>
                  </a:lnTo>
                  <a:lnTo>
                    <a:pt x="591" y="54"/>
                  </a:lnTo>
                  <a:lnTo>
                    <a:pt x="587" y="54"/>
                  </a:lnTo>
                  <a:lnTo>
                    <a:pt x="582" y="54"/>
                  </a:lnTo>
                  <a:lnTo>
                    <a:pt x="582" y="54"/>
                  </a:lnTo>
                  <a:lnTo>
                    <a:pt x="582" y="54"/>
                  </a:lnTo>
                  <a:lnTo>
                    <a:pt x="582" y="54"/>
                  </a:lnTo>
                  <a:lnTo>
                    <a:pt x="582" y="54"/>
                  </a:lnTo>
                  <a:lnTo>
                    <a:pt x="582" y="54"/>
                  </a:lnTo>
                  <a:lnTo>
                    <a:pt x="582" y="59"/>
                  </a:lnTo>
                  <a:lnTo>
                    <a:pt x="578" y="59"/>
                  </a:lnTo>
                  <a:lnTo>
                    <a:pt x="573" y="59"/>
                  </a:lnTo>
                  <a:lnTo>
                    <a:pt x="569" y="59"/>
                  </a:lnTo>
                  <a:lnTo>
                    <a:pt x="564" y="59"/>
                  </a:lnTo>
                  <a:lnTo>
                    <a:pt x="560" y="59"/>
                  </a:lnTo>
                  <a:lnTo>
                    <a:pt x="555" y="59"/>
                  </a:lnTo>
                  <a:lnTo>
                    <a:pt x="560" y="63"/>
                  </a:lnTo>
                  <a:lnTo>
                    <a:pt x="560" y="63"/>
                  </a:lnTo>
                  <a:lnTo>
                    <a:pt x="564" y="63"/>
                  </a:lnTo>
                  <a:lnTo>
                    <a:pt x="564" y="63"/>
                  </a:lnTo>
                  <a:lnTo>
                    <a:pt x="560" y="63"/>
                  </a:lnTo>
                  <a:lnTo>
                    <a:pt x="560" y="68"/>
                  </a:lnTo>
                  <a:lnTo>
                    <a:pt x="555" y="68"/>
                  </a:lnTo>
                  <a:lnTo>
                    <a:pt x="551" y="68"/>
                  </a:lnTo>
                  <a:lnTo>
                    <a:pt x="551" y="68"/>
                  </a:lnTo>
                  <a:lnTo>
                    <a:pt x="551" y="68"/>
                  </a:lnTo>
                  <a:lnTo>
                    <a:pt x="546" y="68"/>
                  </a:lnTo>
                  <a:lnTo>
                    <a:pt x="542" y="68"/>
                  </a:lnTo>
                  <a:lnTo>
                    <a:pt x="537" y="68"/>
                  </a:lnTo>
                  <a:lnTo>
                    <a:pt x="533" y="68"/>
                  </a:lnTo>
                  <a:lnTo>
                    <a:pt x="533" y="68"/>
                  </a:lnTo>
                  <a:lnTo>
                    <a:pt x="533" y="68"/>
                  </a:lnTo>
                  <a:lnTo>
                    <a:pt x="528" y="68"/>
                  </a:lnTo>
                  <a:lnTo>
                    <a:pt x="524" y="68"/>
                  </a:lnTo>
                  <a:lnTo>
                    <a:pt x="524" y="68"/>
                  </a:lnTo>
                  <a:lnTo>
                    <a:pt x="524" y="72"/>
                  </a:lnTo>
                  <a:lnTo>
                    <a:pt x="519" y="72"/>
                  </a:lnTo>
                  <a:lnTo>
                    <a:pt x="519" y="72"/>
                  </a:lnTo>
                  <a:lnTo>
                    <a:pt x="519" y="72"/>
                  </a:lnTo>
                  <a:lnTo>
                    <a:pt x="519" y="77"/>
                  </a:lnTo>
                  <a:lnTo>
                    <a:pt x="524" y="77"/>
                  </a:lnTo>
                  <a:lnTo>
                    <a:pt x="524" y="77"/>
                  </a:lnTo>
                  <a:lnTo>
                    <a:pt x="528" y="77"/>
                  </a:lnTo>
                  <a:lnTo>
                    <a:pt x="528" y="77"/>
                  </a:lnTo>
                  <a:lnTo>
                    <a:pt x="528" y="77"/>
                  </a:lnTo>
                  <a:lnTo>
                    <a:pt x="528" y="77"/>
                  </a:lnTo>
                  <a:lnTo>
                    <a:pt x="528" y="77"/>
                  </a:lnTo>
                  <a:lnTo>
                    <a:pt x="528" y="77"/>
                  </a:lnTo>
                  <a:lnTo>
                    <a:pt x="524" y="81"/>
                  </a:lnTo>
                  <a:lnTo>
                    <a:pt x="524" y="81"/>
                  </a:lnTo>
                  <a:lnTo>
                    <a:pt x="524" y="81"/>
                  </a:lnTo>
                  <a:lnTo>
                    <a:pt x="524" y="81"/>
                  </a:lnTo>
                  <a:lnTo>
                    <a:pt x="528" y="81"/>
                  </a:lnTo>
                  <a:lnTo>
                    <a:pt x="528" y="81"/>
                  </a:lnTo>
                  <a:lnTo>
                    <a:pt x="528" y="86"/>
                  </a:lnTo>
                  <a:lnTo>
                    <a:pt x="528" y="86"/>
                  </a:lnTo>
                  <a:lnTo>
                    <a:pt x="528" y="86"/>
                  </a:lnTo>
                  <a:lnTo>
                    <a:pt x="528" y="86"/>
                  </a:lnTo>
                  <a:lnTo>
                    <a:pt x="528" y="86"/>
                  </a:lnTo>
                  <a:lnTo>
                    <a:pt x="524" y="86"/>
                  </a:lnTo>
                  <a:lnTo>
                    <a:pt x="519" y="86"/>
                  </a:lnTo>
                  <a:lnTo>
                    <a:pt x="519" y="90"/>
                  </a:lnTo>
                  <a:lnTo>
                    <a:pt x="519" y="90"/>
                  </a:lnTo>
                  <a:lnTo>
                    <a:pt x="519" y="90"/>
                  </a:lnTo>
                  <a:lnTo>
                    <a:pt x="519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0" y="90"/>
                  </a:lnTo>
                  <a:lnTo>
                    <a:pt x="510" y="95"/>
                  </a:lnTo>
                  <a:lnTo>
                    <a:pt x="501" y="95"/>
                  </a:lnTo>
                  <a:lnTo>
                    <a:pt x="501" y="95"/>
                  </a:lnTo>
                  <a:lnTo>
                    <a:pt x="505" y="95"/>
                  </a:lnTo>
                  <a:lnTo>
                    <a:pt x="505" y="100"/>
                  </a:lnTo>
                  <a:lnTo>
                    <a:pt x="501" y="100"/>
                  </a:lnTo>
                  <a:lnTo>
                    <a:pt x="501" y="104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6" y="109"/>
                  </a:lnTo>
                  <a:lnTo>
                    <a:pt x="492" y="109"/>
                  </a:lnTo>
                  <a:lnTo>
                    <a:pt x="492" y="113"/>
                  </a:lnTo>
                  <a:lnTo>
                    <a:pt x="492" y="113"/>
                  </a:lnTo>
                  <a:lnTo>
                    <a:pt x="492" y="113"/>
                  </a:lnTo>
                  <a:lnTo>
                    <a:pt x="492" y="113"/>
                  </a:lnTo>
                  <a:lnTo>
                    <a:pt x="496" y="109"/>
                  </a:lnTo>
                  <a:lnTo>
                    <a:pt x="501" y="109"/>
                  </a:lnTo>
                  <a:lnTo>
                    <a:pt x="505" y="109"/>
                  </a:lnTo>
                  <a:lnTo>
                    <a:pt x="505" y="109"/>
                  </a:lnTo>
                  <a:lnTo>
                    <a:pt x="510" y="113"/>
                  </a:lnTo>
                  <a:lnTo>
                    <a:pt x="510" y="113"/>
                  </a:lnTo>
                  <a:lnTo>
                    <a:pt x="515" y="113"/>
                  </a:lnTo>
                  <a:lnTo>
                    <a:pt x="515" y="113"/>
                  </a:lnTo>
                  <a:lnTo>
                    <a:pt x="515" y="113"/>
                  </a:lnTo>
                  <a:lnTo>
                    <a:pt x="515" y="118"/>
                  </a:lnTo>
                  <a:lnTo>
                    <a:pt x="510" y="118"/>
                  </a:lnTo>
                  <a:lnTo>
                    <a:pt x="510" y="118"/>
                  </a:lnTo>
                  <a:lnTo>
                    <a:pt x="510" y="113"/>
                  </a:lnTo>
                  <a:lnTo>
                    <a:pt x="505" y="113"/>
                  </a:lnTo>
                  <a:lnTo>
                    <a:pt x="501" y="113"/>
                  </a:lnTo>
                  <a:lnTo>
                    <a:pt x="501" y="113"/>
                  </a:lnTo>
                  <a:lnTo>
                    <a:pt x="501" y="118"/>
                  </a:lnTo>
                  <a:lnTo>
                    <a:pt x="501" y="118"/>
                  </a:lnTo>
                  <a:lnTo>
                    <a:pt x="505" y="122"/>
                  </a:lnTo>
                  <a:lnTo>
                    <a:pt x="510" y="122"/>
                  </a:lnTo>
                  <a:lnTo>
                    <a:pt x="510" y="122"/>
                  </a:lnTo>
                  <a:lnTo>
                    <a:pt x="510" y="122"/>
                  </a:lnTo>
                  <a:lnTo>
                    <a:pt x="515" y="122"/>
                  </a:lnTo>
                  <a:lnTo>
                    <a:pt x="515" y="122"/>
                  </a:lnTo>
                  <a:lnTo>
                    <a:pt x="519" y="122"/>
                  </a:lnTo>
                  <a:lnTo>
                    <a:pt x="519" y="122"/>
                  </a:lnTo>
                  <a:lnTo>
                    <a:pt x="519" y="122"/>
                  </a:lnTo>
                  <a:lnTo>
                    <a:pt x="519" y="122"/>
                  </a:lnTo>
                  <a:lnTo>
                    <a:pt x="519" y="127"/>
                  </a:lnTo>
                  <a:lnTo>
                    <a:pt x="519" y="127"/>
                  </a:lnTo>
                  <a:lnTo>
                    <a:pt x="519" y="131"/>
                  </a:lnTo>
                  <a:lnTo>
                    <a:pt x="515" y="131"/>
                  </a:lnTo>
                  <a:lnTo>
                    <a:pt x="515" y="131"/>
                  </a:lnTo>
                  <a:lnTo>
                    <a:pt x="515" y="131"/>
                  </a:lnTo>
                  <a:lnTo>
                    <a:pt x="515" y="131"/>
                  </a:lnTo>
                  <a:lnTo>
                    <a:pt x="510" y="131"/>
                  </a:lnTo>
                  <a:lnTo>
                    <a:pt x="510" y="131"/>
                  </a:lnTo>
                  <a:lnTo>
                    <a:pt x="505" y="131"/>
                  </a:lnTo>
                  <a:lnTo>
                    <a:pt x="505" y="127"/>
                  </a:lnTo>
                  <a:lnTo>
                    <a:pt x="501" y="127"/>
                  </a:lnTo>
                  <a:lnTo>
                    <a:pt x="496" y="127"/>
                  </a:lnTo>
                  <a:lnTo>
                    <a:pt x="492" y="127"/>
                  </a:lnTo>
                  <a:lnTo>
                    <a:pt x="492" y="131"/>
                  </a:lnTo>
                  <a:lnTo>
                    <a:pt x="483" y="131"/>
                  </a:lnTo>
                  <a:lnTo>
                    <a:pt x="483" y="131"/>
                  </a:lnTo>
                  <a:lnTo>
                    <a:pt x="483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4" y="131"/>
                  </a:lnTo>
                  <a:lnTo>
                    <a:pt x="474" y="131"/>
                  </a:lnTo>
                  <a:lnTo>
                    <a:pt x="474" y="131"/>
                  </a:lnTo>
                  <a:lnTo>
                    <a:pt x="474" y="131"/>
                  </a:lnTo>
                  <a:lnTo>
                    <a:pt x="478" y="131"/>
                  </a:lnTo>
                  <a:lnTo>
                    <a:pt x="478" y="136"/>
                  </a:lnTo>
                  <a:lnTo>
                    <a:pt x="478" y="136"/>
                  </a:lnTo>
                  <a:lnTo>
                    <a:pt x="483" y="136"/>
                  </a:lnTo>
                  <a:lnTo>
                    <a:pt x="483" y="136"/>
                  </a:lnTo>
                  <a:lnTo>
                    <a:pt x="483" y="140"/>
                  </a:lnTo>
                  <a:lnTo>
                    <a:pt x="483" y="140"/>
                  </a:lnTo>
                  <a:lnTo>
                    <a:pt x="483" y="140"/>
                  </a:lnTo>
                  <a:lnTo>
                    <a:pt x="487" y="140"/>
                  </a:lnTo>
                  <a:lnTo>
                    <a:pt x="487" y="140"/>
                  </a:lnTo>
                  <a:lnTo>
                    <a:pt x="492" y="140"/>
                  </a:lnTo>
                  <a:lnTo>
                    <a:pt x="492" y="140"/>
                  </a:lnTo>
                  <a:lnTo>
                    <a:pt x="492" y="140"/>
                  </a:lnTo>
                  <a:lnTo>
                    <a:pt x="496" y="140"/>
                  </a:lnTo>
                  <a:lnTo>
                    <a:pt x="496" y="140"/>
                  </a:lnTo>
                  <a:lnTo>
                    <a:pt x="496" y="145"/>
                  </a:lnTo>
                  <a:lnTo>
                    <a:pt x="496" y="145"/>
                  </a:lnTo>
                  <a:lnTo>
                    <a:pt x="496" y="149"/>
                  </a:lnTo>
                  <a:lnTo>
                    <a:pt x="501" y="149"/>
                  </a:lnTo>
                  <a:lnTo>
                    <a:pt x="501" y="149"/>
                  </a:lnTo>
                  <a:lnTo>
                    <a:pt x="501" y="149"/>
                  </a:lnTo>
                  <a:lnTo>
                    <a:pt x="501" y="154"/>
                  </a:lnTo>
                  <a:lnTo>
                    <a:pt x="501" y="154"/>
                  </a:lnTo>
                  <a:lnTo>
                    <a:pt x="501" y="154"/>
                  </a:lnTo>
                  <a:lnTo>
                    <a:pt x="501" y="154"/>
                  </a:lnTo>
                  <a:lnTo>
                    <a:pt x="501" y="158"/>
                  </a:lnTo>
                  <a:lnTo>
                    <a:pt x="496" y="158"/>
                  </a:lnTo>
                  <a:lnTo>
                    <a:pt x="496" y="158"/>
                  </a:lnTo>
                  <a:lnTo>
                    <a:pt x="496" y="158"/>
                  </a:lnTo>
                  <a:lnTo>
                    <a:pt x="496" y="163"/>
                  </a:lnTo>
                  <a:lnTo>
                    <a:pt x="492" y="163"/>
                  </a:lnTo>
                  <a:lnTo>
                    <a:pt x="492" y="158"/>
                  </a:lnTo>
                  <a:lnTo>
                    <a:pt x="492" y="158"/>
                  </a:lnTo>
                  <a:lnTo>
                    <a:pt x="492" y="158"/>
                  </a:lnTo>
                  <a:lnTo>
                    <a:pt x="487" y="158"/>
                  </a:lnTo>
                  <a:lnTo>
                    <a:pt x="483" y="163"/>
                  </a:lnTo>
                  <a:lnTo>
                    <a:pt x="478" y="163"/>
                  </a:lnTo>
                  <a:lnTo>
                    <a:pt x="478" y="163"/>
                  </a:lnTo>
                  <a:lnTo>
                    <a:pt x="474" y="163"/>
                  </a:lnTo>
                  <a:lnTo>
                    <a:pt x="474" y="163"/>
                  </a:lnTo>
                  <a:lnTo>
                    <a:pt x="469" y="163"/>
                  </a:lnTo>
                  <a:lnTo>
                    <a:pt x="469" y="163"/>
                  </a:lnTo>
                  <a:lnTo>
                    <a:pt x="469" y="163"/>
                  </a:lnTo>
                  <a:lnTo>
                    <a:pt x="469" y="163"/>
                  </a:lnTo>
                  <a:lnTo>
                    <a:pt x="469" y="163"/>
                  </a:lnTo>
                  <a:lnTo>
                    <a:pt x="474" y="163"/>
                  </a:lnTo>
                  <a:lnTo>
                    <a:pt x="474" y="163"/>
                  </a:lnTo>
                  <a:lnTo>
                    <a:pt x="474" y="163"/>
                  </a:lnTo>
                  <a:lnTo>
                    <a:pt x="478" y="163"/>
                  </a:lnTo>
                  <a:lnTo>
                    <a:pt x="478" y="163"/>
                  </a:lnTo>
                  <a:lnTo>
                    <a:pt x="478" y="163"/>
                  </a:lnTo>
                  <a:lnTo>
                    <a:pt x="483" y="163"/>
                  </a:lnTo>
                  <a:lnTo>
                    <a:pt x="483" y="163"/>
                  </a:lnTo>
                  <a:lnTo>
                    <a:pt x="483" y="167"/>
                  </a:lnTo>
                  <a:lnTo>
                    <a:pt x="478" y="167"/>
                  </a:lnTo>
                  <a:lnTo>
                    <a:pt x="478" y="167"/>
                  </a:lnTo>
                  <a:lnTo>
                    <a:pt x="478" y="167"/>
                  </a:lnTo>
                  <a:lnTo>
                    <a:pt x="478" y="172"/>
                  </a:lnTo>
                  <a:lnTo>
                    <a:pt x="478" y="172"/>
                  </a:lnTo>
                  <a:lnTo>
                    <a:pt x="478" y="172"/>
                  </a:lnTo>
                  <a:lnTo>
                    <a:pt x="483" y="167"/>
                  </a:lnTo>
                  <a:lnTo>
                    <a:pt x="483" y="167"/>
                  </a:lnTo>
                  <a:lnTo>
                    <a:pt x="487" y="163"/>
                  </a:lnTo>
                  <a:lnTo>
                    <a:pt x="487" y="163"/>
                  </a:lnTo>
                  <a:lnTo>
                    <a:pt x="492" y="163"/>
                  </a:lnTo>
                  <a:lnTo>
                    <a:pt x="492" y="167"/>
                  </a:lnTo>
                  <a:lnTo>
                    <a:pt x="492" y="172"/>
                  </a:lnTo>
                  <a:lnTo>
                    <a:pt x="492" y="172"/>
                  </a:lnTo>
                  <a:lnTo>
                    <a:pt x="496" y="172"/>
                  </a:lnTo>
                  <a:lnTo>
                    <a:pt x="496" y="172"/>
                  </a:lnTo>
                  <a:lnTo>
                    <a:pt x="496" y="176"/>
                  </a:lnTo>
                  <a:lnTo>
                    <a:pt x="492" y="176"/>
                  </a:lnTo>
                  <a:lnTo>
                    <a:pt x="492" y="176"/>
                  </a:lnTo>
                  <a:lnTo>
                    <a:pt x="492" y="176"/>
                  </a:lnTo>
                  <a:lnTo>
                    <a:pt x="492" y="176"/>
                  </a:lnTo>
                  <a:lnTo>
                    <a:pt x="487" y="176"/>
                  </a:lnTo>
                  <a:lnTo>
                    <a:pt x="483" y="176"/>
                  </a:lnTo>
                  <a:lnTo>
                    <a:pt x="483" y="176"/>
                  </a:lnTo>
                  <a:lnTo>
                    <a:pt x="483" y="176"/>
                  </a:lnTo>
                  <a:lnTo>
                    <a:pt x="478" y="181"/>
                  </a:lnTo>
                  <a:lnTo>
                    <a:pt x="474" y="181"/>
                  </a:lnTo>
                  <a:lnTo>
                    <a:pt x="469" y="181"/>
                  </a:lnTo>
                  <a:lnTo>
                    <a:pt x="465" y="176"/>
                  </a:lnTo>
                  <a:lnTo>
                    <a:pt x="465" y="176"/>
                  </a:lnTo>
                  <a:lnTo>
                    <a:pt x="469" y="172"/>
                  </a:lnTo>
                  <a:lnTo>
                    <a:pt x="465" y="172"/>
                  </a:lnTo>
                  <a:lnTo>
                    <a:pt x="465" y="172"/>
                  </a:lnTo>
                  <a:lnTo>
                    <a:pt x="465" y="172"/>
                  </a:lnTo>
                  <a:lnTo>
                    <a:pt x="465" y="176"/>
                  </a:lnTo>
                  <a:lnTo>
                    <a:pt x="465" y="176"/>
                  </a:lnTo>
                  <a:lnTo>
                    <a:pt x="460" y="176"/>
                  </a:lnTo>
                  <a:lnTo>
                    <a:pt x="460" y="176"/>
                  </a:lnTo>
                  <a:lnTo>
                    <a:pt x="460" y="176"/>
                  </a:lnTo>
                  <a:lnTo>
                    <a:pt x="460" y="176"/>
                  </a:lnTo>
                  <a:lnTo>
                    <a:pt x="460" y="176"/>
                  </a:lnTo>
                  <a:lnTo>
                    <a:pt x="460" y="181"/>
                  </a:lnTo>
                  <a:lnTo>
                    <a:pt x="460" y="181"/>
                  </a:lnTo>
                  <a:lnTo>
                    <a:pt x="460" y="181"/>
                  </a:lnTo>
                  <a:lnTo>
                    <a:pt x="460" y="181"/>
                  </a:lnTo>
                  <a:lnTo>
                    <a:pt x="460" y="181"/>
                  </a:lnTo>
                  <a:lnTo>
                    <a:pt x="460" y="181"/>
                  </a:lnTo>
                  <a:lnTo>
                    <a:pt x="460" y="181"/>
                  </a:lnTo>
                  <a:lnTo>
                    <a:pt x="469" y="181"/>
                  </a:lnTo>
                  <a:lnTo>
                    <a:pt x="474" y="185"/>
                  </a:lnTo>
                  <a:lnTo>
                    <a:pt x="478" y="185"/>
                  </a:lnTo>
                  <a:lnTo>
                    <a:pt x="478" y="185"/>
                  </a:lnTo>
                  <a:lnTo>
                    <a:pt x="478" y="190"/>
                  </a:lnTo>
                  <a:lnTo>
                    <a:pt x="474" y="190"/>
                  </a:lnTo>
                  <a:lnTo>
                    <a:pt x="474" y="194"/>
                  </a:lnTo>
                  <a:lnTo>
                    <a:pt x="465" y="194"/>
                  </a:lnTo>
                  <a:lnTo>
                    <a:pt x="465" y="194"/>
                  </a:lnTo>
                  <a:lnTo>
                    <a:pt x="460" y="194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42" y="190"/>
                  </a:lnTo>
                  <a:lnTo>
                    <a:pt x="438" y="185"/>
                  </a:lnTo>
                  <a:lnTo>
                    <a:pt x="433" y="185"/>
                  </a:lnTo>
                  <a:lnTo>
                    <a:pt x="433" y="190"/>
                  </a:lnTo>
                  <a:lnTo>
                    <a:pt x="433" y="190"/>
                  </a:lnTo>
                  <a:lnTo>
                    <a:pt x="433" y="190"/>
                  </a:lnTo>
                  <a:lnTo>
                    <a:pt x="429" y="190"/>
                  </a:lnTo>
                  <a:lnTo>
                    <a:pt x="429" y="190"/>
                  </a:lnTo>
                  <a:lnTo>
                    <a:pt x="429" y="185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29" y="190"/>
                  </a:lnTo>
                  <a:lnTo>
                    <a:pt x="429" y="190"/>
                  </a:lnTo>
                  <a:lnTo>
                    <a:pt x="429" y="190"/>
                  </a:lnTo>
                  <a:lnTo>
                    <a:pt x="429" y="190"/>
                  </a:lnTo>
                  <a:lnTo>
                    <a:pt x="424" y="190"/>
                  </a:lnTo>
                  <a:lnTo>
                    <a:pt x="420" y="194"/>
                  </a:lnTo>
                  <a:lnTo>
                    <a:pt x="420" y="194"/>
                  </a:lnTo>
                  <a:lnTo>
                    <a:pt x="415" y="194"/>
                  </a:lnTo>
                  <a:lnTo>
                    <a:pt x="415" y="194"/>
                  </a:lnTo>
                  <a:lnTo>
                    <a:pt x="411" y="194"/>
                  </a:lnTo>
                  <a:lnTo>
                    <a:pt x="411" y="194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402" y="190"/>
                  </a:lnTo>
                  <a:lnTo>
                    <a:pt x="402" y="194"/>
                  </a:lnTo>
                  <a:lnTo>
                    <a:pt x="406" y="194"/>
                  </a:lnTo>
                  <a:lnTo>
                    <a:pt x="411" y="194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397" y="194"/>
                  </a:lnTo>
                  <a:lnTo>
                    <a:pt x="397" y="194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402" y="199"/>
                  </a:lnTo>
                  <a:lnTo>
                    <a:pt x="402" y="199"/>
                  </a:lnTo>
                  <a:lnTo>
                    <a:pt x="406" y="199"/>
                  </a:lnTo>
                  <a:lnTo>
                    <a:pt x="411" y="194"/>
                  </a:lnTo>
                  <a:lnTo>
                    <a:pt x="411" y="194"/>
                  </a:lnTo>
                  <a:lnTo>
                    <a:pt x="415" y="194"/>
                  </a:lnTo>
                  <a:lnTo>
                    <a:pt x="420" y="194"/>
                  </a:lnTo>
                  <a:lnTo>
                    <a:pt x="424" y="194"/>
                  </a:lnTo>
                  <a:lnTo>
                    <a:pt x="424" y="194"/>
                  </a:lnTo>
                  <a:lnTo>
                    <a:pt x="429" y="190"/>
                  </a:lnTo>
                  <a:lnTo>
                    <a:pt x="438" y="194"/>
                  </a:lnTo>
                  <a:lnTo>
                    <a:pt x="438" y="194"/>
                  </a:lnTo>
                  <a:lnTo>
                    <a:pt x="438" y="194"/>
                  </a:lnTo>
                  <a:lnTo>
                    <a:pt x="442" y="194"/>
                  </a:lnTo>
                  <a:lnTo>
                    <a:pt x="442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51" y="199"/>
                  </a:lnTo>
                  <a:lnTo>
                    <a:pt x="451" y="204"/>
                  </a:lnTo>
                  <a:lnTo>
                    <a:pt x="456" y="204"/>
                  </a:lnTo>
                  <a:lnTo>
                    <a:pt x="456" y="208"/>
                  </a:lnTo>
                  <a:lnTo>
                    <a:pt x="451" y="208"/>
                  </a:lnTo>
                  <a:lnTo>
                    <a:pt x="451" y="213"/>
                  </a:lnTo>
                  <a:lnTo>
                    <a:pt x="447" y="213"/>
                  </a:lnTo>
                  <a:lnTo>
                    <a:pt x="447" y="217"/>
                  </a:lnTo>
                  <a:lnTo>
                    <a:pt x="447" y="217"/>
                  </a:lnTo>
                  <a:lnTo>
                    <a:pt x="447" y="217"/>
                  </a:lnTo>
                  <a:lnTo>
                    <a:pt x="442" y="217"/>
                  </a:lnTo>
                  <a:lnTo>
                    <a:pt x="438" y="213"/>
                  </a:lnTo>
                  <a:lnTo>
                    <a:pt x="433" y="213"/>
                  </a:lnTo>
                  <a:lnTo>
                    <a:pt x="433" y="213"/>
                  </a:lnTo>
                  <a:lnTo>
                    <a:pt x="429" y="208"/>
                  </a:lnTo>
                  <a:lnTo>
                    <a:pt x="429" y="208"/>
                  </a:lnTo>
                  <a:lnTo>
                    <a:pt x="429" y="204"/>
                  </a:lnTo>
                  <a:lnTo>
                    <a:pt x="429" y="199"/>
                  </a:lnTo>
                  <a:lnTo>
                    <a:pt x="424" y="199"/>
                  </a:lnTo>
                  <a:lnTo>
                    <a:pt x="424" y="199"/>
                  </a:lnTo>
                  <a:lnTo>
                    <a:pt x="420" y="199"/>
                  </a:lnTo>
                  <a:lnTo>
                    <a:pt x="420" y="199"/>
                  </a:lnTo>
                  <a:lnTo>
                    <a:pt x="411" y="204"/>
                  </a:lnTo>
                  <a:lnTo>
                    <a:pt x="411" y="204"/>
                  </a:lnTo>
                  <a:lnTo>
                    <a:pt x="411" y="204"/>
                  </a:lnTo>
                  <a:lnTo>
                    <a:pt x="402" y="204"/>
                  </a:lnTo>
                  <a:lnTo>
                    <a:pt x="406" y="204"/>
                  </a:lnTo>
                  <a:lnTo>
                    <a:pt x="406" y="204"/>
                  </a:lnTo>
                  <a:lnTo>
                    <a:pt x="406" y="204"/>
                  </a:lnTo>
                  <a:lnTo>
                    <a:pt x="411" y="204"/>
                  </a:lnTo>
                  <a:lnTo>
                    <a:pt x="415" y="204"/>
                  </a:lnTo>
                  <a:lnTo>
                    <a:pt x="420" y="204"/>
                  </a:lnTo>
                  <a:lnTo>
                    <a:pt x="420" y="204"/>
                  </a:lnTo>
                  <a:lnTo>
                    <a:pt x="424" y="204"/>
                  </a:lnTo>
                  <a:lnTo>
                    <a:pt x="424" y="204"/>
                  </a:lnTo>
                  <a:lnTo>
                    <a:pt x="424" y="204"/>
                  </a:lnTo>
                  <a:lnTo>
                    <a:pt x="424" y="204"/>
                  </a:lnTo>
                  <a:lnTo>
                    <a:pt x="424" y="208"/>
                  </a:lnTo>
                  <a:lnTo>
                    <a:pt x="424" y="208"/>
                  </a:lnTo>
                  <a:lnTo>
                    <a:pt x="420" y="208"/>
                  </a:lnTo>
                  <a:lnTo>
                    <a:pt x="420" y="213"/>
                  </a:lnTo>
                  <a:lnTo>
                    <a:pt x="415" y="213"/>
                  </a:lnTo>
                  <a:lnTo>
                    <a:pt x="420" y="213"/>
                  </a:lnTo>
                  <a:lnTo>
                    <a:pt x="420" y="213"/>
                  </a:lnTo>
                  <a:lnTo>
                    <a:pt x="424" y="213"/>
                  </a:lnTo>
                  <a:lnTo>
                    <a:pt x="424" y="213"/>
                  </a:lnTo>
                  <a:lnTo>
                    <a:pt x="424" y="213"/>
                  </a:lnTo>
                  <a:lnTo>
                    <a:pt x="429" y="213"/>
                  </a:lnTo>
                  <a:lnTo>
                    <a:pt x="429" y="217"/>
                  </a:lnTo>
                  <a:lnTo>
                    <a:pt x="433" y="217"/>
                  </a:lnTo>
                  <a:lnTo>
                    <a:pt x="438" y="217"/>
                  </a:lnTo>
                  <a:lnTo>
                    <a:pt x="438" y="217"/>
                  </a:lnTo>
                  <a:lnTo>
                    <a:pt x="438" y="222"/>
                  </a:lnTo>
                  <a:lnTo>
                    <a:pt x="442" y="222"/>
                  </a:lnTo>
                  <a:lnTo>
                    <a:pt x="442" y="222"/>
                  </a:lnTo>
                  <a:lnTo>
                    <a:pt x="442" y="222"/>
                  </a:lnTo>
                  <a:lnTo>
                    <a:pt x="447" y="222"/>
                  </a:lnTo>
                  <a:lnTo>
                    <a:pt x="447" y="226"/>
                  </a:lnTo>
                  <a:lnTo>
                    <a:pt x="447" y="226"/>
                  </a:lnTo>
                  <a:lnTo>
                    <a:pt x="442" y="226"/>
                  </a:lnTo>
                  <a:lnTo>
                    <a:pt x="442" y="226"/>
                  </a:lnTo>
                  <a:lnTo>
                    <a:pt x="442" y="231"/>
                  </a:lnTo>
                  <a:lnTo>
                    <a:pt x="442" y="231"/>
                  </a:lnTo>
                  <a:lnTo>
                    <a:pt x="442" y="231"/>
                  </a:lnTo>
                  <a:lnTo>
                    <a:pt x="442" y="235"/>
                  </a:lnTo>
                  <a:lnTo>
                    <a:pt x="442" y="231"/>
                  </a:lnTo>
                  <a:lnTo>
                    <a:pt x="442" y="231"/>
                  </a:lnTo>
                  <a:lnTo>
                    <a:pt x="442" y="231"/>
                  </a:lnTo>
                  <a:lnTo>
                    <a:pt x="442" y="231"/>
                  </a:lnTo>
                  <a:lnTo>
                    <a:pt x="447" y="231"/>
                  </a:lnTo>
                  <a:lnTo>
                    <a:pt x="447" y="231"/>
                  </a:lnTo>
                  <a:lnTo>
                    <a:pt x="447" y="231"/>
                  </a:lnTo>
                  <a:lnTo>
                    <a:pt x="447" y="235"/>
                  </a:lnTo>
                  <a:lnTo>
                    <a:pt x="447" y="235"/>
                  </a:lnTo>
                  <a:lnTo>
                    <a:pt x="447" y="240"/>
                  </a:lnTo>
                  <a:lnTo>
                    <a:pt x="447" y="240"/>
                  </a:lnTo>
                  <a:lnTo>
                    <a:pt x="447" y="240"/>
                  </a:lnTo>
                  <a:lnTo>
                    <a:pt x="447" y="244"/>
                  </a:lnTo>
                  <a:lnTo>
                    <a:pt x="447" y="249"/>
                  </a:lnTo>
                  <a:lnTo>
                    <a:pt x="442" y="249"/>
                  </a:lnTo>
                  <a:lnTo>
                    <a:pt x="442" y="249"/>
                  </a:lnTo>
                  <a:lnTo>
                    <a:pt x="438" y="249"/>
                  </a:lnTo>
                  <a:lnTo>
                    <a:pt x="438" y="249"/>
                  </a:lnTo>
                  <a:lnTo>
                    <a:pt x="438" y="249"/>
                  </a:lnTo>
                  <a:lnTo>
                    <a:pt x="438" y="244"/>
                  </a:lnTo>
                  <a:lnTo>
                    <a:pt x="438" y="244"/>
                  </a:lnTo>
                  <a:lnTo>
                    <a:pt x="438" y="244"/>
                  </a:lnTo>
                  <a:lnTo>
                    <a:pt x="438" y="240"/>
                  </a:lnTo>
                  <a:lnTo>
                    <a:pt x="438" y="240"/>
                  </a:lnTo>
                  <a:lnTo>
                    <a:pt x="438" y="244"/>
                  </a:lnTo>
                  <a:lnTo>
                    <a:pt x="433" y="244"/>
                  </a:lnTo>
                  <a:lnTo>
                    <a:pt x="433" y="249"/>
                  </a:lnTo>
                  <a:lnTo>
                    <a:pt x="433" y="249"/>
                  </a:lnTo>
                  <a:lnTo>
                    <a:pt x="429" y="249"/>
                  </a:lnTo>
                  <a:lnTo>
                    <a:pt x="424" y="249"/>
                  </a:lnTo>
                  <a:lnTo>
                    <a:pt x="424" y="249"/>
                  </a:lnTo>
                  <a:lnTo>
                    <a:pt x="420" y="244"/>
                  </a:lnTo>
                  <a:lnTo>
                    <a:pt x="420" y="244"/>
                  </a:lnTo>
                  <a:lnTo>
                    <a:pt x="420" y="240"/>
                  </a:lnTo>
                  <a:lnTo>
                    <a:pt x="420" y="240"/>
                  </a:lnTo>
                  <a:lnTo>
                    <a:pt x="420" y="235"/>
                  </a:lnTo>
                  <a:lnTo>
                    <a:pt x="420" y="235"/>
                  </a:lnTo>
                  <a:lnTo>
                    <a:pt x="415" y="235"/>
                  </a:lnTo>
                  <a:lnTo>
                    <a:pt x="415" y="231"/>
                  </a:lnTo>
                  <a:lnTo>
                    <a:pt x="411" y="231"/>
                  </a:lnTo>
                  <a:lnTo>
                    <a:pt x="411" y="231"/>
                  </a:lnTo>
                  <a:lnTo>
                    <a:pt x="406" y="226"/>
                  </a:lnTo>
                  <a:lnTo>
                    <a:pt x="406" y="226"/>
                  </a:lnTo>
                  <a:lnTo>
                    <a:pt x="402" y="226"/>
                  </a:lnTo>
                  <a:lnTo>
                    <a:pt x="402" y="226"/>
                  </a:lnTo>
                  <a:lnTo>
                    <a:pt x="393" y="226"/>
                  </a:lnTo>
                  <a:lnTo>
                    <a:pt x="393" y="226"/>
                  </a:lnTo>
                  <a:lnTo>
                    <a:pt x="393" y="226"/>
                  </a:lnTo>
                  <a:lnTo>
                    <a:pt x="388" y="226"/>
                  </a:lnTo>
                  <a:lnTo>
                    <a:pt x="388" y="226"/>
                  </a:lnTo>
                  <a:lnTo>
                    <a:pt x="393" y="226"/>
                  </a:lnTo>
                  <a:lnTo>
                    <a:pt x="397" y="226"/>
                  </a:lnTo>
                  <a:lnTo>
                    <a:pt x="402" y="226"/>
                  </a:lnTo>
                  <a:lnTo>
                    <a:pt x="402" y="226"/>
                  </a:lnTo>
                  <a:lnTo>
                    <a:pt x="406" y="231"/>
                  </a:lnTo>
                  <a:lnTo>
                    <a:pt x="406" y="231"/>
                  </a:lnTo>
                  <a:lnTo>
                    <a:pt x="402" y="231"/>
                  </a:lnTo>
                  <a:lnTo>
                    <a:pt x="402" y="235"/>
                  </a:lnTo>
                  <a:lnTo>
                    <a:pt x="397" y="235"/>
                  </a:lnTo>
                  <a:lnTo>
                    <a:pt x="397" y="235"/>
                  </a:lnTo>
                  <a:lnTo>
                    <a:pt x="393" y="235"/>
                  </a:lnTo>
                  <a:lnTo>
                    <a:pt x="388" y="240"/>
                  </a:lnTo>
                  <a:lnTo>
                    <a:pt x="388" y="240"/>
                  </a:lnTo>
                  <a:lnTo>
                    <a:pt x="384" y="235"/>
                  </a:lnTo>
                  <a:lnTo>
                    <a:pt x="379" y="235"/>
                  </a:lnTo>
                  <a:lnTo>
                    <a:pt x="379" y="235"/>
                  </a:lnTo>
                  <a:lnTo>
                    <a:pt x="374" y="235"/>
                  </a:lnTo>
                  <a:lnTo>
                    <a:pt x="370" y="235"/>
                  </a:lnTo>
                  <a:lnTo>
                    <a:pt x="370" y="235"/>
                  </a:lnTo>
                  <a:lnTo>
                    <a:pt x="374" y="240"/>
                  </a:lnTo>
                  <a:lnTo>
                    <a:pt x="374" y="240"/>
                  </a:lnTo>
                  <a:lnTo>
                    <a:pt x="374" y="240"/>
                  </a:lnTo>
                  <a:lnTo>
                    <a:pt x="374" y="240"/>
                  </a:lnTo>
                  <a:lnTo>
                    <a:pt x="374" y="240"/>
                  </a:lnTo>
                  <a:lnTo>
                    <a:pt x="370" y="244"/>
                  </a:lnTo>
                  <a:lnTo>
                    <a:pt x="370" y="244"/>
                  </a:lnTo>
                  <a:lnTo>
                    <a:pt x="365" y="244"/>
                  </a:lnTo>
                  <a:lnTo>
                    <a:pt x="361" y="244"/>
                  </a:lnTo>
                  <a:lnTo>
                    <a:pt x="361" y="244"/>
                  </a:lnTo>
                  <a:lnTo>
                    <a:pt x="361" y="244"/>
                  </a:lnTo>
                  <a:lnTo>
                    <a:pt x="365" y="244"/>
                  </a:lnTo>
                  <a:lnTo>
                    <a:pt x="365" y="244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88" y="244"/>
                  </a:lnTo>
                  <a:lnTo>
                    <a:pt x="388" y="249"/>
                  </a:lnTo>
                  <a:lnTo>
                    <a:pt x="388" y="249"/>
                  </a:lnTo>
                  <a:lnTo>
                    <a:pt x="388" y="249"/>
                  </a:lnTo>
                  <a:lnTo>
                    <a:pt x="388" y="249"/>
                  </a:lnTo>
                  <a:lnTo>
                    <a:pt x="388" y="249"/>
                  </a:lnTo>
                  <a:lnTo>
                    <a:pt x="384" y="249"/>
                  </a:lnTo>
                  <a:lnTo>
                    <a:pt x="379" y="249"/>
                  </a:lnTo>
                  <a:lnTo>
                    <a:pt x="379" y="249"/>
                  </a:lnTo>
                  <a:lnTo>
                    <a:pt x="379" y="253"/>
                  </a:lnTo>
                  <a:lnTo>
                    <a:pt x="374" y="253"/>
                  </a:lnTo>
                  <a:lnTo>
                    <a:pt x="374" y="253"/>
                  </a:lnTo>
                  <a:lnTo>
                    <a:pt x="374" y="253"/>
                  </a:lnTo>
                  <a:lnTo>
                    <a:pt x="379" y="253"/>
                  </a:lnTo>
                  <a:lnTo>
                    <a:pt x="379" y="253"/>
                  </a:lnTo>
                  <a:lnTo>
                    <a:pt x="379" y="253"/>
                  </a:lnTo>
                  <a:lnTo>
                    <a:pt x="384" y="249"/>
                  </a:lnTo>
                  <a:lnTo>
                    <a:pt x="388" y="253"/>
                  </a:lnTo>
                  <a:lnTo>
                    <a:pt x="393" y="249"/>
                  </a:lnTo>
                  <a:lnTo>
                    <a:pt x="397" y="249"/>
                  </a:lnTo>
                  <a:lnTo>
                    <a:pt x="397" y="249"/>
                  </a:lnTo>
                  <a:lnTo>
                    <a:pt x="406" y="249"/>
                  </a:lnTo>
                  <a:lnTo>
                    <a:pt x="415" y="253"/>
                  </a:lnTo>
                  <a:lnTo>
                    <a:pt x="420" y="253"/>
                  </a:lnTo>
                  <a:lnTo>
                    <a:pt x="424" y="253"/>
                  </a:lnTo>
                  <a:lnTo>
                    <a:pt x="433" y="253"/>
                  </a:lnTo>
                  <a:lnTo>
                    <a:pt x="433" y="253"/>
                  </a:lnTo>
                  <a:lnTo>
                    <a:pt x="433" y="253"/>
                  </a:lnTo>
                  <a:lnTo>
                    <a:pt x="433" y="258"/>
                  </a:lnTo>
                  <a:lnTo>
                    <a:pt x="433" y="258"/>
                  </a:lnTo>
                  <a:lnTo>
                    <a:pt x="429" y="258"/>
                  </a:lnTo>
                  <a:lnTo>
                    <a:pt x="429" y="258"/>
                  </a:lnTo>
                  <a:lnTo>
                    <a:pt x="429" y="258"/>
                  </a:lnTo>
                  <a:lnTo>
                    <a:pt x="424" y="258"/>
                  </a:lnTo>
                  <a:lnTo>
                    <a:pt x="424" y="258"/>
                  </a:lnTo>
                  <a:lnTo>
                    <a:pt x="424" y="262"/>
                  </a:lnTo>
                  <a:lnTo>
                    <a:pt x="424" y="262"/>
                  </a:lnTo>
                  <a:lnTo>
                    <a:pt x="420" y="262"/>
                  </a:lnTo>
                  <a:lnTo>
                    <a:pt x="420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1" y="262"/>
                  </a:lnTo>
                  <a:lnTo>
                    <a:pt x="411" y="262"/>
                  </a:lnTo>
                  <a:lnTo>
                    <a:pt x="406" y="262"/>
                  </a:lnTo>
                  <a:lnTo>
                    <a:pt x="411" y="262"/>
                  </a:lnTo>
                  <a:lnTo>
                    <a:pt x="411" y="267"/>
                  </a:lnTo>
                  <a:lnTo>
                    <a:pt x="406" y="267"/>
                  </a:lnTo>
                  <a:lnTo>
                    <a:pt x="406" y="267"/>
                  </a:lnTo>
                  <a:lnTo>
                    <a:pt x="406" y="267"/>
                  </a:lnTo>
                  <a:lnTo>
                    <a:pt x="402" y="267"/>
                  </a:lnTo>
                  <a:lnTo>
                    <a:pt x="402" y="271"/>
                  </a:lnTo>
                  <a:lnTo>
                    <a:pt x="397" y="271"/>
                  </a:lnTo>
                  <a:lnTo>
                    <a:pt x="397" y="271"/>
                  </a:lnTo>
                  <a:lnTo>
                    <a:pt x="397" y="271"/>
                  </a:lnTo>
                  <a:lnTo>
                    <a:pt x="397" y="271"/>
                  </a:lnTo>
                  <a:lnTo>
                    <a:pt x="393" y="271"/>
                  </a:lnTo>
                  <a:lnTo>
                    <a:pt x="388" y="271"/>
                  </a:lnTo>
                  <a:lnTo>
                    <a:pt x="388" y="276"/>
                  </a:lnTo>
                  <a:lnTo>
                    <a:pt x="388" y="276"/>
                  </a:lnTo>
                  <a:lnTo>
                    <a:pt x="388" y="276"/>
                  </a:lnTo>
                  <a:lnTo>
                    <a:pt x="388" y="276"/>
                  </a:lnTo>
                  <a:lnTo>
                    <a:pt x="384" y="276"/>
                  </a:lnTo>
                  <a:lnTo>
                    <a:pt x="384" y="280"/>
                  </a:lnTo>
                  <a:lnTo>
                    <a:pt x="379" y="280"/>
                  </a:lnTo>
                  <a:lnTo>
                    <a:pt x="379" y="280"/>
                  </a:lnTo>
                  <a:lnTo>
                    <a:pt x="374" y="280"/>
                  </a:lnTo>
                  <a:lnTo>
                    <a:pt x="374" y="280"/>
                  </a:lnTo>
                  <a:lnTo>
                    <a:pt x="374" y="280"/>
                  </a:lnTo>
                  <a:lnTo>
                    <a:pt x="370" y="280"/>
                  </a:lnTo>
                  <a:lnTo>
                    <a:pt x="365" y="280"/>
                  </a:lnTo>
                  <a:lnTo>
                    <a:pt x="361" y="285"/>
                  </a:lnTo>
                  <a:lnTo>
                    <a:pt x="356" y="285"/>
                  </a:lnTo>
                  <a:lnTo>
                    <a:pt x="352" y="285"/>
                  </a:lnTo>
                  <a:lnTo>
                    <a:pt x="347" y="285"/>
                  </a:lnTo>
                  <a:lnTo>
                    <a:pt x="343" y="285"/>
                  </a:lnTo>
                  <a:lnTo>
                    <a:pt x="343" y="285"/>
                  </a:lnTo>
                  <a:lnTo>
                    <a:pt x="338" y="285"/>
                  </a:lnTo>
                  <a:lnTo>
                    <a:pt x="338" y="285"/>
                  </a:lnTo>
                  <a:lnTo>
                    <a:pt x="334" y="285"/>
                  </a:lnTo>
                  <a:lnTo>
                    <a:pt x="334" y="285"/>
                  </a:lnTo>
                  <a:lnTo>
                    <a:pt x="334" y="285"/>
                  </a:lnTo>
                  <a:lnTo>
                    <a:pt x="329" y="289"/>
                  </a:lnTo>
                  <a:lnTo>
                    <a:pt x="329" y="289"/>
                  </a:lnTo>
                  <a:lnTo>
                    <a:pt x="325" y="285"/>
                  </a:lnTo>
                  <a:lnTo>
                    <a:pt x="325" y="285"/>
                  </a:lnTo>
                  <a:lnTo>
                    <a:pt x="325" y="289"/>
                  </a:lnTo>
                  <a:lnTo>
                    <a:pt x="325" y="289"/>
                  </a:lnTo>
                  <a:lnTo>
                    <a:pt x="320" y="289"/>
                  </a:lnTo>
                  <a:lnTo>
                    <a:pt x="320" y="289"/>
                  </a:lnTo>
                  <a:lnTo>
                    <a:pt x="316" y="289"/>
                  </a:lnTo>
                  <a:lnTo>
                    <a:pt x="316" y="289"/>
                  </a:lnTo>
                  <a:lnTo>
                    <a:pt x="311" y="285"/>
                  </a:lnTo>
                  <a:lnTo>
                    <a:pt x="307" y="285"/>
                  </a:lnTo>
                  <a:lnTo>
                    <a:pt x="307" y="280"/>
                  </a:lnTo>
                  <a:lnTo>
                    <a:pt x="307" y="285"/>
                  </a:lnTo>
                  <a:lnTo>
                    <a:pt x="307" y="285"/>
                  </a:lnTo>
                  <a:lnTo>
                    <a:pt x="307" y="285"/>
                  </a:lnTo>
                  <a:lnTo>
                    <a:pt x="307" y="285"/>
                  </a:lnTo>
                  <a:lnTo>
                    <a:pt x="307" y="285"/>
                  </a:lnTo>
                  <a:lnTo>
                    <a:pt x="307" y="285"/>
                  </a:lnTo>
                  <a:lnTo>
                    <a:pt x="307" y="285"/>
                  </a:lnTo>
                  <a:lnTo>
                    <a:pt x="307" y="285"/>
                  </a:lnTo>
                  <a:lnTo>
                    <a:pt x="307" y="289"/>
                  </a:lnTo>
                  <a:lnTo>
                    <a:pt x="307" y="289"/>
                  </a:lnTo>
                  <a:lnTo>
                    <a:pt x="307" y="289"/>
                  </a:lnTo>
                  <a:lnTo>
                    <a:pt x="302" y="294"/>
                  </a:lnTo>
                  <a:lnTo>
                    <a:pt x="302" y="294"/>
                  </a:lnTo>
                  <a:lnTo>
                    <a:pt x="302" y="294"/>
                  </a:lnTo>
                  <a:lnTo>
                    <a:pt x="293" y="294"/>
                  </a:lnTo>
                  <a:lnTo>
                    <a:pt x="293" y="298"/>
                  </a:lnTo>
                  <a:lnTo>
                    <a:pt x="293" y="298"/>
                  </a:lnTo>
                  <a:lnTo>
                    <a:pt x="289" y="298"/>
                  </a:lnTo>
                  <a:lnTo>
                    <a:pt x="289" y="298"/>
                  </a:lnTo>
                  <a:lnTo>
                    <a:pt x="289" y="303"/>
                  </a:lnTo>
                  <a:lnTo>
                    <a:pt x="284" y="303"/>
                  </a:lnTo>
                  <a:lnTo>
                    <a:pt x="284" y="303"/>
                  </a:lnTo>
                  <a:lnTo>
                    <a:pt x="284" y="303"/>
                  </a:lnTo>
                  <a:lnTo>
                    <a:pt x="284" y="303"/>
                  </a:lnTo>
                  <a:lnTo>
                    <a:pt x="284" y="303"/>
                  </a:lnTo>
                  <a:lnTo>
                    <a:pt x="280" y="308"/>
                  </a:lnTo>
                  <a:lnTo>
                    <a:pt x="275" y="312"/>
                  </a:lnTo>
                  <a:lnTo>
                    <a:pt x="271" y="312"/>
                  </a:lnTo>
                  <a:lnTo>
                    <a:pt x="271" y="317"/>
                  </a:lnTo>
                  <a:lnTo>
                    <a:pt x="271" y="317"/>
                  </a:lnTo>
                  <a:lnTo>
                    <a:pt x="271" y="317"/>
                  </a:lnTo>
                  <a:lnTo>
                    <a:pt x="266" y="317"/>
                  </a:lnTo>
                  <a:lnTo>
                    <a:pt x="266" y="317"/>
                  </a:lnTo>
                  <a:lnTo>
                    <a:pt x="266" y="317"/>
                  </a:lnTo>
                  <a:lnTo>
                    <a:pt x="266" y="317"/>
                  </a:lnTo>
                  <a:lnTo>
                    <a:pt x="262" y="321"/>
                  </a:lnTo>
                  <a:lnTo>
                    <a:pt x="257" y="321"/>
                  </a:lnTo>
                  <a:lnTo>
                    <a:pt x="257" y="321"/>
                  </a:lnTo>
                  <a:lnTo>
                    <a:pt x="253" y="321"/>
                  </a:lnTo>
                  <a:lnTo>
                    <a:pt x="253" y="321"/>
                  </a:lnTo>
                  <a:lnTo>
                    <a:pt x="253" y="321"/>
                  </a:lnTo>
                  <a:lnTo>
                    <a:pt x="253" y="321"/>
                  </a:lnTo>
                  <a:lnTo>
                    <a:pt x="248" y="317"/>
                  </a:lnTo>
                  <a:lnTo>
                    <a:pt x="248" y="321"/>
                  </a:lnTo>
                  <a:lnTo>
                    <a:pt x="248" y="321"/>
                  </a:lnTo>
                  <a:lnTo>
                    <a:pt x="248" y="321"/>
                  </a:lnTo>
                  <a:lnTo>
                    <a:pt x="248" y="321"/>
                  </a:lnTo>
                  <a:lnTo>
                    <a:pt x="248" y="326"/>
                  </a:lnTo>
                  <a:lnTo>
                    <a:pt x="248" y="326"/>
                  </a:lnTo>
                  <a:lnTo>
                    <a:pt x="248" y="326"/>
                  </a:lnTo>
                  <a:lnTo>
                    <a:pt x="243" y="326"/>
                  </a:lnTo>
                  <a:lnTo>
                    <a:pt x="239" y="330"/>
                  </a:lnTo>
                  <a:lnTo>
                    <a:pt x="239" y="330"/>
                  </a:lnTo>
                  <a:lnTo>
                    <a:pt x="239" y="326"/>
                  </a:lnTo>
                  <a:lnTo>
                    <a:pt x="239" y="326"/>
                  </a:lnTo>
                  <a:lnTo>
                    <a:pt x="239" y="326"/>
                  </a:lnTo>
                  <a:lnTo>
                    <a:pt x="239" y="326"/>
                  </a:lnTo>
                  <a:lnTo>
                    <a:pt x="239" y="326"/>
                  </a:lnTo>
                  <a:lnTo>
                    <a:pt x="234" y="330"/>
                  </a:lnTo>
                  <a:lnTo>
                    <a:pt x="234" y="330"/>
                  </a:lnTo>
                  <a:lnTo>
                    <a:pt x="234" y="330"/>
                  </a:lnTo>
                  <a:lnTo>
                    <a:pt x="230" y="330"/>
                  </a:lnTo>
                  <a:lnTo>
                    <a:pt x="230" y="330"/>
                  </a:lnTo>
                  <a:lnTo>
                    <a:pt x="230" y="330"/>
                  </a:lnTo>
                  <a:lnTo>
                    <a:pt x="230" y="330"/>
                  </a:lnTo>
                  <a:lnTo>
                    <a:pt x="225" y="330"/>
                  </a:lnTo>
                  <a:lnTo>
                    <a:pt x="225" y="330"/>
                  </a:lnTo>
                  <a:lnTo>
                    <a:pt x="225" y="330"/>
                  </a:lnTo>
                  <a:lnTo>
                    <a:pt x="225" y="335"/>
                  </a:lnTo>
                  <a:lnTo>
                    <a:pt x="221" y="335"/>
                  </a:lnTo>
                  <a:lnTo>
                    <a:pt x="221" y="335"/>
                  </a:lnTo>
                  <a:lnTo>
                    <a:pt x="221" y="335"/>
                  </a:lnTo>
                  <a:lnTo>
                    <a:pt x="216" y="335"/>
                  </a:lnTo>
                  <a:lnTo>
                    <a:pt x="216" y="330"/>
                  </a:lnTo>
                  <a:lnTo>
                    <a:pt x="221" y="330"/>
                  </a:lnTo>
                  <a:lnTo>
                    <a:pt x="221" y="330"/>
                  </a:lnTo>
                  <a:lnTo>
                    <a:pt x="221" y="326"/>
                  </a:lnTo>
                  <a:lnTo>
                    <a:pt x="221" y="326"/>
                  </a:lnTo>
                  <a:lnTo>
                    <a:pt x="225" y="321"/>
                  </a:lnTo>
                  <a:lnTo>
                    <a:pt x="230" y="321"/>
                  </a:lnTo>
                  <a:lnTo>
                    <a:pt x="230" y="321"/>
                  </a:lnTo>
                  <a:lnTo>
                    <a:pt x="230" y="321"/>
                  </a:lnTo>
                  <a:lnTo>
                    <a:pt x="225" y="317"/>
                  </a:lnTo>
                  <a:lnTo>
                    <a:pt x="221" y="317"/>
                  </a:lnTo>
                  <a:lnTo>
                    <a:pt x="221" y="317"/>
                  </a:lnTo>
                  <a:lnTo>
                    <a:pt x="221" y="321"/>
                  </a:lnTo>
                  <a:lnTo>
                    <a:pt x="225" y="321"/>
                  </a:lnTo>
                  <a:lnTo>
                    <a:pt x="221" y="321"/>
                  </a:lnTo>
                  <a:lnTo>
                    <a:pt x="221" y="321"/>
                  </a:lnTo>
                  <a:lnTo>
                    <a:pt x="216" y="326"/>
                  </a:lnTo>
                  <a:lnTo>
                    <a:pt x="216" y="326"/>
                  </a:lnTo>
                  <a:lnTo>
                    <a:pt x="216" y="326"/>
                  </a:lnTo>
                  <a:lnTo>
                    <a:pt x="212" y="326"/>
                  </a:lnTo>
                  <a:lnTo>
                    <a:pt x="212" y="326"/>
                  </a:lnTo>
                  <a:lnTo>
                    <a:pt x="216" y="330"/>
                  </a:lnTo>
                  <a:lnTo>
                    <a:pt x="216" y="330"/>
                  </a:lnTo>
                  <a:lnTo>
                    <a:pt x="216" y="330"/>
                  </a:lnTo>
                  <a:lnTo>
                    <a:pt x="207" y="335"/>
                  </a:lnTo>
                  <a:lnTo>
                    <a:pt x="203" y="335"/>
                  </a:lnTo>
                  <a:lnTo>
                    <a:pt x="198" y="335"/>
                  </a:lnTo>
                  <a:lnTo>
                    <a:pt x="194" y="335"/>
                  </a:lnTo>
                  <a:lnTo>
                    <a:pt x="189" y="335"/>
                  </a:lnTo>
                  <a:lnTo>
                    <a:pt x="189" y="335"/>
                  </a:lnTo>
                  <a:lnTo>
                    <a:pt x="194" y="335"/>
                  </a:lnTo>
                  <a:lnTo>
                    <a:pt x="194" y="339"/>
                  </a:lnTo>
                  <a:lnTo>
                    <a:pt x="194" y="339"/>
                  </a:lnTo>
                  <a:lnTo>
                    <a:pt x="194" y="339"/>
                  </a:lnTo>
                  <a:lnTo>
                    <a:pt x="189" y="339"/>
                  </a:lnTo>
                  <a:lnTo>
                    <a:pt x="189" y="344"/>
                  </a:lnTo>
                  <a:lnTo>
                    <a:pt x="185" y="344"/>
                  </a:lnTo>
                  <a:lnTo>
                    <a:pt x="180" y="339"/>
                  </a:lnTo>
                  <a:lnTo>
                    <a:pt x="176" y="344"/>
                  </a:lnTo>
                  <a:lnTo>
                    <a:pt x="176" y="339"/>
                  </a:lnTo>
                  <a:lnTo>
                    <a:pt x="176" y="344"/>
                  </a:lnTo>
                  <a:lnTo>
                    <a:pt x="176" y="344"/>
                  </a:lnTo>
                  <a:lnTo>
                    <a:pt x="176" y="344"/>
                  </a:lnTo>
                  <a:lnTo>
                    <a:pt x="176" y="344"/>
                  </a:lnTo>
                  <a:lnTo>
                    <a:pt x="180" y="344"/>
                  </a:lnTo>
                  <a:lnTo>
                    <a:pt x="180" y="348"/>
                  </a:lnTo>
                  <a:lnTo>
                    <a:pt x="180" y="348"/>
                  </a:lnTo>
                  <a:lnTo>
                    <a:pt x="180" y="353"/>
                  </a:lnTo>
                  <a:lnTo>
                    <a:pt x="180" y="353"/>
                  </a:lnTo>
                  <a:lnTo>
                    <a:pt x="180" y="353"/>
                  </a:lnTo>
                  <a:lnTo>
                    <a:pt x="180" y="353"/>
                  </a:lnTo>
                  <a:lnTo>
                    <a:pt x="176" y="357"/>
                  </a:lnTo>
                  <a:lnTo>
                    <a:pt x="171" y="357"/>
                  </a:lnTo>
                  <a:lnTo>
                    <a:pt x="171" y="357"/>
                  </a:lnTo>
                  <a:lnTo>
                    <a:pt x="171" y="357"/>
                  </a:lnTo>
                  <a:lnTo>
                    <a:pt x="167" y="357"/>
                  </a:lnTo>
                  <a:lnTo>
                    <a:pt x="167" y="357"/>
                  </a:lnTo>
                  <a:lnTo>
                    <a:pt x="167" y="357"/>
                  </a:lnTo>
                  <a:lnTo>
                    <a:pt x="162" y="357"/>
                  </a:lnTo>
                  <a:lnTo>
                    <a:pt x="167" y="357"/>
                  </a:lnTo>
                  <a:lnTo>
                    <a:pt x="167" y="357"/>
                  </a:lnTo>
                  <a:lnTo>
                    <a:pt x="167" y="357"/>
                  </a:lnTo>
                  <a:lnTo>
                    <a:pt x="171" y="357"/>
                  </a:lnTo>
                  <a:lnTo>
                    <a:pt x="171" y="357"/>
                  </a:lnTo>
                  <a:lnTo>
                    <a:pt x="171" y="362"/>
                  </a:lnTo>
                  <a:lnTo>
                    <a:pt x="171" y="366"/>
                  </a:lnTo>
                  <a:lnTo>
                    <a:pt x="171" y="366"/>
                  </a:lnTo>
                  <a:lnTo>
                    <a:pt x="167" y="371"/>
                  </a:lnTo>
                  <a:lnTo>
                    <a:pt x="167" y="371"/>
                  </a:lnTo>
                  <a:lnTo>
                    <a:pt x="162" y="371"/>
                  </a:lnTo>
                  <a:lnTo>
                    <a:pt x="162" y="371"/>
                  </a:lnTo>
                  <a:lnTo>
                    <a:pt x="162" y="371"/>
                  </a:lnTo>
                  <a:lnTo>
                    <a:pt x="158" y="375"/>
                  </a:lnTo>
                  <a:lnTo>
                    <a:pt x="158" y="375"/>
                  </a:lnTo>
                  <a:lnTo>
                    <a:pt x="158" y="375"/>
                  </a:lnTo>
                  <a:lnTo>
                    <a:pt x="158" y="375"/>
                  </a:lnTo>
                  <a:lnTo>
                    <a:pt x="153" y="380"/>
                  </a:lnTo>
                  <a:lnTo>
                    <a:pt x="153" y="380"/>
                  </a:lnTo>
                  <a:lnTo>
                    <a:pt x="153" y="380"/>
                  </a:lnTo>
                  <a:lnTo>
                    <a:pt x="149" y="380"/>
                  </a:lnTo>
                  <a:lnTo>
                    <a:pt x="149" y="380"/>
                  </a:lnTo>
                  <a:lnTo>
                    <a:pt x="144" y="375"/>
                  </a:lnTo>
                  <a:lnTo>
                    <a:pt x="144" y="375"/>
                  </a:lnTo>
                  <a:lnTo>
                    <a:pt x="144" y="375"/>
                  </a:lnTo>
                  <a:lnTo>
                    <a:pt x="144" y="375"/>
                  </a:lnTo>
                  <a:lnTo>
                    <a:pt x="144" y="380"/>
                  </a:lnTo>
                  <a:lnTo>
                    <a:pt x="149" y="380"/>
                  </a:lnTo>
                  <a:lnTo>
                    <a:pt x="149" y="380"/>
                  </a:lnTo>
                  <a:lnTo>
                    <a:pt x="149" y="380"/>
                  </a:lnTo>
                  <a:lnTo>
                    <a:pt x="149" y="380"/>
                  </a:lnTo>
                  <a:lnTo>
                    <a:pt x="144" y="384"/>
                  </a:lnTo>
                  <a:lnTo>
                    <a:pt x="144" y="384"/>
                  </a:lnTo>
                  <a:lnTo>
                    <a:pt x="140" y="384"/>
                  </a:lnTo>
                  <a:lnTo>
                    <a:pt x="140" y="384"/>
                  </a:lnTo>
                  <a:lnTo>
                    <a:pt x="140" y="384"/>
                  </a:lnTo>
                  <a:lnTo>
                    <a:pt x="135" y="384"/>
                  </a:lnTo>
                  <a:lnTo>
                    <a:pt x="131" y="384"/>
                  </a:lnTo>
                  <a:lnTo>
                    <a:pt x="131" y="384"/>
                  </a:lnTo>
                  <a:lnTo>
                    <a:pt x="131" y="384"/>
                  </a:lnTo>
                  <a:lnTo>
                    <a:pt x="135" y="384"/>
                  </a:lnTo>
                  <a:lnTo>
                    <a:pt x="135" y="389"/>
                  </a:lnTo>
                  <a:lnTo>
                    <a:pt x="140" y="389"/>
                  </a:lnTo>
                  <a:lnTo>
                    <a:pt x="140" y="389"/>
                  </a:lnTo>
                  <a:lnTo>
                    <a:pt x="140" y="389"/>
                  </a:lnTo>
                  <a:lnTo>
                    <a:pt x="140" y="389"/>
                  </a:lnTo>
                  <a:lnTo>
                    <a:pt x="135" y="393"/>
                  </a:lnTo>
                  <a:lnTo>
                    <a:pt x="135" y="393"/>
                  </a:lnTo>
                  <a:lnTo>
                    <a:pt x="135" y="393"/>
                  </a:lnTo>
                  <a:lnTo>
                    <a:pt x="135" y="398"/>
                  </a:lnTo>
                  <a:lnTo>
                    <a:pt x="135" y="398"/>
                  </a:lnTo>
                  <a:lnTo>
                    <a:pt x="135" y="398"/>
                  </a:lnTo>
                  <a:lnTo>
                    <a:pt x="135" y="402"/>
                  </a:lnTo>
                  <a:lnTo>
                    <a:pt x="131" y="402"/>
                  </a:lnTo>
                  <a:lnTo>
                    <a:pt x="131" y="402"/>
                  </a:lnTo>
                  <a:lnTo>
                    <a:pt x="126" y="402"/>
                  </a:lnTo>
                  <a:lnTo>
                    <a:pt x="126" y="402"/>
                  </a:lnTo>
                  <a:lnTo>
                    <a:pt x="131" y="402"/>
                  </a:lnTo>
                  <a:lnTo>
                    <a:pt x="131" y="407"/>
                  </a:lnTo>
                  <a:lnTo>
                    <a:pt x="126" y="407"/>
                  </a:lnTo>
                  <a:lnTo>
                    <a:pt x="126" y="411"/>
                  </a:lnTo>
                  <a:lnTo>
                    <a:pt x="121" y="416"/>
                  </a:lnTo>
                  <a:lnTo>
                    <a:pt x="117" y="421"/>
                  </a:lnTo>
                  <a:lnTo>
                    <a:pt x="112" y="425"/>
                  </a:lnTo>
                  <a:lnTo>
                    <a:pt x="108" y="425"/>
                  </a:lnTo>
                  <a:lnTo>
                    <a:pt x="108" y="425"/>
                  </a:lnTo>
                  <a:lnTo>
                    <a:pt x="108" y="425"/>
                  </a:lnTo>
                  <a:lnTo>
                    <a:pt x="103" y="425"/>
                  </a:lnTo>
                  <a:lnTo>
                    <a:pt x="103" y="425"/>
                  </a:lnTo>
                  <a:lnTo>
                    <a:pt x="99" y="425"/>
                  </a:lnTo>
                  <a:lnTo>
                    <a:pt x="99" y="425"/>
                  </a:lnTo>
                  <a:lnTo>
                    <a:pt x="99" y="425"/>
                  </a:lnTo>
                  <a:lnTo>
                    <a:pt x="103" y="425"/>
                  </a:lnTo>
                  <a:lnTo>
                    <a:pt x="103" y="425"/>
                  </a:lnTo>
                  <a:lnTo>
                    <a:pt x="108" y="425"/>
                  </a:lnTo>
                  <a:lnTo>
                    <a:pt x="108" y="430"/>
                  </a:lnTo>
                  <a:lnTo>
                    <a:pt x="108" y="430"/>
                  </a:lnTo>
                  <a:lnTo>
                    <a:pt x="108" y="430"/>
                  </a:lnTo>
                  <a:lnTo>
                    <a:pt x="108" y="430"/>
                  </a:lnTo>
                  <a:lnTo>
                    <a:pt x="108" y="434"/>
                  </a:lnTo>
                  <a:lnTo>
                    <a:pt x="103" y="434"/>
                  </a:lnTo>
                  <a:lnTo>
                    <a:pt x="103" y="439"/>
                  </a:lnTo>
                  <a:lnTo>
                    <a:pt x="99" y="439"/>
                  </a:lnTo>
                  <a:lnTo>
                    <a:pt x="99" y="434"/>
                  </a:lnTo>
                  <a:lnTo>
                    <a:pt x="94" y="434"/>
                  </a:lnTo>
                  <a:lnTo>
                    <a:pt x="94" y="434"/>
                  </a:lnTo>
                  <a:lnTo>
                    <a:pt x="99" y="439"/>
                  </a:lnTo>
                  <a:lnTo>
                    <a:pt x="99" y="439"/>
                  </a:lnTo>
                  <a:lnTo>
                    <a:pt x="99" y="439"/>
                  </a:lnTo>
                  <a:lnTo>
                    <a:pt x="94" y="439"/>
                  </a:lnTo>
                  <a:lnTo>
                    <a:pt x="94" y="439"/>
                  </a:lnTo>
                  <a:lnTo>
                    <a:pt x="90" y="439"/>
                  </a:lnTo>
                  <a:lnTo>
                    <a:pt x="90" y="439"/>
                  </a:lnTo>
                  <a:lnTo>
                    <a:pt x="94" y="439"/>
                  </a:lnTo>
                  <a:lnTo>
                    <a:pt x="90" y="439"/>
                  </a:lnTo>
                  <a:lnTo>
                    <a:pt x="90" y="439"/>
                  </a:lnTo>
                  <a:lnTo>
                    <a:pt x="90" y="439"/>
                  </a:lnTo>
                  <a:lnTo>
                    <a:pt x="90" y="439"/>
                  </a:lnTo>
                  <a:lnTo>
                    <a:pt x="90" y="434"/>
                  </a:lnTo>
                  <a:lnTo>
                    <a:pt x="90" y="434"/>
                  </a:lnTo>
                  <a:lnTo>
                    <a:pt x="90" y="434"/>
                  </a:lnTo>
                  <a:lnTo>
                    <a:pt x="94" y="430"/>
                  </a:lnTo>
                  <a:lnTo>
                    <a:pt x="94" y="430"/>
                  </a:lnTo>
                  <a:lnTo>
                    <a:pt x="94" y="430"/>
                  </a:lnTo>
                  <a:lnTo>
                    <a:pt x="90" y="430"/>
                  </a:lnTo>
                  <a:lnTo>
                    <a:pt x="90" y="434"/>
                  </a:lnTo>
                  <a:lnTo>
                    <a:pt x="90" y="434"/>
                  </a:lnTo>
                  <a:lnTo>
                    <a:pt x="85" y="434"/>
                  </a:lnTo>
                  <a:lnTo>
                    <a:pt x="85" y="434"/>
                  </a:lnTo>
                  <a:lnTo>
                    <a:pt x="76" y="430"/>
                  </a:lnTo>
                  <a:lnTo>
                    <a:pt x="81" y="430"/>
                  </a:lnTo>
                  <a:lnTo>
                    <a:pt x="81" y="425"/>
                  </a:lnTo>
                  <a:lnTo>
                    <a:pt x="81" y="425"/>
                  </a:lnTo>
                  <a:lnTo>
                    <a:pt x="85" y="425"/>
                  </a:lnTo>
                  <a:lnTo>
                    <a:pt x="85" y="425"/>
                  </a:lnTo>
                  <a:lnTo>
                    <a:pt x="90" y="425"/>
                  </a:lnTo>
                  <a:lnTo>
                    <a:pt x="90" y="421"/>
                  </a:lnTo>
                  <a:lnTo>
                    <a:pt x="90" y="421"/>
                  </a:lnTo>
                  <a:lnTo>
                    <a:pt x="85" y="425"/>
                  </a:lnTo>
                  <a:lnTo>
                    <a:pt x="81" y="425"/>
                  </a:lnTo>
                  <a:lnTo>
                    <a:pt x="81" y="425"/>
                  </a:lnTo>
                  <a:lnTo>
                    <a:pt x="81" y="425"/>
                  </a:lnTo>
                  <a:lnTo>
                    <a:pt x="76" y="425"/>
                  </a:lnTo>
                  <a:lnTo>
                    <a:pt x="76" y="425"/>
                  </a:lnTo>
                  <a:lnTo>
                    <a:pt x="76" y="425"/>
                  </a:lnTo>
                  <a:lnTo>
                    <a:pt x="72" y="421"/>
                  </a:lnTo>
                  <a:lnTo>
                    <a:pt x="72" y="421"/>
                  </a:lnTo>
                  <a:lnTo>
                    <a:pt x="72" y="421"/>
                  </a:lnTo>
                  <a:lnTo>
                    <a:pt x="76" y="416"/>
                  </a:lnTo>
                  <a:lnTo>
                    <a:pt x="76" y="416"/>
                  </a:lnTo>
                  <a:lnTo>
                    <a:pt x="81" y="411"/>
                  </a:lnTo>
                  <a:lnTo>
                    <a:pt x="81" y="411"/>
                  </a:lnTo>
                  <a:lnTo>
                    <a:pt x="81" y="411"/>
                  </a:lnTo>
                  <a:lnTo>
                    <a:pt x="81" y="411"/>
                  </a:lnTo>
                  <a:lnTo>
                    <a:pt x="81" y="411"/>
                  </a:lnTo>
                  <a:lnTo>
                    <a:pt x="76" y="411"/>
                  </a:lnTo>
                  <a:lnTo>
                    <a:pt x="76" y="411"/>
                  </a:lnTo>
                  <a:lnTo>
                    <a:pt x="72" y="416"/>
                  </a:lnTo>
                  <a:lnTo>
                    <a:pt x="67" y="416"/>
                  </a:lnTo>
                  <a:lnTo>
                    <a:pt x="67" y="416"/>
                  </a:lnTo>
                  <a:lnTo>
                    <a:pt x="67" y="416"/>
                  </a:lnTo>
                  <a:lnTo>
                    <a:pt x="63" y="416"/>
                  </a:lnTo>
                  <a:lnTo>
                    <a:pt x="63" y="416"/>
                  </a:lnTo>
                  <a:lnTo>
                    <a:pt x="63" y="416"/>
                  </a:lnTo>
                  <a:lnTo>
                    <a:pt x="58" y="421"/>
                  </a:lnTo>
                  <a:lnTo>
                    <a:pt x="58" y="416"/>
                  </a:lnTo>
                  <a:lnTo>
                    <a:pt x="58" y="416"/>
                  </a:lnTo>
                  <a:lnTo>
                    <a:pt x="54" y="416"/>
                  </a:lnTo>
                  <a:lnTo>
                    <a:pt x="54" y="416"/>
                  </a:lnTo>
                  <a:lnTo>
                    <a:pt x="54" y="416"/>
                  </a:lnTo>
                  <a:lnTo>
                    <a:pt x="54" y="416"/>
                  </a:lnTo>
                  <a:lnTo>
                    <a:pt x="54" y="421"/>
                  </a:lnTo>
                  <a:lnTo>
                    <a:pt x="49" y="421"/>
                  </a:lnTo>
                  <a:lnTo>
                    <a:pt x="49" y="421"/>
                  </a:lnTo>
                  <a:lnTo>
                    <a:pt x="49" y="421"/>
                  </a:lnTo>
                  <a:lnTo>
                    <a:pt x="49" y="421"/>
                  </a:lnTo>
                  <a:lnTo>
                    <a:pt x="45" y="416"/>
                  </a:lnTo>
                  <a:lnTo>
                    <a:pt x="49" y="416"/>
                  </a:lnTo>
                  <a:lnTo>
                    <a:pt x="54" y="416"/>
                  </a:lnTo>
                  <a:lnTo>
                    <a:pt x="54" y="416"/>
                  </a:lnTo>
                  <a:lnTo>
                    <a:pt x="54" y="416"/>
                  </a:lnTo>
                  <a:lnTo>
                    <a:pt x="49" y="416"/>
                  </a:lnTo>
                  <a:lnTo>
                    <a:pt x="49" y="416"/>
                  </a:lnTo>
                  <a:lnTo>
                    <a:pt x="45" y="416"/>
                  </a:lnTo>
                  <a:lnTo>
                    <a:pt x="49" y="411"/>
                  </a:lnTo>
                  <a:lnTo>
                    <a:pt x="49" y="411"/>
                  </a:lnTo>
                  <a:lnTo>
                    <a:pt x="49" y="411"/>
                  </a:lnTo>
                  <a:lnTo>
                    <a:pt x="49" y="411"/>
                  </a:lnTo>
                  <a:lnTo>
                    <a:pt x="45" y="411"/>
                  </a:lnTo>
                  <a:lnTo>
                    <a:pt x="45" y="407"/>
                  </a:lnTo>
                  <a:lnTo>
                    <a:pt x="40" y="407"/>
                  </a:lnTo>
                  <a:lnTo>
                    <a:pt x="40" y="407"/>
                  </a:lnTo>
                  <a:lnTo>
                    <a:pt x="45" y="407"/>
                  </a:lnTo>
                  <a:lnTo>
                    <a:pt x="45" y="402"/>
                  </a:lnTo>
                  <a:lnTo>
                    <a:pt x="40" y="402"/>
                  </a:lnTo>
                  <a:lnTo>
                    <a:pt x="40" y="402"/>
                  </a:lnTo>
                  <a:lnTo>
                    <a:pt x="40" y="402"/>
                  </a:lnTo>
                  <a:lnTo>
                    <a:pt x="45" y="402"/>
                  </a:lnTo>
                  <a:lnTo>
                    <a:pt x="40" y="398"/>
                  </a:lnTo>
                  <a:lnTo>
                    <a:pt x="40" y="398"/>
                  </a:lnTo>
                  <a:lnTo>
                    <a:pt x="40" y="398"/>
                  </a:lnTo>
                  <a:lnTo>
                    <a:pt x="40" y="398"/>
                  </a:lnTo>
                  <a:lnTo>
                    <a:pt x="40" y="398"/>
                  </a:lnTo>
                  <a:lnTo>
                    <a:pt x="45" y="398"/>
                  </a:lnTo>
                  <a:lnTo>
                    <a:pt x="45" y="393"/>
                  </a:lnTo>
                  <a:lnTo>
                    <a:pt x="49" y="393"/>
                  </a:lnTo>
                  <a:lnTo>
                    <a:pt x="49" y="393"/>
                  </a:lnTo>
                  <a:lnTo>
                    <a:pt x="49" y="393"/>
                  </a:lnTo>
                  <a:lnTo>
                    <a:pt x="49" y="393"/>
                  </a:lnTo>
                  <a:lnTo>
                    <a:pt x="49" y="393"/>
                  </a:lnTo>
                  <a:lnTo>
                    <a:pt x="45" y="393"/>
                  </a:lnTo>
                  <a:lnTo>
                    <a:pt x="45" y="393"/>
                  </a:lnTo>
                  <a:lnTo>
                    <a:pt x="45" y="393"/>
                  </a:lnTo>
                  <a:lnTo>
                    <a:pt x="40" y="393"/>
                  </a:lnTo>
                  <a:lnTo>
                    <a:pt x="40" y="393"/>
                  </a:lnTo>
                  <a:lnTo>
                    <a:pt x="40" y="393"/>
                  </a:lnTo>
                  <a:lnTo>
                    <a:pt x="40" y="393"/>
                  </a:lnTo>
                  <a:lnTo>
                    <a:pt x="45" y="389"/>
                  </a:lnTo>
                  <a:lnTo>
                    <a:pt x="40" y="389"/>
                  </a:lnTo>
                  <a:lnTo>
                    <a:pt x="40" y="389"/>
                  </a:lnTo>
                  <a:lnTo>
                    <a:pt x="40" y="389"/>
                  </a:lnTo>
                  <a:lnTo>
                    <a:pt x="40" y="389"/>
                  </a:lnTo>
                  <a:lnTo>
                    <a:pt x="36" y="384"/>
                  </a:lnTo>
                  <a:lnTo>
                    <a:pt x="36" y="384"/>
                  </a:lnTo>
                  <a:lnTo>
                    <a:pt x="36" y="384"/>
                  </a:lnTo>
                  <a:lnTo>
                    <a:pt x="36" y="384"/>
                  </a:lnTo>
                  <a:lnTo>
                    <a:pt x="36" y="384"/>
                  </a:lnTo>
                  <a:lnTo>
                    <a:pt x="40" y="380"/>
                  </a:lnTo>
                  <a:lnTo>
                    <a:pt x="40" y="380"/>
                  </a:lnTo>
                  <a:lnTo>
                    <a:pt x="40" y="380"/>
                  </a:lnTo>
                  <a:lnTo>
                    <a:pt x="45" y="375"/>
                  </a:lnTo>
                  <a:lnTo>
                    <a:pt x="49" y="375"/>
                  </a:lnTo>
                  <a:lnTo>
                    <a:pt x="45" y="375"/>
                  </a:lnTo>
                  <a:lnTo>
                    <a:pt x="40" y="380"/>
                  </a:lnTo>
                  <a:lnTo>
                    <a:pt x="40" y="380"/>
                  </a:lnTo>
                  <a:lnTo>
                    <a:pt x="40" y="380"/>
                  </a:lnTo>
                  <a:lnTo>
                    <a:pt x="40" y="375"/>
                  </a:lnTo>
                  <a:lnTo>
                    <a:pt x="36" y="375"/>
                  </a:lnTo>
                  <a:lnTo>
                    <a:pt x="36" y="375"/>
                  </a:lnTo>
                  <a:lnTo>
                    <a:pt x="36" y="375"/>
                  </a:lnTo>
                  <a:lnTo>
                    <a:pt x="36" y="375"/>
                  </a:lnTo>
                  <a:lnTo>
                    <a:pt x="36" y="371"/>
                  </a:lnTo>
                  <a:lnTo>
                    <a:pt x="36" y="371"/>
                  </a:lnTo>
                  <a:lnTo>
                    <a:pt x="36" y="366"/>
                  </a:lnTo>
                  <a:lnTo>
                    <a:pt x="31" y="362"/>
                  </a:lnTo>
                  <a:lnTo>
                    <a:pt x="36" y="362"/>
                  </a:lnTo>
                  <a:lnTo>
                    <a:pt x="36" y="357"/>
                  </a:lnTo>
                  <a:lnTo>
                    <a:pt x="36" y="357"/>
                  </a:lnTo>
                  <a:lnTo>
                    <a:pt x="40" y="357"/>
                  </a:lnTo>
                  <a:lnTo>
                    <a:pt x="45" y="353"/>
                  </a:lnTo>
                  <a:lnTo>
                    <a:pt x="49" y="353"/>
                  </a:lnTo>
                  <a:lnTo>
                    <a:pt x="49" y="353"/>
                  </a:lnTo>
                  <a:lnTo>
                    <a:pt x="54" y="353"/>
                  </a:lnTo>
                  <a:lnTo>
                    <a:pt x="54" y="353"/>
                  </a:lnTo>
                  <a:lnTo>
                    <a:pt x="54" y="353"/>
                  </a:lnTo>
                  <a:lnTo>
                    <a:pt x="49" y="353"/>
                  </a:lnTo>
                  <a:lnTo>
                    <a:pt x="49" y="353"/>
                  </a:lnTo>
                  <a:lnTo>
                    <a:pt x="54" y="353"/>
                  </a:lnTo>
                  <a:lnTo>
                    <a:pt x="54" y="353"/>
                  </a:lnTo>
                  <a:lnTo>
                    <a:pt x="54" y="353"/>
                  </a:lnTo>
                  <a:lnTo>
                    <a:pt x="49" y="353"/>
                  </a:lnTo>
                  <a:lnTo>
                    <a:pt x="45" y="353"/>
                  </a:lnTo>
                  <a:lnTo>
                    <a:pt x="40" y="353"/>
                  </a:lnTo>
                  <a:lnTo>
                    <a:pt x="40" y="353"/>
                  </a:lnTo>
                  <a:lnTo>
                    <a:pt x="36" y="353"/>
                  </a:lnTo>
                  <a:lnTo>
                    <a:pt x="36" y="353"/>
                  </a:lnTo>
                  <a:lnTo>
                    <a:pt x="36" y="353"/>
                  </a:lnTo>
                  <a:lnTo>
                    <a:pt x="36" y="353"/>
                  </a:lnTo>
                  <a:lnTo>
                    <a:pt x="36" y="353"/>
                  </a:lnTo>
                  <a:lnTo>
                    <a:pt x="40" y="348"/>
                  </a:lnTo>
                  <a:lnTo>
                    <a:pt x="45" y="348"/>
                  </a:lnTo>
                  <a:lnTo>
                    <a:pt x="45" y="348"/>
                  </a:lnTo>
                  <a:lnTo>
                    <a:pt x="49" y="344"/>
                  </a:lnTo>
                  <a:lnTo>
                    <a:pt x="49" y="348"/>
                  </a:lnTo>
                  <a:lnTo>
                    <a:pt x="49" y="348"/>
                  </a:lnTo>
                  <a:lnTo>
                    <a:pt x="49" y="344"/>
                  </a:lnTo>
                  <a:lnTo>
                    <a:pt x="49" y="344"/>
                  </a:lnTo>
                  <a:lnTo>
                    <a:pt x="54" y="344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58" y="348"/>
                  </a:lnTo>
                  <a:lnTo>
                    <a:pt x="58" y="348"/>
                  </a:lnTo>
                  <a:lnTo>
                    <a:pt x="58" y="348"/>
                  </a:lnTo>
                  <a:lnTo>
                    <a:pt x="58" y="348"/>
                  </a:lnTo>
                  <a:lnTo>
                    <a:pt x="63" y="344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54" y="339"/>
                  </a:lnTo>
                  <a:lnTo>
                    <a:pt x="54" y="339"/>
                  </a:lnTo>
                  <a:lnTo>
                    <a:pt x="58" y="339"/>
                  </a:lnTo>
                  <a:lnTo>
                    <a:pt x="54" y="339"/>
                  </a:lnTo>
                  <a:lnTo>
                    <a:pt x="58" y="335"/>
                  </a:lnTo>
                  <a:lnTo>
                    <a:pt x="58" y="335"/>
                  </a:lnTo>
                  <a:lnTo>
                    <a:pt x="54" y="335"/>
                  </a:lnTo>
                  <a:lnTo>
                    <a:pt x="54" y="335"/>
                  </a:lnTo>
                  <a:lnTo>
                    <a:pt x="54" y="339"/>
                  </a:lnTo>
                  <a:lnTo>
                    <a:pt x="54" y="339"/>
                  </a:lnTo>
                  <a:lnTo>
                    <a:pt x="54" y="344"/>
                  </a:lnTo>
                  <a:lnTo>
                    <a:pt x="54" y="344"/>
                  </a:lnTo>
                  <a:lnTo>
                    <a:pt x="49" y="344"/>
                  </a:lnTo>
                  <a:lnTo>
                    <a:pt x="49" y="344"/>
                  </a:lnTo>
                  <a:lnTo>
                    <a:pt x="45" y="344"/>
                  </a:lnTo>
                  <a:lnTo>
                    <a:pt x="49" y="344"/>
                  </a:lnTo>
                  <a:lnTo>
                    <a:pt x="49" y="344"/>
                  </a:lnTo>
                  <a:lnTo>
                    <a:pt x="49" y="344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5" y="348"/>
                  </a:lnTo>
                  <a:lnTo>
                    <a:pt x="40" y="348"/>
                  </a:lnTo>
                  <a:lnTo>
                    <a:pt x="36" y="353"/>
                  </a:lnTo>
                  <a:lnTo>
                    <a:pt x="36" y="353"/>
                  </a:lnTo>
                  <a:lnTo>
                    <a:pt x="36" y="353"/>
                  </a:lnTo>
                  <a:lnTo>
                    <a:pt x="31" y="353"/>
                  </a:lnTo>
                  <a:lnTo>
                    <a:pt x="36" y="348"/>
                  </a:lnTo>
                  <a:lnTo>
                    <a:pt x="36" y="348"/>
                  </a:lnTo>
                  <a:lnTo>
                    <a:pt x="36" y="344"/>
                  </a:lnTo>
                  <a:lnTo>
                    <a:pt x="36" y="344"/>
                  </a:lnTo>
                  <a:lnTo>
                    <a:pt x="36" y="339"/>
                  </a:lnTo>
                  <a:lnTo>
                    <a:pt x="40" y="335"/>
                  </a:lnTo>
                  <a:lnTo>
                    <a:pt x="40" y="335"/>
                  </a:lnTo>
                  <a:lnTo>
                    <a:pt x="36" y="335"/>
                  </a:lnTo>
                  <a:lnTo>
                    <a:pt x="40" y="335"/>
                  </a:lnTo>
                  <a:lnTo>
                    <a:pt x="40" y="330"/>
                  </a:lnTo>
                  <a:lnTo>
                    <a:pt x="40" y="330"/>
                  </a:lnTo>
                  <a:lnTo>
                    <a:pt x="40" y="330"/>
                  </a:lnTo>
                  <a:lnTo>
                    <a:pt x="40" y="330"/>
                  </a:lnTo>
                  <a:lnTo>
                    <a:pt x="45" y="330"/>
                  </a:lnTo>
                  <a:lnTo>
                    <a:pt x="49" y="326"/>
                  </a:lnTo>
                  <a:lnTo>
                    <a:pt x="54" y="326"/>
                  </a:lnTo>
                  <a:lnTo>
                    <a:pt x="54" y="326"/>
                  </a:lnTo>
                  <a:lnTo>
                    <a:pt x="58" y="326"/>
                  </a:lnTo>
                  <a:lnTo>
                    <a:pt x="58" y="326"/>
                  </a:lnTo>
                  <a:lnTo>
                    <a:pt x="58" y="326"/>
                  </a:lnTo>
                  <a:lnTo>
                    <a:pt x="58" y="321"/>
                  </a:lnTo>
                  <a:lnTo>
                    <a:pt x="58" y="321"/>
                  </a:lnTo>
                  <a:lnTo>
                    <a:pt x="54" y="326"/>
                  </a:lnTo>
                  <a:lnTo>
                    <a:pt x="49" y="326"/>
                  </a:lnTo>
                  <a:lnTo>
                    <a:pt x="49" y="326"/>
                  </a:lnTo>
                  <a:lnTo>
                    <a:pt x="45" y="326"/>
                  </a:lnTo>
                  <a:lnTo>
                    <a:pt x="40" y="330"/>
                  </a:lnTo>
                  <a:lnTo>
                    <a:pt x="40" y="330"/>
                  </a:lnTo>
                  <a:lnTo>
                    <a:pt x="40" y="326"/>
                  </a:lnTo>
                  <a:lnTo>
                    <a:pt x="36" y="326"/>
                  </a:lnTo>
                  <a:lnTo>
                    <a:pt x="31" y="326"/>
                  </a:lnTo>
                  <a:lnTo>
                    <a:pt x="31" y="326"/>
                  </a:lnTo>
                  <a:lnTo>
                    <a:pt x="36" y="321"/>
                  </a:lnTo>
                  <a:lnTo>
                    <a:pt x="40" y="317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40" y="317"/>
                  </a:lnTo>
                  <a:lnTo>
                    <a:pt x="49" y="312"/>
                  </a:lnTo>
                  <a:lnTo>
                    <a:pt x="54" y="312"/>
                  </a:lnTo>
                  <a:lnTo>
                    <a:pt x="54" y="312"/>
                  </a:lnTo>
                  <a:lnTo>
                    <a:pt x="58" y="308"/>
                  </a:lnTo>
                  <a:lnTo>
                    <a:pt x="58" y="308"/>
                  </a:lnTo>
                  <a:lnTo>
                    <a:pt x="58" y="308"/>
                  </a:lnTo>
                  <a:lnTo>
                    <a:pt x="63" y="308"/>
                  </a:lnTo>
                  <a:lnTo>
                    <a:pt x="63" y="308"/>
                  </a:lnTo>
                  <a:lnTo>
                    <a:pt x="67" y="308"/>
                  </a:lnTo>
                  <a:lnTo>
                    <a:pt x="72" y="303"/>
                  </a:lnTo>
                  <a:lnTo>
                    <a:pt x="72" y="303"/>
                  </a:lnTo>
                  <a:lnTo>
                    <a:pt x="72" y="303"/>
                  </a:lnTo>
                  <a:lnTo>
                    <a:pt x="67" y="303"/>
                  </a:lnTo>
                  <a:lnTo>
                    <a:pt x="63" y="303"/>
                  </a:lnTo>
                  <a:lnTo>
                    <a:pt x="63" y="308"/>
                  </a:lnTo>
                  <a:lnTo>
                    <a:pt x="54" y="312"/>
                  </a:lnTo>
                  <a:lnTo>
                    <a:pt x="49" y="312"/>
                  </a:lnTo>
                  <a:lnTo>
                    <a:pt x="45" y="312"/>
                  </a:lnTo>
                  <a:lnTo>
                    <a:pt x="45" y="312"/>
                  </a:lnTo>
                  <a:lnTo>
                    <a:pt x="40" y="317"/>
                  </a:lnTo>
                  <a:lnTo>
                    <a:pt x="40" y="317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6" y="312"/>
                  </a:lnTo>
                  <a:lnTo>
                    <a:pt x="36" y="312"/>
                  </a:lnTo>
                  <a:lnTo>
                    <a:pt x="36" y="312"/>
                  </a:lnTo>
                  <a:lnTo>
                    <a:pt x="40" y="308"/>
                  </a:lnTo>
                  <a:lnTo>
                    <a:pt x="40" y="308"/>
                  </a:lnTo>
                  <a:lnTo>
                    <a:pt x="40" y="308"/>
                  </a:lnTo>
                  <a:lnTo>
                    <a:pt x="40" y="308"/>
                  </a:lnTo>
                  <a:lnTo>
                    <a:pt x="45" y="303"/>
                  </a:lnTo>
                  <a:lnTo>
                    <a:pt x="45" y="303"/>
                  </a:lnTo>
                  <a:lnTo>
                    <a:pt x="49" y="303"/>
                  </a:lnTo>
                  <a:lnTo>
                    <a:pt x="54" y="303"/>
                  </a:lnTo>
                  <a:lnTo>
                    <a:pt x="54" y="303"/>
                  </a:lnTo>
                  <a:lnTo>
                    <a:pt x="58" y="303"/>
                  </a:lnTo>
                  <a:lnTo>
                    <a:pt x="58" y="303"/>
                  </a:lnTo>
                  <a:lnTo>
                    <a:pt x="58" y="303"/>
                  </a:lnTo>
                  <a:lnTo>
                    <a:pt x="54" y="303"/>
                  </a:lnTo>
                  <a:lnTo>
                    <a:pt x="49" y="303"/>
                  </a:lnTo>
                  <a:lnTo>
                    <a:pt x="49" y="303"/>
                  </a:lnTo>
                  <a:lnTo>
                    <a:pt x="45" y="303"/>
                  </a:lnTo>
                  <a:lnTo>
                    <a:pt x="45" y="303"/>
                  </a:lnTo>
                  <a:lnTo>
                    <a:pt x="45" y="298"/>
                  </a:lnTo>
                  <a:lnTo>
                    <a:pt x="45" y="298"/>
                  </a:lnTo>
                  <a:lnTo>
                    <a:pt x="40" y="298"/>
                  </a:lnTo>
                  <a:lnTo>
                    <a:pt x="45" y="294"/>
                  </a:lnTo>
                  <a:lnTo>
                    <a:pt x="45" y="289"/>
                  </a:lnTo>
                  <a:lnTo>
                    <a:pt x="49" y="289"/>
                  </a:lnTo>
                  <a:lnTo>
                    <a:pt x="54" y="289"/>
                  </a:lnTo>
                  <a:lnTo>
                    <a:pt x="54" y="289"/>
                  </a:lnTo>
                  <a:lnTo>
                    <a:pt x="58" y="285"/>
                  </a:lnTo>
                  <a:lnTo>
                    <a:pt x="63" y="285"/>
                  </a:lnTo>
                  <a:lnTo>
                    <a:pt x="67" y="285"/>
                  </a:lnTo>
                  <a:lnTo>
                    <a:pt x="67" y="285"/>
                  </a:lnTo>
                  <a:lnTo>
                    <a:pt x="72" y="289"/>
                  </a:lnTo>
                  <a:lnTo>
                    <a:pt x="72" y="289"/>
                  </a:lnTo>
                  <a:lnTo>
                    <a:pt x="76" y="289"/>
                  </a:lnTo>
                  <a:lnTo>
                    <a:pt x="81" y="289"/>
                  </a:lnTo>
                  <a:lnTo>
                    <a:pt x="85" y="289"/>
                  </a:lnTo>
                  <a:lnTo>
                    <a:pt x="85" y="289"/>
                  </a:lnTo>
                  <a:lnTo>
                    <a:pt x="85" y="289"/>
                  </a:lnTo>
                  <a:lnTo>
                    <a:pt x="81" y="289"/>
                  </a:lnTo>
                  <a:lnTo>
                    <a:pt x="81" y="289"/>
                  </a:lnTo>
                  <a:lnTo>
                    <a:pt x="81" y="285"/>
                  </a:lnTo>
                  <a:lnTo>
                    <a:pt x="85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76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67" y="285"/>
                  </a:lnTo>
                  <a:lnTo>
                    <a:pt x="67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58" y="285"/>
                  </a:lnTo>
                  <a:lnTo>
                    <a:pt x="54" y="289"/>
                  </a:lnTo>
                  <a:lnTo>
                    <a:pt x="49" y="289"/>
                  </a:lnTo>
                  <a:lnTo>
                    <a:pt x="49" y="289"/>
                  </a:lnTo>
                  <a:lnTo>
                    <a:pt x="49" y="285"/>
                  </a:lnTo>
                  <a:lnTo>
                    <a:pt x="54" y="285"/>
                  </a:lnTo>
                  <a:lnTo>
                    <a:pt x="54" y="285"/>
                  </a:lnTo>
                  <a:lnTo>
                    <a:pt x="54" y="285"/>
                  </a:lnTo>
                  <a:lnTo>
                    <a:pt x="58" y="280"/>
                  </a:lnTo>
                  <a:lnTo>
                    <a:pt x="63" y="280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7" y="276"/>
                  </a:lnTo>
                  <a:lnTo>
                    <a:pt x="72" y="280"/>
                  </a:lnTo>
                  <a:lnTo>
                    <a:pt x="76" y="280"/>
                  </a:lnTo>
                  <a:lnTo>
                    <a:pt x="76" y="280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5" y="280"/>
                  </a:lnTo>
                  <a:lnTo>
                    <a:pt x="85" y="276"/>
                  </a:lnTo>
                  <a:lnTo>
                    <a:pt x="85" y="276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85" y="276"/>
                  </a:lnTo>
                  <a:lnTo>
                    <a:pt x="85" y="276"/>
                  </a:lnTo>
                  <a:lnTo>
                    <a:pt x="85" y="276"/>
                  </a:lnTo>
                  <a:lnTo>
                    <a:pt x="85" y="276"/>
                  </a:lnTo>
                  <a:lnTo>
                    <a:pt x="81" y="276"/>
                  </a:lnTo>
                  <a:lnTo>
                    <a:pt x="81" y="276"/>
                  </a:lnTo>
                  <a:lnTo>
                    <a:pt x="76" y="276"/>
                  </a:lnTo>
                  <a:lnTo>
                    <a:pt x="72" y="276"/>
                  </a:lnTo>
                  <a:lnTo>
                    <a:pt x="67" y="276"/>
                  </a:lnTo>
                  <a:lnTo>
                    <a:pt x="67" y="276"/>
                  </a:lnTo>
                  <a:lnTo>
                    <a:pt x="67" y="276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3" y="271"/>
                  </a:lnTo>
                  <a:lnTo>
                    <a:pt x="67" y="271"/>
                  </a:lnTo>
                  <a:lnTo>
                    <a:pt x="72" y="271"/>
                  </a:lnTo>
                  <a:lnTo>
                    <a:pt x="76" y="267"/>
                  </a:lnTo>
                  <a:lnTo>
                    <a:pt x="76" y="267"/>
                  </a:lnTo>
                  <a:lnTo>
                    <a:pt x="81" y="271"/>
                  </a:lnTo>
                  <a:lnTo>
                    <a:pt x="85" y="271"/>
                  </a:lnTo>
                  <a:lnTo>
                    <a:pt x="85" y="271"/>
                  </a:lnTo>
                  <a:lnTo>
                    <a:pt x="90" y="271"/>
                  </a:lnTo>
                  <a:lnTo>
                    <a:pt x="90" y="271"/>
                  </a:lnTo>
                  <a:lnTo>
                    <a:pt x="94" y="271"/>
                  </a:lnTo>
                  <a:lnTo>
                    <a:pt x="94" y="267"/>
                  </a:lnTo>
                  <a:lnTo>
                    <a:pt x="99" y="267"/>
                  </a:lnTo>
                  <a:lnTo>
                    <a:pt x="94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4" y="267"/>
                  </a:lnTo>
                  <a:lnTo>
                    <a:pt x="94" y="262"/>
                  </a:lnTo>
                  <a:lnTo>
                    <a:pt x="99" y="262"/>
                  </a:lnTo>
                  <a:lnTo>
                    <a:pt x="99" y="262"/>
                  </a:lnTo>
                  <a:lnTo>
                    <a:pt x="103" y="262"/>
                  </a:lnTo>
                  <a:lnTo>
                    <a:pt x="108" y="262"/>
                  </a:lnTo>
                  <a:lnTo>
                    <a:pt x="108" y="262"/>
                  </a:lnTo>
                  <a:lnTo>
                    <a:pt x="103" y="262"/>
                  </a:lnTo>
                  <a:lnTo>
                    <a:pt x="103" y="258"/>
                  </a:lnTo>
                  <a:lnTo>
                    <a:pt x="103" y="258"/>
                  </a:lnTo>
                  <a:lnTo>
                    <a:pt x="99" y="262"/>
                  </a:lnTo>
                  <a:lnTo>
                    <a:pt x="99" y="258"/>
                  </a:lnTo>
                  <a:lnTo>
                    <a:pt x="99" y="258"/>
                  </a:lnTo>
                  <a:lnTo>
                    <a:pt x="103" y="258"/>
                  </a:lnTo>
                  <a:lnTo>
                    <a:pt x="103" y="253"/>
                  </a:lnTo>
                  <a:lnTo>
                    <a:pt x="103" y="253"/>
                  </a:lnTo>
                  <a:lnTo>
                    <a:pt x="108" y="253"/>
                  </a:lnTo>
                  <a:lnTo>
                    <a:pt x="108" y="249"/>
                  </a:lnTo>
                  <a:lnTo>
                    <a:pt x="112" y="249"/>
                  </a:lnTo>
                  <a:lnTo>
                    <a:pt x="112" y="249"/>
                  </a:lnTo>
                  <a:lnTo>
                    <a:pt x="112" y="249"/>
                  </a:lnTo>
                  <a:lnTo>
                    <a:pt x="112" y="249"/>
                  </a:lnTo>
                  <a:lnTo>
                    <a:pt x="112" y="244"/>
                  </a:lnTo>
                  <a:lnTo>
                    <a:pt x="117" y="244"/>
                  </a:lnTo>
                  <a:lnTo>
                    <a:pt x="117" y="244"/>
                  </a:lnTo>
                  <a:lnTo>
                    <a:pt x="117" y="244"/>
                  </a:lnTo>
                  <a:lnTo>
                    <a:pt x="117" y="244"/>
                  </a:lnTo>
                  <a:lnTo>
                    <a:pt x="112" y="244"/>
                  </a:lnTo>
                  <a:lnTo>
                    <a:pt x="112" y="244"/>
                  </a:lnTo>
                  <a:lnTo>
                    <a:pt x="108" y="244"/>
                  </a:lnTo>
                  <a:lnTo>
                    <a:pt x="108" y="244"/>
                  </a:lnTo>
                  <a:lnTo>
                    <a:pt x="108" y="244"/>
                  </a:lnTo>
                  <a:lnTo>
                    <a:pt x="103" y="244"/>
                  </a:lnTo>
                  <a:lnTo>
                    <a:pt x="103" y="244"/>
                  </a:lnTo>
                  <a:lnTo>
                    <a:pt x="103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0"/>
                  </a:lnTo>
                  <a:lnTo>
                    <a:pt x="90" y="240"/>
                  </a:lnTo>
                  <a:lnTo>
                    <a:pt x="90" y="240"/>
                  </a:lnTo>
                  <a:lnTo>
                    <a:pt x="85" y="240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76" y="235"/>
                  </a:lnTo>
                  <a:lnTo>
                    <a:pt x="76" y="231"/>
                  </a:lnTo>
                  <a:lnTo>
                    <a:pt x="76" y="231"/>
                  </a:lnTo>
                  <a:lnTo>
                    <a:pt x="81" y="231"/>
                  </a:lnTo>
                  <a:lnTo>
                    <a:pt x="81" y="231"/>
                  </a:lnTo>
                  <a:lnTo>
                    <a:pt x="81" y="231"/>
                  </a:lnTo>
                  <a:lnTo>
                    <a:pt x="85" y="231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94" y="231"/>
                  </a:lnTo>
                  <a:lnTo>
                    <a:pt x="99" y="231"/>
                  </a:lnTo>
                  <a:lnTo>
                    <a:pt x="99" y="231"/>
                  </a:lnTo>
                  <a:lnTo>
                    <a:pt x="99" y="231"/>
                  </a:lnTo>
                  <a:lnTo>
                    <a:pt x="103" y="235"/>
                  </a:lnTo>
                  <a:lnTo>
                    <a:pt x="108" y="235"/>
                  </a:lnTo>
                  <a:lnTo>
                    <a:pt x="108" y="235"/>
                  </a:lnTo>
                  <a:lnTo>
                    <a:pt x="112" y="240"/>
                  </a:lnTo>
                  <a:lnTo>
                    <a:pt x="112" y="240"/>
                  </a:lnTo>
                  <a:lnTo>
                    <a:pt x="117" y="240"/>
                  </a:lnTo>
                  <a:lnTo>
                    <a:pt x="117" y="240"/>
                  </a:lnTo>
                  <a:lnTo>
                    <a:pt x="117" y="240"/>
                  </a:lnTo>
                  <a:lnTo>
                    <a:pt x="112" y="235"/>
                  </a:lnTo>
                  <a:lnTo>
                    <a:pt x="112" y="235"/>
                  </a:lnTo>
                  <a:lnTo>
                    <a:pt x="112" y="235"/>
                  </a:lnTo>
                  <a:lnTo>
                    <a:pt x="112" y="231"/>
                  </a:lnTo>
                  <a:lnTo>
                    <a:pt x="112" y="231"/>
                  </a:lnTo>
                  <a:lnTo>
                    <a:pt x="112" y="231"/>
                  </a:lnTo>
                  <a:lnTo>
                    <a:pt x="117" y="231"/>
                  </a:lnTo>
                  <a:lnTo>
                    <a:pt x="112" y="231"/>
                  </a:lnTo>
                  <a:lnTo>
                    <a:pt x="112" y="226"/>
                  </a:lnTo>
                  <a:lnTo>
                    <a:pt x="112" y="226"/>
                  </a:lnTo>
                  <a:lnTo>
                    <a:pt x="112" y="226"/>
                  </a:lnTo>
                  <a:lnTo>
                    <a:pt x="112" y="226"/>
                  </a:lnTo>
                  <a:lnTo>
                    <a:pt x="112" y="226"/>
                  </a:lnTo>
                  <a:lnTo>
                    <a:pt x="117" y="226"/>
                  </a:lnTo>
                  <a:lnTo>
                    <a:pt x="117" y="226"/>
                  </a:lnTo>
                  <a:lnTo>
                    <a:pt x="121" y="226"/>
                  </a:lnTo>
                  <a:lnTo>
                    <a:pt x="121" y="226"/>
                  </a:lnTo>
                  <a:lnTo>
                    <a:pt x="117" y="226"/>
                  </a:lnTo>
                  <a:lnTo>
                    <a:pt x="117" y="226"/>
                  </a:lnTo>
                  <a:lnTo>
                    <a:pt x="112" y="226"/>
                  </a:lnTo>
                  <a:lnTo>
                    <a:pt x="108" y="226"/>
                  </a:lnTo>
                  <a:lnTo>
                    <a:pt x="108" y="222"/>
                  </a:lnTo>
                  <a:lnTo>
                    <a:pt x="108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99" y="222"/>
                  </a:lnTo>
                  <a:lnTo>
                    <a:pt x="99" y="222"/>
                  </a:lnTo>
                  <a:lnTo>
                    <a:pt x="99" y="222"/>
                  </a:lnTo>
                  <a:lnTo>
                    <a:pt x="103" y="222"/>
                  </a:lnTo>
                  <a:lnTo>
                    <a:pt x="103" y="217"/>
                  </a:lnTo>
                  <a:lnTo>
                    <a:pt x="103" y="217"/>
                  </a:lnTo>
                  <a:lnTo>
                    <a:pt x="103" y="217"/>
                  </a:lnTo>
                  <a:lnTo>
                    <a:pt x="108" y="217"/>
                  </a:lnTo>
                  <a:lnTo>
                    <a:pt x="117" y="217"/>
                  </a:lnTo>
                  <a:lnTo>
                    <a:pt x="121" y="213"/>
                  </a:lnTo>
                  <a:lnTo>
                    <a:pt x="121" y="213"/>
                  </a:lnTo>
                  <a:lnTo>
                    <a:pt x="117" y="213"/>
                  </a:lnTo>
                  <a:lnTo>
                    <a:pt x="117" y="213"/>
                  </a:lnTo>
                  <a:lnTo>
                    <a:pt x="112" y="217"/>
                  </a:lnTo>
                  <a:lnTo>
                    <a:pt x="108" y="213"/>
                  </a:lnTo>
                  <a:lnTo>
                    <a:pt x="108" y="213"/>
                  </a:lnTo>
                  <a:lnTo>
                    <a:pt x="108" y="217"/>
                  </a:lnTo>
                  <a:lnTo>
                    <a:pt x="103" y="217"/>
                  </a:lnTo>
                  <a:lnTo>
                    <a:pt x="103" y="217"/>
                  </a:lnTo>
                  <a:lnTo>
                    <a:pt x="99" y="217"/>
                  </a:lnTo>
                  <a:lnTo>
                    <a:pt x="99" y="213"/>
                  </a:lnTo>
                  <a:lnTo>
                    <a:pt x="99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8" y="213"/>
                  </a:lnTo>
                  <a:lnTo>
                    <a:pt x="108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8" y="204"/>
                  </a:lnTo>
                  <a:lnTo>
                    <a:pt x="108" y="199"/>
                  </a:lnTo>
                  <a:lnTo>
                    <a:pt x="108" y="199"/>
                  </a:lnTo>
                  <a:lnTo>
                    <a:pt x="103" y="199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13"/>
                  </a:lnTo>
                  <a:lnTo>
                    <a:pt x="99" y="213"/>
                  </a:lnTo>
                  <a:lnTo>
                    <a:pt x="99" y="213"/>
                  </a:lnTo>
                  <a:lnTo>
                    <a:pt x="99" y="213"/>
                  </a:lnTo>
                  <a:lnTo>
                    <a:pt x="94" y="213"/>
                  </a:lnTo>
                  <a:lnTo>
                    <a:pt x="94" y="213"/>
                  </a:lnTo>
                  <a:lnTo>
                    <a:pt x="94" y="213"/>
                  </a:lnTo>
                  <a:lnTo>
                    <a:pt x="94" y="213"/>
                  </a:lnTo>
                  <a:lnTo>
                    <a:pt x="94" y="217"/>
                  </a:lnTo>
                  <a:lnTo>
                    <a:pt x="94" y="217"/>
                  </a:lnTo>
                  <a:lnTo>
                    <a:pt x="90" y="217"/>
                  </a:lnTo>
                  <a:lnTo>
                    <a:pt x="90" y="217"/>
                  </a:lnTo>
                  <a:lnTo>
                    <a:pt x="90" y="217"/>
                  </a:lnTo>
                  <a:lnTo>
                    <a:pt x="85" y="217"/>
                  </a:lnTo>
                  <a:lnTo>
                    <a:pt x="81" y="217"/>
                  </a:lnTo>
                  <a:lnTo>
                    <a:pt x="81" y="217"/>
                  </a:lnTo>
                  <a:lnTo>
                    <a:pt x="76" y="217"/>
                  </a:lnTo>
                  <a:lnTo>
                    <a:pt x="76" y="217"/>
                  </a:lnTo>
                  <a:lnTo>
                    <a:pt x="76" y="213"/>
                  </a:lnTo>
                  <a:lnTo>
                    <a:pt x="76" y="213"/>
                  </a:lnTo>
                  <a:lnTo>
                    <a:pt x="76" y="213"/>
                  </a:lnTo>
                  <a:lnTo>
                    <a:pt x="76" y="213"/>
                  </a:lnTo>
                  <a:lnTo>
                    <a:pt x="81" y="213"/>
                  </a:lnTo>
                  <a:lnTo>
                    <a:pt x="85" y="208"/>
                  </a:lnTo>
                  <a:lnTo>
                    <a:pt x="85" y="204"/>
                  </a:lnTo>
                  <a:lnTo>
                    <a:pt x="94" y="204"/>
                  </a:lnTo>
                  <a:lnTo>
                    <a:pt x="94" y="199"/>
                  </a:lnTo>
                  <a:lnTo>
                    <a:pt x="94" y="199"/>
                  </a:lnTo>
                  <a:lnTo>
                    <a:pt x="94" y="199"/>
                  </a:lnTo>
                  <a:lnTo>
                    <a:pt x="94" y="199"/>
                  </a:lnTo>
                  <a:lnTo>
                    <a:pt x="90" y="204"/>
                  </a:lnTo>
                  <a:lnTo>
                    <a:pt x="85" y="204"/>
                  </a:lnTo>
                  <a:lnTo>
                    <a:pt x="85" y="204"/>
                  </a:lnTo>
                  <a:lnTo>
                    <a:pt x="85" y="199"/>
                  </a:lnTo>
                  <a:lnTo>
                    <a:pt x="85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94" y="199"/>
                  </a:lnTo>
                  <a:lnTo>
                    <a:pt x="94" y="199"/>
                  </a:lnTo>
                  <a:lnTo>
                    <a:pt x="99" y="194"/>
                  </a:lnTo>
                  <a:lnTo>
                    <a:pt x="99" y="194"/>
                  </a:lnTo>
                  <a:lnTo>
                    <a:pt x="99" y="194"/>
                  </a:lnTo>
                  <a:lnTo>
                    <a:pt x="99" y="194"/>
                  </a:lnTo>
                  <a:lnTo>
                    <a:pt x="103" y="194"/>
                  </a:lnTo>
                  <a:lnTo>
                    <a:pt x="103" y="190"/>
                  </a:lnTo>
                  <a:lnTo>
                    <a:pt x="103" y="190"/>
                  </a:lnTo>
                  <a:lnTo>
                    <a:pt x="103" y="190"/>
                  </a:lnTo>
                  <a:lnTo>
                    <a:pt x="103" y="190"/>
                  </a:lnTo>
                  <a:lnTo>
                    <a:pt x="99" y="190"/>
                  </a:lnTo>
                  <a:lnTo>
                    <a:pt x="99" y="190"/>
                  </a:lnTo>
                  <a:lnTo>
                    <a:pt x="99" y="190"/>
                  </a:lnTo>
                  <a:lnTo>
                    <a:pt x="99" y="190"/>
                  </a:lnTo>
                  <a:lnTo>
                    <a:pt x="99" y="190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94" y="185"/>
                  </a:lnTo>
                  <a:lnTo>
                    <a:pt x="94" y="185"/>
                  </a:lnTo>
                  <a:lnTo>
                    <a:pt x="99" y="185"/>
                  </a:lnTo>
                  <a:lnTo>
                    <a:pt x="99" y="185"/>
                  </a:lnTo>
                  <a:lnTo>
                    <a:pt x="99" y="185"/>
                  </a:lnTo>
                  <a:lnTo>
                    <a:pt x="103" y="185"/>
                  </a:lnTo>
                  <a:lnTo>
                    <a:pt x="103" y="181"/>
                  </a:lnTo>
                  <a:lnTo>
                    <a:pt x="103" y="181"/>
                  </a:lnTo>
                  <a:lnTo>
                    <a:pt x="103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103" y="172"/>
                  </a:lnTo>
                  <a:lnTo>
                    <a:pt x="103" y="176"/>
                  </a:lnTo>
                  <a:lnTo>
                    <a:pt x="103" y="172"/>
                  </a:lnTo>
                  <a:lnTo>
                    <a:pt x="103" y="172"/>
                  </a:lnTo>
                  <a:lnTo>
                    <a:pt x="103" y="172"/>
                  </a:lnTo>
                  <a:lnTo>
                    <a:pt x="103" y="172"/>
                  </a:lnTo>
                  <a:lnTo>
                    <a:pt x="103" y="172"/>
                  </a:lnTo>
                  <a:lnTo>
                    <a:pt x="103" y="172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99" y="167"/>
                  </a:lnTo>
                  <a:lnTo>
                    <a:pt x="94" y="167"/>
                  </a:lnTo>
                  <a:lnTo>
                    <a:pt x="94" y="167"/>
                  </a:lnTo>
                  <a:lnTo>
                    <a:pt x="94" y="167"/>
                  </a:lnTo>
                  <a:lnTo>
                    <a:pt x="94" y="167"/>
                  </a:lnTo>
                  <a:lnTo>
                    <a:pt x="99" y="167"/>
                  </a:lnTo>
                  <a:lnTo>
                    <a:pt x="99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99" y="149"/>
                  </a:lnTo>
                  <a:lnTo>
                    <a:pt x="99" y="149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3" y="136"/>
                  </a:lnTo>
                  <a:lnTo>
                    <a:pt x="103" y="136"/>
                  </a:lnTo>
                  <a:lnTo>
                    <a:pt x="99" y="136"/>
                  </a:lnTo>
                  <a:lnTo>
                    <a:pt x="99" y="136"/>
                  </a:lnTo>
                  <a:lnTo>
                    <a:pt x="99" y="136"/>
                  </a:lnTo>
                  <a:lnTo>
                    <a:pt x="94" y="136"/>
                  </a:lnTo>
                  <a:lnTo>
                    <a:pt x="94" y="136"/>
                  </a:lnTo>
                  <a:lnTo>
                    <a:pt x="90" y="131"/>
                  </a:lnTo>
                  <a:lnTo>
                    <a:pt x="85" y="131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76" y="127"/>
                  </a:lnTo>
                  <a:lnTo>
                    <a:pt x="72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8" y="127"/>
                  </a:lnTo>
                  <a:lnTo>
                    <a:pt x="54" y="127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27"/>
                  </a:lnTo>
                  <a:lnTo>
                    <a:pt x="31" y="127"/>
                  </a:lnTo>
                  <a:lnTo>
                    <a:pt x="31" y="127"/>
                  </a:lnTo>
                  <a:lnTo>
                    <a:pt x="31" y="127"/>
                  </a:lnTo>
                  <a:lnTo>
                    <a:pt x="31" y="127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2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9" y="127"/>
                  </a:lnTo>
                  <a:lnTo>
                    <a:pt x="9" y="122"/>
                  </a:lnTo>
                  <a:lnTo>
                    <a:pt x="9" y="122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4" y="118"/>
                  </a:lnTo>
                  <a:lnTo>
                    <a:pt x="9" y="118"/>
                  </a:lnTo>
                  <a:lnTo>
                    <a:pt x="13" y="118"/>
                  </a:lnTo>
                  <a:lnTo>
                    <a:pt x="18" y="118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22" y="113"/>
                  </a:lnTo>
                  <a:lnTo>
                    <a:pt x="18" y="113"/>
                  </a:lnTo>
                  <a:lnTo>
                    <a:pt x="13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3" y="109"/>
                  </a:lnTo>
                  <a:lnTo>
                    <a:pt x="13" y="109"/>
                  </a:lnTo>
                  <a:lnTo>
                    <a:pt x="13" y="109"/>
                  </a:lnTo>
                  <a:lnTo>
                    <a:pt x="4" y="113"/>
                  </a:lnTo>
                  <a:lnTo>
                    <a:pt x="4" y="113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4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9" y="104"/>
                  </a:lnTo>
                  <a:lnTo>
                    <a:pt x="18" y="104"/>
                  </a:lnTo>
                  <a:lnTo>
                    <a:pt x="22" y="104"/>
                  </a:lnTo>
                  <a:lnTo>
                    <a:pt x="27" y="104"/>
                  </a:lnTo>
                  <a:lnTo>
                    <a:pt x="31" y="104"/>
                  </a:lnTo>
                  <a:lnTo>
                    <a:pt x="36" y="104"/>
                  </a:lnTo>
                  <a:lnTo>
                    <a:pt x="40" y="104"/>
                  </a:lnTo>
                  <a:lnTo>
                    <a:pt x="45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4" y="104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45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2" y="100"/>
                  </a:lnTo>
                  <a:lnTo>
                    <a:pt x="18" y="100"/>
                  </a:lnTo>
                  <a:lnTo>
                    <a:pt x="22" y="100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3" y="81"/>
                  </a:lnTo>
                  <a:lnTo>
                    <a:pt x="13" y="81"/>
                  </a:lnTo>
                  <a:lnTo>
                    <a:pt x="18" y="81"/>
                  </a:lnTo>
                  <a:lnTo>
                    <a:pt x="22" y="81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31" y="81"/>
                  </a:lnTo>
                  <a:lnTo>
                    <a:pt x="31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40" y="77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7" y="72"/>
                  </a:lnTo>
                  <a:lnTo>
                    <a:pt x="67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90" y="72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9" y="63"/>
                  </a:lnTo>
                  <a:lnTo>
                    <a:pt x="103" y="63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2" y="59"/>
                  </a:lnTo>
                  <a:lnTo>
                    <a:pt x="112" y="59"/>
                  </a:lnTo>
                  <a:lnTo>
                    <a:pt x="112" y="59"/>
                  </a:lnTo>
                  <a:lnTo>
                    <a:pt x="117" y="54"/>
                  </a:lnTo>
                  <a:lnTo>
                    <a:pt x="117" y="54"/>
                  </a:lnTo>
                  <a:lnTo>
                    <a:pt x="117" y="54"/>
                  </a:lnTo>
                  <a:lnTo>
                    <a:pt x="117" y="54"/>
                  </a:lnTo>
                  <a:lnTo>
                    <a:pt x="117" y="54"/>
                  </a:lnTo>
                  <a:lnTo>
                    <a:pt x="112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99" y="59"/>
                  </a:lnTo>
                  <a:lnTo>
                    <a:pt x="99" y="54"/>
                  </a:lnTo>
                  <a:lnTo>
                    <a:pt x="99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103" y="50"/>
                  </a:lnTo>
                  <a:lnTo>
                    <a:pt x="108" y="45"/>
                  </a:lnTo>
                  <a:lnTo>
                    <a:pt x="108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7" y="45"/>
                  </a:lnTo>
                  <a:lnTo>
                    <a:pt x="121" y="45"/>
                  </a:lnTo>
                  <a:lnTo>
                    <a:pt x="126" y="41"/>
                  </a:lnTo>
                  <a:lnTo>
                    <a:pt x="131" y="41"/>
                  </a:lnTo>
                  <a:lnTo>
                    <a:pt x="135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5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4" y="41"/>
                  </a:lnTo>
                  <a:lnTo>
                    <a:pt x="144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53" y="36"/>
                  </a:lnTo>
                  <a:lnTo>
                    <a:pt x="153" y="36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62" y="36"/>
                  </a:lnTo>
                  <a:lnTo>
                    <a:pt x="162" y="36"/>
                  </a:lnTo>
                  <a:lnTo>
                    <a:pt x="167" y="36"/>
                  </a:lnTo>
                  <a:lnTo>
                    <a:pt x="167" y="32"/>
                  </a:lnTo>
                  <a:lnTo>
                    <a:pt x="171" y="32"/>
                  </a:lnTo>
                  <a:lnTo>
                    <a:pt x="171" y="27"/>
                  </a:lnTo>
                  <a:lnTo>
                    <a:pt x="171" y="27"/>
                  </a:lnTo>
                  <a:lnTo>
                    <a:pt x="176" y="27"/>
                  </a:lnTo>
                  <a:lnTo>
                    <a:pt x="176" y="27"/>
                  </a:lnTo>
                  <a:lnTo>
                    <a:pt x="180" y="27"/>
                  </a:lnTo>
                  <a:lnTo>
                    <a:pt x="185" y="27"/>
                  </a:lnTo>
                  <a:lnTo>
                    <a:pt x="185" y="27"/>
                  </a:lnTo>
                  <a:lnTo>
                    <a:pt x="189" y="27"/>
                  </a:lnTo>
                  <a:lnTo>
                    <a:pt x="189" y="27"/>
                  </a:lnTo>
                  <a:lnTo>
                    <a:pt x="194" y="27"/>
                  </a:lnTo>
                  <a:lnTo>
                    <a:pt x="194" y="32"/>
                  </a:lnTo>
                  <a:lnTo>
                    <a:pt x="198" y="32"/>
                  </a:lnTo>
                  <a:lnTo>
                    <a:pt x="198" y="32"/>
                  </a:lnTo>
                  <a:lnTo>
                    <a:pt x="203" y="32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207" y="36"/>
                  </a:lnTo>
                  <a:lnTo>
                    <a:pt x="207" y="36"/>
                  </a:lnTo>
                  <a:lnTo>
                    <a:pt x="203" y="36"/>
                  </a:lnTo>
                  <a:lnTo>
                    <a:pt x="203" y="32"/>
                  </a:lnTo>
                  <a:lnTo>
                    <a:pt x="198" y="32"/>
                  </a:lnTo>
                  <a:lnTo>
                    <a:pt x="198" y="27"/>
                  </a:lnTo>
                  <a:lnTo>
                    <a:pt x="198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4" y="23"/>
                  </a:lnTo>
                  <a:lnTo>
                    <a:pt x="198" y="23"/>
                  </a:lnTo>
                  <a:lnTo>
                    <a:pt x="207" y="23"/>
                  </a:lnTo>
                  <a:lnTo>
                    <a:pt x="221" y="23"/>
                  </a:lnTo>
                  <a:lnTo>
                    <a:pt x="221" y="23"/>
                  </a:lnTo>
                  <a:lnTo>
                    <a:pt x="230" y="23"/>
                  </a:lnTo>
                  <a:lnTo>
                    <a:pt x="230" y="23"/>
                  </a:lnTo>
                  <a:lnTo>
                    <a:pt x="230" y="23"/>
                  </a:lnTo>
                  <a:lnTo>
                    <a:pt x="239" y="18"/>
                  </a:lnTo>
                  <a:lnTo>
                    <a:pt x="239" y="18"/>
                  </a:lnTo>
                  <a:lnTo>
                    <a:pt x="239" y="18"/>
                  </a:lnTo>
                  <a:lnTo>
                    <a:pt x="243" y="23"/>
                  </a:lnTo>
                  <a:lnTo>
                    <a:pt x="243" y="23"/>
                  </a:lnTo>
                  <a:lnTo>
                    <a:pt x="243" y="23"/>
                  </a:lnTo>
                  <a:lnTo>
                    <a:pt x="243" y="27"/>
                  </a:lnTo>
                  <a:lnTo>
                    <a:pt x="239" y="32"/>
                  </a:lnTo>
                  <a:lnTo>
                    <a:pt x="239" y="32"/>
                  </a:lnTo>
                  <a:lnTo>
                    <a:pt x="239" y="32"/>
                  </a:lnTo>
                  <a:lnTo>
                    <a:pt x="239" y="32"/>
                  </a:lnTo>
                  <a:lnTo>
                    <a:pt x="239" y="32"/>
                  </a:lnTo>
                  <a:lnTo>
                    <a:pt x="243" y="32"/>
                  </a:lnTo>
                  <a:lnTo>
                    <a:pt x="243" y="27"/>
                  </a:lnTo>
                  <a:lnTo>
                    <a:pt x="248" y="27"/>
                  </a:lnTo>
                  <a:lnTo>
                    <a:pt x="248" y="27"/>
                  </a:lnTo>
                  <a:lnTo>
                    <a:pt x="248" y="23"/>
                  </a:lnTo>
                  <a:lnTo>
                    <a:pt x="248" y="23"/>
                  </a:lnTo>
                  <a:lnTo>
                    <a:pt x="253" y="23"/>
                  </a:lnTo>
                  <a:lnTo>
                    <a:pt x="253" y="23"/>
                  </a:lnTo>
                  <a:lnTo>
                    <a:pt x="257" y="27"/>
                  </a:lnTo>
                  <a:lnTo>
                    <a:pt x="262" y="27"/>
                  </a:lnTo>
                  <a:lnTo>
                    <a:pt x="266" y="27"/>
                  </a:lnTo>
                  <a:lnTo>
                    <a:pt x="271" y="27"/>
                  </a:lnTo>
                  <a:lnTo>
                    <a:pt x="275" y="27"/>
                  </a:lnTo>
                  <a:lnTo>
                    <a:pt x="275" y="27"/>
                  </a:lnTo>
                  <a:lnTo>
                    <a:pt x="275" y="27"/>
                  </a:lnTo>
                  <a:lnTo>
                    <a:pt x="275" y="27"/>
                  </a:lnTo>
                  <a:lnTo>
                    <a:pt x="271" y="27"/>
                  </a:lnTo>
                  <a:lnTo>
                    <a:pt x="271" y="23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5" y="18"/>
                  </a:lnTo>
                  <a:lnTo>
                    <a:pt x="280" y="18"/>
                  </a:lnTo>
                  <a:lnTo>
                    <a:pt x="289" y="18"/>
                  </a:lnTo>
                  <a:lnTo>
                    <a:pt x="298" y="23"/>
                  </a:lnTo>
                  <a:lnTo>
                    <a:pt x="302" y="27"/>
                  </a:lnTo>
                  <a:lnTo>
                    <a:pt x="311" y="32"/>
                  </a:lnTo>
                  <a:lnTo>
                    <a:pt x="316" y="32"/>
                  </a:lnTo>
                  <a:lnTo>
                    <a:pt x="316" y="32"/>
                  </a:lnTo>
                  <a:lnTo>
                    <a:pt x="316" y="32"/>
                  </a:lnTo>
                  <a:lnTo>
                    <a:pt x="320" y="32"/>
                  </a:lnTo>
                  <a:lnTo>
                    <a:pt x="320" y="32"/>
                  </a:lnTo>
                  <a:lnTo>
                    <a:pt x="320" y="32"/>
                  </a:lnTo>
                  <a:lnTo>
                    <a:pt x="320" y="27"/>
                  </a:lnTo>
                  <a:lnTo>
                    <a:pt x="320" y="27"/>
                  </a:lnTo>
                  <a:lnTo>
                    <a:pt x="325" y="23"/>
                  </a:lnTo>
                  <a:lnTo>
                    <a:pt x="325" y="23"/>
                  </a:lnTo>
                  <a:lnTo>
                    <a:pt x="329" y="23"/>
                  </a:lnTo>
                  <a:lnTo>
                    <a:pt x="329" y="18"/>
                  </a:lnTo>
                  <a:lnTo>
                    <a:pt x="329" y="18"/>
                  </a:lnTo>
                  <a:lnTo>
                    <a:pt x="320" y="14"/>
                  </a:lnTo>
                  <a:lnTo>
                    <a:pt x="320" y="14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47" y="14"/>
                  </a:lnTo>
                  <a:lnTo>
                    <a:pt x="352" y="18"/>
                  </a:lnTo>
                  <a:lnTo>
                    <a:pt x="352" y="18"/>
                  </a:lnTo>
                  <a:lnTo>
                    <a:pt x="352" y="18"/>
                  </a:lnTo>
                  <a:lnTo>
                    <a:pt x="352" y="18"/>
                  </a:lnTo>
                  <a:lnTo>
                    <a:pt x="356" y="18"/>
                  </a:lnTo>
                  <a:lnTo>
                    <a:pt x="356" y="14"/>
                  </a:lnTo>
                  <a:lnTo>
                    <a:pt x="356" y="14"/>
                  </a:lnTo>
                  <a:lnTo>
                    <a:pt x="334" y="14"/>
                  </a:lnTo>
                  <a:lnTo>
                    <a:pt x="329" y="14"/>
                  </a:lnTo>
                  <a:lnTo>
                    <a:pt x="329" y="14"/>
                  </a:lnTo>
                  <a:lnTo>
                    <a:pt x="325" y="14"/>
                  </a:lnTo>
                  <a:lnTo>
                    <a:pt x="320" y="14"/>
                  </a:lnTo>
                  <a:lnTo>
                    <a:pt x="320" y="14"/>
                  </a:lnTo>
                  <a:lnTo>
                    <a:pt x="316" y="9"/>
                  </a:lnTo>
                  <a:lnTo>
                    <a:pt x="320" y="9"/>
                  </a:lnTo>
                  <a:lnTo>
                    <a:pt x="325" y="9"/>
                  </a:lnTo>
                  <a:lnTo>
                    <a:pt x="325" y="9"/>
                  </a:lnTo>
                  <a:lnTo>
                    <a:pt x="329" y="9"/>
                  </a:lnTo>
                  <a:lnTo>
                    <a:pt x="334" y="9"/>
                  </a:lnTo>
                  <a:lnTo>
                    <a:pt x="338" y="9"/>
                  </a:lnTo>
                  <a:lnTo>
                    <a:pt x="347" y="5"/>
                  </a:lnTo>
                  <a:lnTo>
                    <a:pt x="352" y="5"/>
                  </a:lnTo>
                  <a:lnTo>
                    <a:pt x="352" y="5"/>
                  </a:lnTo>
                  <a:lnTo>
                    <a:pt x="356" y="9"/>
                  </a:lnTo>
                  <a:lnTo>
                    <a:pt x="356" y="9"/>
                  </a:lnTo>
                  <a:lnTo>
                    <a:pt x="361" y="9"/>
                  </a:lnTo>
                  <a:lnTo>
                    <a:pt x="361" y="9"/>
                  </a:lnTo>
                  <a:lnTo>
                    <a:pt x="361" y="9"/>
                  </a:lnTo>
                  <a:lnTo>
                    <a:pt x="365" y="9"/>
                  </a:lnTo>
                  <a:lnTo>
                    <a:pt x="365" y="9"/>
                  </a:lnTo>
                  <a:lnTo>
                    <a:pt x="370" y="5"/>
                  </a:lnTo>
                  <a:lnTo>
                    <a:pt x="374" y="5"/>
                  </a:lnTo>
                  <a:lnTo>
                    <a:pt x="379" y="5"/>
                  </a:lnTo>
                  <a:lnTo>
                    <a:pt x="379" y="9"/>
                  </a:lnTo>
                  <a:lnTo>
                    <a:pt x="384" y="9"/>
                  </a:lnTo>
                  <a:lnTo>
                    <a:pt x="384" y="9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93" y="9"/>
                  </a:lnTo>
                  <a:lnTo>
                    <a:pt x="393" y="9"/>
                  </a:lnTo>
                  <a:lnTo>
                    <a:pt x="393" y="9"/>
                  </a:lnTo>
                  <a:lnTo>
                    <a:pt x="393" y="9"/>
                  </a:lnTo>
                  <a:lnTo>
                    <a:pt x="388" y="9"/>
                  </a:lnTo>
                  <a:lnTo>
                    <a:pt x="388" y="5"/>
                  </a:lnTo>
                  <a:lnTo>
                    <a:pt x="388" y="5"/>
                  </a:lnTo>
                  <a:lnTo>
                    <a:pt x="388" y="5"/>
                  </a:lnTo>
                  <a:lnTo>
                    <a:pt x="388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7" y="5"/>
                  </a:lnTo>
                  <a:lnTo>
                    <a:pt x="397" y="5"/>
                  </a:lnTo>
                  <a:lnTo>
                    <a:pt x="397" y="5"/>
                  </a:lnTo>
                  <a:lnTo>
                    <a:pt x="402" y="5"/>
                  </a:lnTo>
                  <a:lnTo>
                    <a:pt x="402" y="5"/>
                  </a:lnTo>
                  <a:lnTo>
                    <a:pt x="406" y="5"/>
                  </a:lnTo>
                  <a:lnTo>
                    <a:pt x="406" y="5"/>
                  </a:lnTo>
                  <a:lnTo>
                    <a:pt x="406" y="5"/>
                  </a:lnTo>
                  <a:lnTo>
                    <a:pt x="406" y="5"/>
                  </a:lnTo>
                  <a:lnTo>
                    <a:pt x="406" y="5"/>
                  </a:lnTo>
                  <a:lnTo>
                    <a:pt x="420" y="5"/>
                  </a:lnTo>
                  <a:lnTo>
                    <a:pt x="420" y="5"/>
                  </a:lnTo>
                  <a:lnTo>
                    <a:pt x="424" y="0"/>
                  </a:lnTo>
                  <a:lnTo>
                    <a:pt x="424" y="0"/>
                  </a:lnTo>
                  <a:lnTo>
                    <a:pt x="429" y="5"/>
                  </a:lnTo>
                  <a:lnTo>
                    <a:pt x="429" y="5"/>
                  </a:lnTo>
                  <a:lnTo>
                    <a:pt x="433" y="5"/>
                  </a:lnTo>
                  <a:lnTo>
                    <a:pt x="438" y="0"/>
                  </a:lnTo>
                  <a:lnTo>
                    <a:pt x="438" y="0"/>
                  </a:lnTo>
                  <a:lnTo>
                    <a:pt x="460" y="5"/>
                  </a:lnTo>
                  <a:lnTo>
                    <a:pt x="465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3" name="Freeform 69">
              <a:extLst>
                <a:ext uri="{FF2B5EF4-FFF2-40B4-BE49-F238E27FC236}">
                  <a16:creationId xmlns:a16="http://schemas.microsoft.com/office/drawing/2014/main" id="{BD128E40-1E94-1A59-E3ED-D6E9B0F5B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601" y="2378076"/>
              <a:ext cx="115888" cy="136525"/>
            </a:xfrm>
            <a:custGeom>
              <a:avLst/>
              <a:gdLst>
                <a:gd name="T0" fmla="*/ 64 w 73"/>
                <a:gd name="T1" fmla="*/ 14 h 86"/>
                <a:gd name="T2" fmla="*/ 59 w 73"/>
                <a:gd name="T3" fmla="*/ 23 h 86"/>
                <a:gd name="T4" fmla="*/ 55 w 73"/>
                <a:gd name="T5" fmla="*/ 36 h 86"/>
                <a:gd name="T6" fmla="*/ 55 w 73"/>
                <a:gd name="T7" fmla="*/ 41 h 86"/>
                <a:gd name="T8" fmla="*/ 59 w 73"/>
                <a:gd name="T9" fmla="*/ 41 h 86"/>
                <a:gd name="T10" fmla="*/ 64 w 73"/>
                <a:gd name="T11" fmla="*/ 41 h 86"/>
                <a:gd name="T12" fmla="*/ 64 w 73"/>
                <a:gd name="T13" fmla="*/ 45 h 86"/>
                <a:gd name="T14" fmla="*/ 68 w 73"/>
                <a:gd name="T15" fmla="*/ 41 h 86"/>
                <a:gd name="T16" fmla="*/ 68 w 73"/>
                <a:gd name="T17" fmla="*/ 41 h 86"/>
                <a:gd name="T18" fmla="*/ 73 w 73"/>
                <a:gd name="T19" fmla="*/ 45 h 86"/>
                <a:gd name="T20" fmla="*/ 68 w 73"/>
                <a:gd name="T21" fmla="*/ 45 h 86"/>
                <a:gd name="T22" fmla="*/ 64 w 73"/>
                <a:gd name="T23" fmla="*/ 55 h 86"/>
                <a:gd name="T24" fmla="*/ 59 w 73"/>
                <a:gd name="T25" fmla="*/ 55 h 86"/>
                <a:gd name="T26" fmla="*/ 55 w 73"/>
                <a:gd name="T27" fmla="*/ 59 h 86"/>
                <a:gd name="T28" fmla="*/ 50 w 73"/>
                <a:gd name="T29" fmla="*/ 59 h 86"/>
                <a:gd name="T30" fmla="*/ 50 w 73"/>
                <a:gd name="T31" fmla="*/ 64 h 86"/>
                <a:gd name="T32" fmla="*/ 50 w 73"/>
                <a:gd name="T33" fmla="*/ 68 h 86"/>
                <a:gd name="T34" fmla="*/ 50 w 73"/>
                <a:gd name="T35" fmla="*/ 68 h 86"/>
                <a:gd name="T36" fmla="*/ 45 w 73"/>
                <a:gd name="T37" fmla="*/ 73 h 86"/>
                <a:gd name="T38" fmla="*/ 45 w 73"/>
                <a:gd name="T39" fmla="*/ 73 h 86"/>
                <a:gd name="T40" fmla="*/ 45 w 73"/>
                <a:gd name="T41" fmla="*/ 73 h 86"/>
                <a:gd name="T42" fmla="*/ 45 w 73"/>
                <a:gd name="T43" fmla="*/ 73 h 86"/>
                <a:gd name="T44" fmla="*/ 45 w 73"/>
                <a:gd name="T45" fmla="*/ 73 h 86"/>
                <a:gd name="T46" fmla="*/ 41 w 73"/>
                <a:gd name="T47" fmla="*/ 77 h 86"/>
                <a:gd name="T48" fmla="*/ 41 w 73"/>
                <a:gd name="T49" fmla="*/ 77 h 86"/>
                <a:gd name="T50" fmla="*/ 36 w 73"/>
                <a:gd name="T51" fmla="*/ 77 h 86"/>
                <a:gd name="T52" fmla="*/ 36 w 73"/>
                <a:gd name="T53" fmla="*/ 82 h 86"/>
                <a:gd name="T54" fmla="*/ 32 w 73"/>
                <a:gd name="T55" fmla="*/ 82 h 86"/>
                <a:gd name="T56" fmla="*/ 27 w 73"/>
                <a:gd name="T57" fmla="*/ 82 h 86"/>
                <a:gd name="T58" fmla="*/ 14 w 73"/>
                <a:gd name="T59" fmla="*/ 82 h 86"/>
                <a:gd name="T60" fmla="*/ 9 w 73"/>
                <a:gd name="T61" fmla="*/ 77 h 86"/>
                <a:gd name="T62" fmla="*/ 0 w 73"/>
                <a:gd name="T63" fmla="*/ 68 h 86"/>
                <a:gd name="T64" fmla="*/ 0 w 73"/>
                <a:gd name="T65" fmla="*/ 64 h 86"/>
                <a:gd name="T66" fmla="*/ 0 w 73"/>
                <a:gd name="T67" fmla="*/ 64 h 86"/>
                <a:gd name="T68" fmla="*/ 0 w 73"/>
                <a:gd name="T69" fmla="*/ 59 h 86"/>
                <a:gd name="T70" fmla="*/ 0 w 73"/>
                <a:gd name="T71" fmla="*/ 59 h 86"/>
                <a:gd name="T72" fmla="*/ 5 w 73"/>
                <a:gd name="T73" fmla="*/ 55 h 86"/>
                <a:gd name="T74" fmla="*/ 0 w 73"/>
                <a:gd name="T75" fmla="*/ 55 h 86"/>
                <a:gd name="T76" fmla="*/ 5 w 73"/>
                <a:gd name="T77" fmla="*/ 50 h 86"/>
                <a:gd name="T78" fmla="*/ 9 w 73"/>
                <a:gd name="T79" fmla="*/ 41 h 86"/>
                <a:gd name="T80" fmla="*/ 18 w 73"/>
                <a:gd name="T81" fmla="*/ 36 h 86"/>
                <a:gd name="T82" fmla="*/ 27 w 73"/>
                <a:gd name="T83" fmla="*/ 36 h 86"/>
                <a:gd name="T84" fmla="*/ 32 w 73"/>
                <a:gd name="T85" fmla="*/ 36 h 86"/>
                <a:gd name="T86" fmla="*/ 36 w 73"/>
                <a:gd name="T87" fmla="*/ 36 h 86"/>
                <a:gd name="T88" fmla="*/ 36 w 73"/>
                <a:gd name="T89" fmla="*/ 32 h 86"/>
                <a:gd name="T90" fmla="*/ 36 w 73"/>
                <a:gd name="T91" fmla="*/ 32 h 86"/>
                <a:gd name="T92" fmla="*/ 32 w 73"/>
                <a:gd name="T93" fmla="*/ 27 h 86"/>
                <a:gd name="T94" fmla="*/ 32 w 73"/>
                <a:gd name="T95" fmla="*/ 27 h 86"/>
                <a:gd name="T96" fmla="*/ 32 w 73"/>
                <a:gd name="T97" fmla="*/ 23 h 86"/>
                <a:gd name="T98" fmla="*/ 27 w 73"/>
                <a:gd name="T99" fmla="*/ 18 h 86"/>
                <a:gd name="T100" fmla="*/ 23 w 73"/>
                <a:gd name="T101" fmla="*/ 14 h 86"/>
                <a:gd name="T102" fmla="*/ 23 w 73"/>
                <a:gd name="T103" fmla="*/ 14 h 86"/>
                <a:gd name="T104" fmla="*/ 32 w 73"/>
                <a:gd name="T105" fmla="*/ 14 h 86"/>
                <a:gd name="T106" fmla="*/ 32 w 73"/>
                <a:gd name="T107" fmla="*/ 5 h 86"/>
                <a:gd name="T108" fmla="*/ 41 w 73"/>
                <a:gd name="T109" fmla="*/ 0 h 86"/>
                <a:gd name="T110" fmla="*/ 55 w 73"/>
                <a:gd name="T111" fmla="*/ 5 h 86"/>
                <a:gd name="T112" fmla="*/ 64 w 73"/>
                <a:gd name="T113" fmla="*/ 5 h 86"/>
                <a:gd name="T114" fmla="*/ 64 w 73"/>
                <a:gd name="T115" fmla="*/ 1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86">
                  <a:moveTo>
                    <a:pt x="64" y="14"/>
                  </a:moveTo>
                  <a:lnTo>
                    <a:pt x="64" y="14"/>
                  </a:lnTo>
                  <a:lnTo>
                    <a:pt x="59" y="18"/>
                  </a:lnTo>
                  <a:lnTo>
                    <a:pt x="59" y="23"/>
                  </a:lnTo>
                  <a:lnTo>
                    <a:pt x="59" y="27"/>
                  </a:lnTo>
                  <a:lnTo>
                    <a:pt x="55" y="36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68" y="45"/>
                  </a:lnTo>
                  <a:lnTo>
                    <a:pt x="68" y="50"/>
                  </a:lnTo>
                  <a:lnTo>
                    <a:pt x="64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9" y="55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0" y="59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82"/>
                  </a:lnTo>
                  <a:lnTo>
                    <a:pt x="32" y="82"/>
                  </a:lnTo>
                  <a:lnTo>
                    <a:pt x="32" y="82"/>
                  </a:lnTo>
                  <a:lnTo>
                    <a:pt x="32" y="86"/>
                  </a:lnTo>
                  <a:lnTo>
                    <a:pt x="27" y="82"/>
                  </a:lnTo>
                  <a:lnTo>
                    <a:pt x="23" y="82"/>
                  </a:lnTo>
                  <a:lnTo>
                    <a:pt x="14" y="82"/>
                  </a:lnTo>
                  <a:lnTo>
                    <a:pt x="14" y="77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5" y="59"/>
                  </a:lnTo>
                  <a:lnTo>
                    <a:pt x="5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9" y="45"/>
                  </a:lnTo>
                  <a:lnTo>
                    <a:pt x="9" y="41"/>
                  </a:lnTo>
                  <a:lnTo>
                    <a:pt x="14" y="36"/>
                  </a:lnTo>
                  <a:lnTo>
                    <a:pt x="18" y="36"/>
                  </a:lnTo>
                  <a:lnTo>
                    <a:pt x="23" y="36"/>
                  </a:lnTo>
                  <a:lnTo>
                    <a:pt x="27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27" y="23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7" y="14"/>
                  </a:lnTo>
                  <a:lnTo>
                    <a:pt x="32" y="14"/>
                  </a:lnTo>
                  <a:lnTo>
                    <a:pt x="32" y="9"/>
                  </a:lnTo>
                  <a:lnTo>
                    <a:pt x="32" y="5"/>
                  </a:lnTo>
                  <a:lnTo>
                    <a:pt x="32" y="0"/>
                  </a:lnTo>
                  <a:lnTo>
                    <a:pt x="41" y="0"/>
                  </a:lnTo>
                  <a:lnTo>
                    <a:pt x="45" y="5"/>
                  </a:lnTo>
                  <a:lnTo>
                    <a:pt x="55" y="5"/>
                  </a:lnTo>
                  <a:lnTo>
                    <a:pt x="59" y="5"/>
                  </a:lnTo>
                  <a:lnTo>
                    <a:pt x="64" y="5"/>
                  </a:lnTo>
                  <a:lnTo>
                    <a:pt x="64" y="9"/>
                  </a:lnTo>
                  <a:lnTo>
                    <a:pt x="64" y="1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4" name="Freeform 70">
              <a:extLst>
                <a:ext uri="{FF2B5EF4-FFF2-40B4-BE49-F238E27FC236}">
                  <a16:creationId xmlns:a16="http://schemas.microsoft.com/office/drawing/2014/main" id="{BD033A87-8B08-BCF4-9028-BBDFD00FA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2687639"/>
              <a:ext cx="130175" cy="222250"/>
            </a:xfrm>
            <a:custGeom>
              <a:avLst/>
              <a:gdLst>
                <a:gd name="T0" fmla="*/ 32 w 82"/>
                <a:gd name="T1" fmla="*/ 4 h 140"/>
                <a:gd name="T2" fmla="*/ 50 w 82"/>
                <a:gd name="T3" fmla="*/ 18 h 140"/>
                <a:gd name="T4" fmla="*/ 50 w 82"/>
                <a:gd name="T5" fmla="*/ 36 h 140"/>
                <a:gd name="T6" fmla="*/ 50 w 82"/>
                <a:gd name="T7" fmla="*/ 36 h 140"/>
                <a:gd name="T8" fmla="*/ 59 w 82"/>
                <a:gd name="T9" fmla="*/ 31 h 140"/>
                <a:gd name="T10" fmla="*/ 73 w 82"/>
                <a:gd name="T11" fmla="*/ 45 h 140"/>
                <a:gd name="T12" fmla="*/ 73 w 82"/>
                <a:gd name="T13" fmla="*/ 58 h 140"/>
                <a:gd name="T14" fmla="*/ 73 w 82"/>
                <a:gd name="T15" fmla="*/ 63 h 140"/>
                <a:gd name="T16" fmla="*/ 73 w 82"/>
                <a:gd name="T17" fmla="*/ 63 h 140"/>
                <a:gd name="T18" fmla="*/ 64 w 82"/>
                <a:gd name="T19" fmla="*/ 68 h 140"/>
                <a:gd name="T20" fmla="*/ 59 w 82"/>
                <a:gd name="T21" fmla="*/ 68 h 140"/>
                <a:gd name="T22" fmla="*/ 59 w 82"/>
                <a:gd name="T23" fmla="*/ 77 h 140"/>
                <a:gd name="T24" fmla="*/ 59 w 82"/>
                <a:gd name="T25" fmla="*/ 81 h 140"/>
                <a:gd name="T26" fmla="*/ 59 w 82"/>
                <a:gd name="T27" fmla="*/ 90 h 140"/>
                <a:gd name="T28" fmla="*/ 64 w 82"/>
                <a:gd name="T29" fmla="*/ 99 h 140"/>
                <a:gd name="T30" fmla="*/ 68 w 82"/>
                <a:gd name="T31" fmla="*/ 99 h 140"/>
                <a:gd name="T32" fmla="*/ 68 w 82"/>
                <a:gd name="T33" fmla="*/ 104 h 140"/>
                <a:gd name="T34" fmla="*/ 73 w 82"/>
                <a:gd name="T35" fmla="*/ 108 h 140"/>
                <a:gd name="T36" fmla="*/ 73 w 82"/>
                <a:gd name="T37" fmla="*/ 113 h 140"/>
                <a:gd name="T38" fmla="*/ 73 w 82"/>
                <a:gd name="T39" fmla="*/ 117 h 140"/>
                <a:gd name="T40" fmla="*/ 77 w 82"/>
                <a:gd name="T41" fmla="*/ 122 h 140"/>
                <a:gd name="T42" fmla="*/ 82 w 82"/>
                <a:gd name="T43" fmla="*/ 126 h 140"/>
                <a:gd name="T44" fmla="*/ 82 w 82"/>
                <a:gd name="T45" fmla="*/ 126 h 140"/>
                <a:gd name="T46" fmla="*/ 73 w 82"/>
                <a:gd name="T47" fmla="*/ 126 h 140"/>
                <a:gd name="T48" fmla="*/ 68 w 82"/>
                <a:gd name="T49" fmla="*/ 126 h 140"/>
                <a:gd name="T50" fmla="*/ 64 w 82"/>
                <a:gd name="T51" fmla="*/ 131 h 140"/>
                <a:gd name="T52" fmla="*/ 59 w 82"/>
                <a:gd name="T53" fmla="*/ 131 h 140"/>
                <a:gd name="T54" fmla="*/ 55 w 82"/>
                <a:gd name="T55" fmla="*/ 135 h 140"/>
                <a:gd name="T56" fmla="*/ 50 w 82"/>
                <a:gd name="T57" fmla="*/ 135 h 140"/>
                <a:gd name="T58" fmla="*/ 50 w 82"/>
                <a:gd name="T59" fmla="*/ 135 h 140"/>
                <a:gd name="T60" fmla="*/ 45 w 82"/>
                <a:gd name="T61" fmla="*/ 140 h 140"/>
                <a:gd name="T62" fmla="*/ 41 w 82"/>
                <a:gd name="T63" fmla="*/ 140 h 140"/>
                <a:gd name="T64" fmla="*/ 32 w 82"/>
                <a:gd name="T65" fmla="*/ 135 h 140"/>
                <a:gd name="T66" fmla="*/ 27 w 82"/>
                <a:gd name="T67" fmla="*/ 131 h 140"/>
                <a:gd name="T68" fmla="*/ 27 w 82"/>
                <a:gd name="T69" fmla="*/ 131 h 140"/>
                <a:gd name="T70" fmla="*/ 23 w 82"/>
                <a:gd name="T71" fmla="*/ 122 h 140"/>
                <a:gd name="T72" fmla="*/ 23 w 82"/>
                <a:gd name="T73" fmla="*/ 108 h 140"/>
                <a:gd name="T74" fmla="*/ 23 w 82"/>
                <a:gd name="T75" fmla="*/ 99 h 140"/>
                <a:gd name="T76" fmla="*/ 27 w 82"/>
                <a:gd name="T77" fmla="*/ 90 h 140"/>
                <a:gd name="T78" fmla="*/ 27 w 82"/>
                <a:gd name="T79" fmla="*/ 86 h 140"/>
                <a:gd name="T80" fmla="*/ 27 w 82"/>
                <a:gd name="T81" fmla="*/ 81 h 140"/>
                <a:gd name="T82" fmla="*/ 23 w 82"/>
                <a:gd name="T83" fmla="*/ 77 h 140"/>
                <a:gd name="T84" fmla="*/ 18 w 82"/>
                <a:gd name="T85" fmla="*/ 77 h 140"/>
                <a:gd name="T86" fmla="*/ 23 w 82"/>
                <a:gd name="T87" fmla="*/ 68 h 140"/>
                <a:gd name="T88" fmla="*/ 18 w 82"/>
                <a:gd name="T89" fmla="*/ 63 h 140"/>
                <a:gd name="T90" fmla="*/ 14 w 82"/>
                <a:gd name="T91" fmla="*/ 63 h 140"/>
                <a:gd name="T92" fmla="*/ 0 w 82"/>
                <a:gd name="T93" fmla="*/ 49 h 140"/>
                <a:gd name="T94" fmla="*/ 5 w 82"/>
                <a:gd name="T95" fmla="*/ 45 h 140"/>
                <a:gd name="T96" fmla="*/ 5 w 82"/>
                <a:gd name="T97" fmla="*/ 36 h 140"/>
                <a:gd name="T98" fmla="*/ 9 w 82"/>
                <a:gd name="T99" fmla="*/ 36 h 140"/>
                <a:gd name="T100" fmla="*/ 14 w 82"/>
                <a:gd name="T101" fmla="*/ 31 h 140"/>
                <a:gd name="T102" fmla="*/ 18 w 82"/>
                <a:gd name="T103" fmla="*/ 27 h 140"/>
                <a:gd name="T104" fmla="*/ 14 w 82"/>
                <a:gd name="T105" fmla="*/ 27 h 140"/>
                <a:gd name="T106" fmla="*/ 14 w 82"/>
                <a:gd name="T107" fmla="*/ 18 h 140"/>
                <a:gd name="T108" fmla="*/ 18 w 82"/>
                <a:gd name="T109" fmla="*/ 13 h 140"/>
                <a:gd name="T110" fmla="*/ 27 w 82"/>
                <a:gd name="T111" fmla="*/ 9 h 140"/>
                <a:gd name="T112" fmla="*/ 27 w 82"/>
                <a:gd name="T11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" h="140">
                  <a:moveTo>
                    <a:pt x="32" y="4"/>
                  </a:move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41" y="9"/>
                  </a:lnTo>
                  <a:lnTo>
                    <a:pt x="45" y="13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7"/>
                  </a:lnTo>
                  <a:lnTo>
                    <a:pt x="50" y="31"/>
                  </a:lnTo>
                  <a:lnTo>
                    <a:pt x="50" y="36"/>
                  </a:lnTo>
                  <a:lnTo>
                    <a:pt x="50" y="40"/>
                  </a:lnTo>
                  <a:lnTo>
                    <a:pt x="45" y="40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64" y="36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9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3" y="63"/>
                  </a:lnTo>
                  <a:lnTo>
                    <a:pt x="68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59" y="68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9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68" y="99"/>
                  </a:lnTo>
                  <a:lnTo>
                    <a:pt x="68" y="99"/>
                  </a:lnTo>
                  <a:lnTo>
                    <a:pt x="68" y="99"/>
                  </a:lnTo>
                  <a:lnTo>
                    <a:pt x="68" y="99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8"/>
                  </a:lnTo>
                  <a:lnTo>
                    <a:pt x="73" y="108"/>
                  </a:lnTo>
                  <a:lnTo>
                    <a:pt x="73" y="108"/>
                  </a:lnTo>
                  <a:lnTo>
                    <a:pt x="73" y="108"/>
                  </a:lnTo>
                  <a:lnTo>
                    <a:pt x="73" y="108"/>
                  </a:lnTo>
                  <a:lnTo>
                    <a:pt x="73" y="113"/>
                  </a:lnTo>
                  <a:lnTo>
                    <a:pt x="73" y="113"/>
                  </a:lnTo>
                  <a:lnTo>
                    <a:pt x="73" y="113"/>
                  </a:lnTo>
                  <a:lnTo>
                    <a:pt x="73" y="113"/>
                  </a:lnTo>
                  <a:lnTo>
                    <a:pt x="73" y="113"/>
                  </a:lnTo>
                  <a:lnTo>
                    <a:pt x="73" y="113"/>
                  </a:lnTo>
                  <a:lnTo>
                    <a:pt x="73" y="113"/>
                  </a:lnTo>
                  <a:lnTo>
                    <a:pt x="73" y="117"/>
                  </a:lnTo>
                  <a:lnTo>
                    <a:pt x="73" y="117"/>
                  </a:lnTo>
                  <a:lnTo>
                    <a:pt x="77" y="117"/>
                  </a:lnTo>
                  <a:lnTo>
                    <a:pt x="77" y="117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77" y="126"/>
                  </a:lnTo>
                  <a:lnTo>
                    <a:pt x="82" y="126"/>
                  </a:lnTo>
                  <a:lnTo>
                    <a:pt x="82" y="126"/>
                  </a:lnTo>
                  <a:lnTo>
                    <a:pt x="82" y="126"/>
                  </a:lnTo>
                  <a:lnTo>
                    <a:pt x="82" y="126"/>
                  </a:lnTo>
                  <a:lnTo>
                    <a:pt x="82" y="126"/>
                  </a:lnTo>
                  <a:lnTo>
                    <a:pt x="82" y="126"/>
                  </a:lnTo>
                  <a:lnTo>
                    <a:pt x="82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59" y="131"/>
                  </a:lnTo>
                  <a:lnTo>
                    <a:pt x="59" y="131"/>
                  </a:lnTo>
                  <a:lnTo>
                    <a:pt x="59" y="131"/>
                  </a:lnTo>
                  <a:lnTo>
                    <a:pt x="55" y="131"/>
                  </a:lnTo>
                  <a:lnTo>
                    <a:pt x="55" y="135"/>
                  </a:lnTo>
                  <a:lnTo>
                    <a:pt x="55" y="135"/>
                  </a:lnTo>
                  <a:lnTo>
                    <a:pt x="55" y="135"/>
                  </a:lnTo>
                  <a:lnTo>
                    <a:pt x="55" y="135"/>
                  </a:lnTo>
                  <a:lnTo>
                    <a:pt x="55" y="135"/>
                  </a:lnTo>
                  <a:lnTo>
                    <a:pt x="55" y="135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45" y="135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3" y="122"/>
                  </a:lnTo>
                  <a:lnTo>
                    <a:pt x="23" y="11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3" y="104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27" y="77"/>
                  </a:lnTo>
                  <a:lnTo>
                    <a:pt x="23" y="77"/>
                  </a:lnTo>
                  <a:lnTo>
                    <a:pt x="23" y="77"/>
                  </a:lnTo>
                  <a:lnTo>
                    <a:pt x="23" y="77"/>
                  </a:lnTo>
                  <a:lnTo>
                    <a:pt x="23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3" y="77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9" y="63"/>
                  </a:lnTo>
                  <a:lnTo>
                    <a:pt x="5" y="58"/>
                  </a:lnTo>
                  <a:lnTo>
                    <a:pt x="5" y="5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8" y="31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32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5" name="Freeform 71">
              <a:extLst>
                <a:ext uri="{FF2B5EF4-FFF2-40B4-BE49-F238E27FC236}">
                  <a16:creationId xmlns:a16="http://schemas.microsoft.com/office/drawing/2014/main" id="{80EC2AC7-25C2-7301-7CC0-AD43DAF75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976" y="2443164"/>
              <a:ext cx="171450" cy="93663"/>
            </a:xfrm>
            <a:custGeom>
              <a:avLst/>
              <a:gdLst>
                <a:gd name="T0" fmla="*/ 77 w 108"/>
                <a:gd name="T1" fmla="*/ 0 h 59"/>
                <a:gd name="T2" fmla="*/ 86 w 108"/>
                <a:gd name="T3" fmla="*/ 4 h 59"/>
                <a:gd name="T4" fmla="*/ 86 w 108"/>
                <a:gd name="T5" fmla="*/ 4 h 59"/>
                <a:gd name="T6" fmla="*/ 99 w 108"/>
                <a:gd name="T7" fmla="*/ 14 h 59"/>
                <a:gd name="T8" fmla="*/ 90 w 108"/>
                <a:gd name="T9" fmla="*/ 14 h 59"/>
                <a:gd name="T10" fmla="*/ 95 w 108"/>
                <a:gd name="T11" fmla="*/ 14 h 59"/>
                <a:gd name="T12" fmla="*/ 99 w 108"/>
                <a:gd name="T13" fmla="*/ 18 h 59"/>
                <a:gd name="T14" fmla="*/ 99 w 108"/>
                <a:gd name="T15" fmla="*/ 18 h 59"/>
                <a:gd name="T16" fmla="*/ 104 w 108"/>
                <a:gd name="T17" fmla="*/ 18 h 59"/>
                <a:gd name="T18" fmla="*/ 104 w 108"/>
                <a:gd name="T19" fmla="*/ 23 h 59"/>
                <a:gd name="T20" fmla="*/ 95 w 108"/>
                <a:gd name="T21" fmla="*/ 23 h 59"/>
                <a:gd name="T22" fmla="*/ 90 w 108"/>
                <a:gd name="T23" fmla="*/ 23 h 59"/>
                <a:gd name="T24" fmla="*/ 90 w 108"/>
                <a:gd name="T25" fmla="*/ 27 h 59"/>
                <a:gd name="T26" fmla="*/ 86 w 108"/>
                <a:gd name="T27" fmla="*/ 27 h 59"/>
                <a:gd name="T28" fmla="*/ 81 w 108"/>
                <a:gd name="T29" fmla="*/ 27 h 59"/>
                <a:gd name="T30" fmla="*/ 77 w 108"/>
                <a:gd name="T31" fmla="*/ 23 h 59"/>
                <a:gd name="T32" fmla="*/ 72 w 108"/>
                <a:gd name="T33" fmla="*/ 27 h 59"/>
                <a:gd name="T34" fmla="*/ 72 w 108"/>
                <a:gd name="T35" fmla="*/ 27 h 59"/>
                <a:gd name="T36" fmla="*/ 68 w 108"/>
                <a:gd name="T37" fmla="*/ 32 h 59"/>
                <a:gd name="T38" fmla="*/ 63 w 108"/>
                <a:gd name="T39" fmla="*/ 41 h 59"/>
                <a:gd name="T40" fmla="*/ 59 w 108"/>
                <a:gd name="T41" fmla="*/ 41 h 59"/>
                <a:gd name="T42" fmla="*/ 54 w 108"/>
                <a:gd name="T43" fmla="*/ 41 h 59"/>
                <a:gd name="T44" fmla="*/ 50 w 108"/>
                <a:gd name="T45" fmla="*/ 45 h 59"/>
                <a:gd name="T46" fmla="*/ 41 w 108"/>
                <a:gd name="T47" fmla="*/ 45 h 59"/>
                <a:gd name="T48" fmla="*/ 41 w 108"/>
                <a:gd name="T49" fmla="*/ 54 h 59"/>
                <a:gd name="T50" fmla="*/ 36 w 108"/>
                <a:gd name="T51" fmla="*/ 54 h 59"/>
                <a:gd name="T52" fmla="*/ 32 w 108"/>
                <a:gd name="T53" fmla="*/ 59 h 59"/>
                <a:gd name="T54" fmla="*/ 27 w 108"/>
                <a:gd name="T55" fmla="*/ 54 h 59"/>
                <a:gd name="T56" fmla="*/ 27 w 108"/>
                <a:gd name="T57" fmla="*/ 50 h 59"/>
                <a:gd name="T58" fmla="*/ 23 w 108"/>
                <a:gd name="T59" fmla="*/ 50 h 59"/>
                <a:gd name="T60" fmla="*/ 23 w 108"/>
                <a:gd name="T61" fmla="*/ 50 h 59"/>
                <a:gd name="T62" fmla="*/ 23 w 108"/>
                <a:gd name="T63" fmla="*/ 41 h 59"/>
                <a:gd name="T64" fmla="*/ 18 w 108"/>
                <a:gd name="T65" fmla="*/ 41 h 59"/>
                <a:gd name="T66" fmla="*/ 14 w 108"/>
                <a:gd name="T67" fmla="*/ 41 h 59"/>
                <a:gd name="T68" fmla="*/ 9 w 108"/>
                <a:gd name="T69" fmla="*/ 41 h 59"/>
                <a:gd name="T70" fmla="*/ 9 w 108"/>
                <a:gd name="T71" fmla="*/ 36 h 59"/>
                <a:gd name="T72" fmla="*/ 5 w 108"/>
                <a:gd name="T73" fmla="*/ 32 h 59"/>
                <a:gd name="T74" fmla="*/ 0 w 108"/>
                <a:gd name="T75" fmla="*/ 32 h 59"/>
                <a:gd name="T76" fmla="*/ 0 w 108"/>
                <a:gd name="T77" fmla="*/ 27 h 59"/>
                <a:gd name="T78" fmla="*/ 0 w 108"/>
                <a:gd name="T79" fmla="*/ 23 h 59"/>
                <a:gd name="T80" fmla="*/ 9 w 108"/>
                <a:gd name="T81" fmla="*/ 14 h 59"/>
                <a:gd name="T82" fmla="*/ 18 w 108"/>
                <a:gd name="T83" fmla="*/ 9 h 59"/>
                <a:gd name="T84" fmla="*/ 23 w 108"/>
                <a:gd name="T85" fmla="*/ 4 h 59"/>
                <a:gd name="T86" fmla="*/ 27 w 108"/>
                <a:gd name="T87" fmla="*/ 0 h 59"/>
                <a:gd name="T88" fmla="*/ 36 w 108"/>
                <a:gd name="T89" fmla="*/ 4 h 59"/>
                <a:gd name="T90" fmla="*/ 45 w 108"/>
                <a:gd name="T91" fmla="*/ 4 h 59"/>
                <a:gd name="T92" fmla="*/ 59 w 108"/>
                <a:gd name="T93" fmla="*/ 0 h 59"/>
                <a:gd name="T94" fmla="*/ 63 w 108"/>
                <a:gd name="T9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" h="59">
                  <a:moveTo>
                    <a:pt x="63" y="0"/>
                  </a:moveTo>
                  <a:lnTo>
                    <a:pt x="63" y="0"/>
                  </a:lnTo>
                  <a:lnTo>
                    <a:pt x="68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90" y="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5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8"/>
                  </a:lnTo>
                  <a:lnTo>
                    <a:pt x="99" y="18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9" y="18"/>
                  </a:lnTo>
                  <a:lnTo>
                    <a:pt x="99" y="18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8" y="23"/>
                  </a:lnTo>
                  <a:lnTo>
                    <a:pt x="104" y="23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0" y="27"/>
                  </a:lnTo>
                  <a:lnTo>
                    <a:pt x="90" y="23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7" y="27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3" y="36"/>
                  </a:lnTo>
                  <a:lnTo>
                    <a:pt x="63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50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8" y="9"/>
                  </a:lnTo>
                  <a:lnTo>
                    <a:pt x="18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6" name="Freeform 72">
              <a:extLst>
                <a:ext uri="{FF2B5EF4-FFF2-40B4-BE49-F238E27FC236}">
                  <a16:creationId xmlns:a16="http://schemas.microsoft.com/office/drawing/2014/main" id="{660638CB-4D6C-8DF9-B9CE-49B173D16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151" y="1560514"/>
              <a:ext cx="142875" cy="107950"/>
            </a:xfrm>
            <a:custGeom>
              <a:avLst/>
              <a:gdLst>
                <a:gd name="T0" fmla="*/ 54 w 90"/>
                <a:gd name="T1" fmla="*/ 4 h 68"/>
                <a:gd name="T2" fmla="*/ 59 w 90"/>
                <a:gd name="T3" fmla="*/ 9 h 68"/>
                <a:gd name="T4" fmla="*/ 63 w 90"/>
                <a:gd name="T5" fmla="*/ 13 h 68"/>
                <a:gd name="T6" fmla="*/ 72 w 90"/>
                <a:gd name="T7" fmla="*/ 13 h 68"/>
                <a:gd name="T8" fmla="*/ 77 w 90"/>
                <a:gd name="T9" fmla="*/ 13 h 68"/>
                <a:gd name="T10" fmla="*/ 81 w 90"/>
                <a:gd name="T11" fmla="*/ 13 h 68"/>
                <a:gd name="T12" fmla="*/ 81 w 90"/>
                <a:gd name="T13" fmla="*/ 13 h 68"/>
                <a:gd name="T14" fmla="*/ 81 w 90"/>
                <a:gd name="T15" fmla="*/ 18 h 68"/>
                <a:gd name="T16" fmla="*/ 86 w 90"/>
                <a:gd name="T17" fmla="*/ 18 h 68"/>
                <a:gd name="T18" fmla="*/ 90 w 90"/>
                <a:gd name="T19" fmla="*/ 22 h 68"/>
                <a:gd name="T20" fmla="*/ 90 w 90"/>
                <a:gd name="T21" fmla="*/ 27 h 68"/>
                <a:gd name="T22" fmla="*/ 86 w 90"/>
                <a:gd name="T23" fmla="*/ 27 h 68"/>
                <a:gd name="T24" fmla="*/ 86 w 90"/>
                <a:gd name="T25" fmla="*/ 27 h 68"/>
                <a:gd name="T26" fmla="*/ 86 w 90"/>
                <a:gd name="T27" fmla="*/ 32 h 68"/>
                <a:gd name="T28" fmla="*/ 86 w 90"/>
                <a:gd name="T29" fmla="*/ 32 h 68"/>
                <a:gd name="T30" fmla="*/ 81 w 90"/>
                <a:gd name="T31" fmla="*/ 32 h 68"/>
                <a:gd name="T32" fmla="*/ 77 w 90"/>
                <a:gd name="T33" fmla="*/ 27 h 68"/>
                <a:gd name="T34" fmla="*/ 72 w 90"/>
                <a:gd name="T35" fmla="*/ 27 h 68"/>
                <a:gd name="T36" fmla="*/ 68 w 90"/>
                <a:gd name="T37" fmla="*/ 27 h 68"/>
                <a:gd name="T38" fmla="*/ 63 w 90"/>
                <a:gd name="T39" fmla="*/ 27 h 68"/>
                <a:gd name="T40" fmla="*/ 59 w 90"/>
                <a:gd name="T41" fmla="*/ 27 h 68"/>
                <a:gd name="T42" fmla="*/ 45 w 90"/>
                <a:gd name="T43" fmla="*/ 27 h 68"/>
                <a:gd name="T44" fmla="*/ 41 w 90"/>
                <a:gd name="T45" fmla="*/ 27 h 68"/>
                <a:gd name="T46" fmla="*/ 36 w 90"/>
                <a:gd name="T47" fmla="*/ 27 h 68"/>
                <a:gd name="T48" fmla="*/ 36 w 90"/>
                <a:gd name="T49" fmla="*/ 32 h 68"/>
                <a:gd name="T50" fmla="*/ 41 w 90"/>
                <a:gd name="T51" fmla="*/ 41 h 68"/>
                <a:gd name="T52" fmla="*/ 45 w 90"/>
                <a:gd name="T53" fmla="*/ 45 h 68"/>
                <a:gd name="T54" fmla="*/ 50 w 90"/>
                <a:gd name="T55" fmla="*/ 50 h 68"/>
                <a:gd name="T56" fmla="*/ 59 w 90"/>
                <a:gd name="T57" fmla="*/ 59 h 68"/>
                <a:gd name="T58" fmla="*/ 63 w 90"/>
                <a:gd name="T59" fmla="*/ 63 h 68"/>
                <a:gd name="T60" fmla="*/ 63 w 90"/>
                <a:gd name="T61" fmla="*/ 68 h 68"/>
                <a:gd name="T62" fmla="*/ 59 w 90"/>
                <a:gd name="T63" fmla="*/ 63 h 68"/>
                <a:gd name="T64" fmla="*/ 45 w 90"/>
                <a:gd name="T65" fmla="*/ 59 h 68"/>
                <a:gd name="T66" fmla="*/ 41 w 90"/>
                <a:gd name="T67" fmla="*/ 54 h 68"/>
                <a:gd name="T68" fmla="*/ 36 w 90"/>
                <a:gd name="T69" fmla="*/ 50 h 68"/>
                <a:gd name="T70" fmla="*/ 27 w 90"/>
                <a:gd name="T71" fmla="*/ 45 h 68"/>
                <a:gd name="T72" fmla="*/ 31 w 90"/>
                <a:gd name="T73" fmla="*/ 45 h 68"/>
                <a:gd name="T74" fmla="*/ 22 w 90"/>
                <a:gd name="T75" fmla="*/ 36 h 68"/>
                <a:gd name="T76" fmla="*/ 18 w 90"/>
                <a:gd name="T77" fmla="*/ 27 h 68"/>
                <a:gd name="T78" fmla="*/ 13 w 90"/>
                <a:gd name="T79" fmla="*/ 22 h 68"/>
                <a:gd name="T80" fmla="*/ 9 w 90"/>
                <a:gd name="T81" fmla="*/ 32 h 68"/>
                <a:gd name="T82" fmla="*/ 4 w 90"/>
                <a:gd name="T83" fmla="*/ 27 h 68"/>
                <a:gd name="T84" fmla="*/ 0 w 90"/>
                <a:gd name="T85" fmla="*/ 18 h 68"/>
                <a:gd name="T86" fmla="*/ 9 w 90"/>
                <a:gd name="T87" fmla="*/ 22 h 68"/>
                <a:gd name="T88" fmla="*/ 9 w 90"/>
                <a:gd name="T89" fmla="*/ 22 h 68"/>
                <a:gd name="T90" fmla="*/ 18 w 90"/>
                <a:gd name="T91" fmla="*/ 18 h 68"/>
                <a:gd name="T92" fmla="*/ 18 w 90"/>
                <a:gd name="T93" fmla="*/ 18 h 68"/>
                <a:gd name="T94" fmla="*/ 22 w 90"/>
                <a:gd name="T95" fmla="*/ 22 h 68"/>
                <a:gd name="T96" fmla="*/ 27 w 90"/>
                <a:gd name="T97" fmla="*/ 22 h 68"/>
                <a:gd name="T98" fmla="*/ 27 w 90"/>
                <a:gd name="T99" fmla="*/ 18 h 68"/>
                <a:gd name="T100" fmla="*/ 27 w 90"/>
                <a:gd name="T101" fmla="*/ 18 h 68"/>
                <a:gd name="T102" fmla="*/ 31 w 90"/>
                <a:gd name="T103" fmla="*/ 13 h 68"/>
                <a:gd name="T104" fmla="*/ 31 w 90"/>
                <a:gd name="T105" fmla="*/ 9 h 68"/>
                <a:gd name="T106" fmla="*/ 31 w 90"/>
                <a:gd name="T107" fmla="*/ 4 h 68"/>
                <a:gd name="T108" fmla="*/ 36 w 90"/>
                <a:gd name="T109" fmla="*/ 4 h 68"/>
                <a:gd name="T110" fmla="*/ 41 w 90"/>
                <a:gd name="T111" fmla="*/ 4 h 68"/>
                <a:gd name="T112" fmla="*/ 41 w 90"/>
                <a:gd name="T113" fmla="*/ 0 h 68"/>
                <a:gd name="T114" fmla="*/ 50 w 90"/>
                <a:gd name="T115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" h="68">
                  <a:moveTo>
                    <a:pt x="50" y="4"/>
                  </a:moveTo>
                  <a:lnTo>
                    <a:pt x="50" y="4"/>
                  </a:lnTo>
                  <a:lnTo>
                    <a:pt x="50" y="4"/>
                  </a:lnTo>
                  <a:lnTo>
                    <a:pt x="54" y="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1" y="32"/>
                  </a:lnTo>
                  <a:lnTo>
                    <a:pt x="81" y="32"/>
                  </a:lnTo>
                  <a:lnTo>
                    <a:pt x="81" y="32"/>
                  </a:lnTo>
                  <a:lnTo>
                    <a:pt x="81" y="32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4" y="27"/>
                  </a:lnTo>
                  <a:lnTo>
                    <a:pt x="54" y="22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41" y="36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4"/>
                  </a:lnTo>
                  <a:lnTo>
                    <a:pt x="54" y="54"/>
                  </a:lnTo>
                  <a:lnTo>
                    <a:pt x="54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63"/>
                  </a:lnTo>
                  <a:lnTo>
                    <a:pt x="63" y="63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68" y="68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54" y="59"/>
                  </a:lnTo>
                  <a:lnTo>
                    <a:pt x="50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36" y="54"/>
                  </a:lnTo>
                  <a:lnTo>
                    <a:pt x="36" y="50"/>
                  </a:lnTo>
                  <a:lnTo>
                    <a:pt x="31" y="50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1" y="41"/>
                  </a:lnTo>
                  <a:lnTo>
                    <a:pt x="31" y="45"/>
                  </a:lnTo>
                  <a:lnTo>
                    <a:pt x="31" y="41"/>
                  </a:lnTo>
                  <a:lnTo>
                    <a:pt x="27" y="41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27"/>
                  </a:lnTo>
                  <a:lnTo>
                    <a:pt x="18" y="27"/>
                  </a:lnTo>
                  <a:lnTo>
                    <a:pt x="18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7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18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0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7" name="Freeform 73">
              <a:extLst>
                <a:ext uri="{FF2B5EF4-FFF2-40B4-BE49-F238E27FC236}">
                  <a16:creationId xmlns:a16="http://schemas.microsoft.com/office/drawing/2014/main" id="{A5F35585-525D-1662-C58B-962648D31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5838" y="2328864"/>
              <a:ext cx="77788" cy="57150"/>
            </a:xfrm>
            <a:custGeom>
              <a:avLst/>
              <a:gdLst>
                <a:gd name="T0" fmla="*/ 49 w 49"/>
                <a:gd name="T1" fmla="*/ 4 h 36"/>
                <a:gd name="T2" fmla="*/ 49 w 49"/>
                <a:gd name="T3" fmla="*/ 4 h 36"/>
                <a:gd name="T4" fmla="*/ 49 w 49"/>
                <a:gd name="T5" fmla="*/ 9 h 36"/>
                <a:gd name="T6" fmla="*/ 49 w 49"/>
                <a:gd name="T7" fmla="*/ 13 h 36"/>
                <a:gd name="T8" fmla="*/ 49 w 49"/>
                <a:gd name="T9" fmla="*/ 13 h 36"/>
                <a:gd name="T10" fmla="*/ 49 w 49"/>
                <a:gd name="T11" fmla="*/ 18 h 36"/>
                <a:gd name="T12" fmla="*/ 49 w 49"/>
                <a:gd name="T13" fmla="*/ 18 h 36"/>
                <a:gd name="T14" fmla="*/ 49 w 49"/>
                <a:gd name="T15" fmla="*/ 22 h 36"/>
                <a:gd name="T16" fmla="*/ 49 w 49"/>
                <a:gd name="T17" fmla="*/ 22 h 36"/>
                <a:gd name="T18" fmla="*/ 45 w 49"/>
                <a:gd name="T19" fmla="*/ 27 h 36"/>
                <a:gd name="T20" fmla="*/ 45 w 49"/>
                <a:gd name="T21" fmla="*/ 27 h 36"/>
                <a:gd name="T22" fmla="*/ 45 w 49"/>
                <a:gd name="T23" fmla="*/ 31 h 36"/>
                <a:gd name="T24" fmla="*/ 45 w 49"/>
                <a:gd name="T25" fmla="*/ 31 h 36"/>
                <a:gd name="T26" fmla="*/ 45 w 49"/>
                <a:gd name="T27" fmla="*/ 36 h 36"/>
                <a:gd name="T28" fmla="*/ 40 w 49"/>
                <a:gd name="T29" fmla="*/ 36 h 36"/>
                <a:gd name="T30" fmla="*/ 40 w 49"/>
                <a:gd name="T31" fmla="*/ 31 h 36"/>
                <a:gd name="T32" fmla="*/ 31 w 49"/>
                <a:gd name="T33" fmla="*/ 36 h 36"/>
                <a:gd name="T34" fmla="*/ 31 w 49"/>
                <a:gd name="T35" fmla="*/ 36 h 36"/>
                <a:gd name="T36" fmla="*/ 27 w 49"/>
                <a:gd name="T37" fmla="*/ 36 h 36"/>
                <a:gd name="T38" fmla="*/ 18 w 49"/>
                <a:gd name="T39" fmla="*/ 31 h 36"/>
                <a:gd name="T40" fmla="*/ 18 w 49"/>
                <a:gd name="T41" fmla="*/ 31 h 36"/>
                <a:gd name="T42" fmla="*/ 13 w 49"/>
                <a:gd name="T43" fmla="*/ 31 h 36"/>
                <a:gd name="T44" fmla="*/ 9 w 49"/>
                <a:gd name="T45" fmla="*/ 36 h 36"/>
                <a:gd name="T46" fmla="*/ 9 w 49"/>
                <a:gd name="T47" fmla="*/ 36 h 36"/>
                <a:gd name="T48" fmla="*/ 4 w 49"/>
                <a:gd name="T49" fmla="*/ 31 h 36"/>
                <a:gd name="T50" fmla="*/ 0 w 49"/>
                <a:gd name="T51" fmla="*/ 31 h 36"/>
                <a:gd name="T52" fmla="*/ 4 w 49"/>
                <a:gd name="T53" fmla="*/ 27 h 36"/>
                <a:gd name="T54" fmla="*/ 4 w 49"/>
                <a:gd name="T55" fmla="*/ 22 h 36"/>
                <a:gd name="T56" fmla="*/ 9 w 49"/>
                <a:gd name="T57" fmla="*/ 27 h 36"/>
                <a:gd name="T58" fmla="*/ 13 w 49"/>
                <a:gd name="T59" fmla="*/ 27 h 36"/>
                <a:gd name="T60" fmla="*/ 27 w 49"/>
                <a:gd name="T61" fmla="*/ 27 h 36"/>
                <a:gd name="T62" fmla="*/ 31 w 49"/>
                <a:gd name="T63" fmla="*/ 27 h 36"/>
                <a:gd name="T64" fmla="*/ 31 w 49"/>
                <a:gd name="T65" fmla="*/ 27 h 36"/>
                <a:gd name="T66" fmla="*/ 36 w 49"/>
                <a:gd name="T67" fmla="*/ 27 h 36"/>
                <a:gd name="T68" fmla="*/ 36 w 49"/>
                <a:gd name="T69" fmla="*/ 27 h 36"/>
                <a:gd name="T70" fmla="*/ 36 w 49"/>
                <a:gd name="T71" fmla="*/ 22 h 36"/>
                <a:gd name="T72" fmla="*/ 31 w 49"/>
                <a:gd name="T73" fmla="*/ 18 h 36"/>
                <a:gd name="T74" fmla="*/ 31 w 49"/>
                <a:gd name="T75" fmla="*/ 13 h 36"/>
                <a:gd name="T76" fmla="*/ 36 w 49"/>
                <a:gd name="T77" fmla="*/ 9 h 36"/>
                <a:gd name="T78" fmla="*/ 27 w 49"/>
                <a:gd name="T79" fmla="*/ 4 h 36"/>
                <a:gd name="T80" fmla="*/ 22 w 49"/>
                <a:gd name="T81" fmla="*/ 4 h 36"/>
                <a:gd name="T82" fmla="*/ 22 w 49"/>
                <a:gd name="T83" fmla="*/ 4 h 36"/>
                <a:gd name="T84" fmla="*/ 27 w 49"/>
                <a:gd name="T85" fmla="*/ 0 h 36"/>
                <a:gd name="T86" fmla="*/ 31 w 49"/>
                <a:gd name="T87" fmla="*/ 0 h 36"/>
                <a:gd name="T88" fmla="*/ 40 w 49"/>
                <a:gd name="T89" fmla="*/ 4 h 36"/>
                <a:gd name="T90" fmla="*/ 49 w 49"/>
                <a:gd name="T91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" h="36">
                  <a:moveTo>
                    <a:pt x="49" y="4"/>
                  </a:move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1"/>
                  </a:lnTo>
                  <a:lnTo>
                    <a:pt x="31" y="31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2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4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27" y="27"/>
                  </a:lnTo>
                  <a:lnTo>
                    <a:pt x="27" y="31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2"/>
                  </a:lnTo>
                  <a:lnTo>
                    <a:pt x="31" y="22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6" y="9"/>
                  </a:lnTo>
                  <a:lnTo>
                    <a:pt x="31" y="9"/>
                  </a:lnTo>
                  <a:lnTo>
                    <a:pt x="27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0" y="4"/>
                  </a:lnTo>
                  <a:lnTo>
                    <a:pt x="45" y="4"/>
                  </a:lnTo>
                  <a:lnTo>
                    <a:pt x="49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8" name="Freeform 74">
              <a:extLst>
                <a:ext uri="{FF2B5EF4-FFF2-40B4-BE49-F238E27FC236}">
                  <a16:creationId xmlns:a16="http://schemas.microsoft.com/office/drawing/2014/main" id="{15A3E129-4C6C-20D0-FA22-11C0E1323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1503364"/>
              <a:ext cx="157163" cy="77788"/>
            </a:xfrm>
            <a:custGeom>
              <a:avLst/>
              <a:gdLst>
                <a:gd name="T0" fmla="*/ 76 w 99"/>
                <a:gd name="T1" fmla="*/ 0 h 49"/>
                <a:gd name="T2" fmla="*/ 81 w 99"/>
                <a:gd name="T3" fmla="*/ 4 h 49"/>
                <a:gd name="T4" fmla="*/ 85 w 99"/>
                <a:gd name="T5" fmla="*/ 0 h 49"/>
                <a:gd name="T6" fmla="*/ 90 w 99"/>
                <a:gd name="T7" fmla="*/ 0 h 49"/>
                <a:gd name="T8" fmla="*/ 90 w 99"/>
                <a:gd name="T9" fmla="*/ 4 h 49"/>
                <a:gd name="T10" fmla="*/ 94 w 99"/>
                <a:gd name="T11" fmla="*/ 9 h 49"/>
                <a:gd name="T12" fmla="*/ 99 w 99"/>
                <a:gd name="T13" fmla="*/ 9 h 49"/>
                <a:gd name="T14" fmla="*/ 99 w 99"/>
                <a:gd name="T15" fmla="*/ 9 h 49"/>
                <a:gd name="T16" fmla="*/ 94 w 99"/>
                <a:gd name="T17" fmla="*/ 13 h 49"/>
                <a:gd name="T18" fmla="*/ 90 w 99"/>
                <a:gd name="T19" fmla="*/ 13 h 49"/>
                <a:gd name="T20" fmla="*/ 85 w 99"/>
                <a:gd name="T21" fmla="*/ 18 h 49"/>
                <a:gd name="T22" fmla="*/ 85 w 99"/>
                <a:gd name="T23" fmla="*/ 22 h 49"/>
                <a:gd name="T24" fmla="*/ 81 w 99"/>
                <a:gd name="T25" fmla="*/ 27 h 49"/>
                <a:gd name="T26" fmla="*/ 81 w 99"/>
                <a:gd name="T27" fmla="*/ 31 h 49"/>
                <a:gd name="T28" fmla="*/ 76 w 99"/>
                <a:gd name="T29" fmla="*/ 36 h 49"/>
                <a:gd name="T30" fmla="*/ 76 w 99"/>
                <a:gd name="T31" fmla="*/ 36 h 49"/>
                <a:gd name="T32" fmla="*/ 76 w 99"/>
                <a:gd name="T33" fmla="*/ 40 h 49"/>
                <a:gd name="T34" fmla="*/ 67 w 99"/>
                <a:gd name="T35" fmla="*/ 40 h 49"/>
                <a:gd name="T36" fmla="*/ 67 w 99"/>
                <a:gd name="T37" fmla="*/ 45 h 49"/>
                <a:gd name="T38" fmla="*/ 63 w 99"/>
                <a:gd name="T39" fmla="*/ 45 h 49"/>
                <a:gd name="T40" fmla="*/ 54 w 99"/>
                <a:gd name="T41" fmla="*/ 45 h 49"/>
                <a:gd name="T42" fmla="*/ 49 w 99"/>
                <a:gd name="T43" fmla="*/ 45 h 49"/>
                <a:gd name="T44" fmla="*/ 45 w 99"/>
                <a:gd name="T45" fmla="*/ 45 h 49"/>
                <a:gd name="T46" fmla="*/ 45 w 99"/>
                <a:gd name="T47" fmla="*/ 45 h 49"/>
                <a:gd name="T48" fmla="*/ 40 w 99"/>
                <a:gd name="T49" fmla="*/ 49 h 49"/>
                <a:gd name="T50" fmla="*/ 36 w 99"/>
                <a:gd name="T51" fmla="*/ 49 h 49"/>
                <a:gd name="T52" fmla="*/ 31 w 99"/>
                <a:gd name="T53" fmla="*/ 49 h 49"/>
                <a:gd name="T54" fmla="*/ 27 w 99"/>
                <a:gd name="T55" fmla="*/ 49 h 49"/>
                <a:gd name="T56" fmla="*/ 22 w 99"/>
                <a:gd name="T57" fmla="*/ 49 h 49"/>
                <a:gd name="T58" fmla="*/ 13 w 99"/>
                <a:gd name="T59" fmla="*/ 45 h 49"/>
                <a:gd name="T60" fmla="*/ 9 w 99"/>
                <a:gd name="T61" fmla="*/ 40 h 49"/>
                <a:gd name="T62" fmla="*/ 4 w 99"/>
                <a:gd name="T63" fmla="*/ 36 h 49"/>
                <a:gd name="T64" fmla="*/ 0 w 99"/>
                <a:gd name="T65" fmla="*/ 31 h 49"/>
                <a:gd name="T66" fmla="*/ 0 w 99"/>
                <a:gd name="T67" fmla="*/ 31 h 49"/>
                <a:gd name="T68" fmla="*/ 4 w 99"/>
                <a:gd name="T69" fmla="*/ 27 h 49"/>
                <a:gd name="T70" fmla="*/ 4 w 99"/>
                <a:gd name="T71" fmla="*/ 27 h 49"/>
                <a:gd name="T72" fmla="*/ 4 w 99"/>
                <a:gd name="T73" fmla="*/ 22 h 49"/>
                <a:gd name="T74" fmla="*/ 4 w 99"/>
                <a:gd name="T75" fmla="*/ 22 h 49"/>
                <a:gd name="T76" fmla="*/ 4 w 99"/>
                <a:gd name="T77" fmla="*/ 18 h 49"/>
                <a:gd name="T78" fmla="*/ 4 w 99"/>
                <a:gd name="T79" fmla="*/ 13 h 49"/>
                <a:gd name="T80" fmla="*/ 4 w 99"/>
                <a:gd name="T81" fmla="*/ 13 h 49"/>
                <a:gd name="T82" fmla="*/ 9 w 99"/>
                <a:gd name="T83" fmla="*/ 13 h 49"/>
                <a:gd name="T84" fmla="*/ 13 w 99"/>
                <a:gd name="T85" fmla="*/ 13 h 49"/>
                <a:gd name="T86" fmla="*/ 13 w 99"/>
                <a:gd name="T87" fmla="*/ 9 h 49"/>
                <a:gd name="T88" fmla="*/ 13 w 99"/>
                <a:gd name="T89" fmla="*/ 9 h 49"/>
                <a:gd name="T90" fmla="*/ 22 w 99"/>
                <a:gd name="T91" fmla="*/ 13 h 49"/>
                <a:gd name="T92" fmla="*/ 36 w 99"/>
                <a:gd name="T93" fmla="*/ 13 h 49"/>
                <a:gd name="T94" fmla="*/ 36 w 99"/>
                <a:gd name="T95" fmla="*/ 9 h 49"/>
                <a:gd name="T96" fmla="*/ 49 w 99"/>
                <a:gd name="T97" fmla="*/ 9 h 49"/>
                <a:gd name="T98" fmla="*/ 49 w 99"/>
                <a:gd name="T99" fmla="*/ 4 h 49"/>
                <a:gd name="T100" fmla="*/ 58 w 99"/>
                <a:gd name="T101" fmla="*/ 4 h 49"/>
                <a:gd name="T102" fmla="*/ 63 w 99"/>
                <a:gd name="T103" fmla="*/ 0 h 49"/>
                <a:gd name="T104" fmla="*/ 72 w 99"/>
                <a:gd name="T10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49">
                  <a:moveTo>
                    <a:pt x="76" y="0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4" y="9"/>
                  </a:lnTo>
                  <a:lnTo>
                    <a:pt x="94" y="9"/>
                  </a:lnTo>
                  <a:lnTo>
                    <a:pt x="94" y="9"/>
                  </a:lnTo>
                  <a:lnTo>
                    <a:pt x="94" y="4"/>
                  </a:lnTo>
                  <a:lnTo>
                    <a:pt x="94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8"/>
                  </a:lnTo>
                  <a:lnTo>
                    <a:pt x="85" y="18"/>
                  </a:lnTo>
                  <a:lnTo>
                    <a:pt x="85" y="18"/>
                  </a:lnTo>
                  <a:lnTo>
                    <a:pt x="85" y="18"/>
                  </a:lnTo>
                  <a:lnTo>
                    <a:pt x="85" y="18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31"/>
                  </a:lnTo>
                  <a:lnTo>
                    <a:pt x="81" y="31"/>
                  </a:lnTo>
                  <a:lnTo>
                    <a:pt x="81" y="31"/>
                  </a:lnTo>
                  <a:lnTo>
                    <a:pt x="81" y="31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67" y="40"/>
                  </a:lnTo>
                  <a:lnTo>
                    <a:pt x="67" y="40"/>
                  </a:lnTo>
                  <a:lnTo>
                    <a:pt x="67" y="40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8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31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0" y="9"/>
                  </a:lnTo>
                  <a:lnTo>
                    <a:pt x="45" y="9"/>
                  </a:lnTo>
                  <a:lnTo>
                    <a:pt x="49" y="9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49" name="Freeform 75">
              <a:extLst>
                <a:ext uri="{FF2B5EF4-FFF2-40B4-BE49-F238E27FC236}">
                  <a16:creationId xmlns:a16="http://schemas.microsoft.com/office/drawing/2014/main" id="{F6048969-8C24-2DC7-B368-F6F42F202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2451" y="2773364"/>
              <a:ext cx="1276350" cy="509588"/>
            </a:xfrm>
            <a:custGeom>
              <a:avLst/>
              <a:gdLst>
                <a:gd name="T0" fmla="*/ 425 w 804"/>
                <a:gd name="T1" fmla="*/ 303 h 321"/>
                <a:gd name="T2" fmla="*/ 492 w 804"/>
                <a:gd name="T3" fmla="*/ 303 h 321"/>
                <a:gd name="T4" fmla="*/ 370 w 804"/>
                <a:gd name="T5" fmla="*/ 280 h 321"/>
                <a:gd name="T6" fmla="*/ 438 w 804"/>
                <a:gd name="T7" fmla="*/ 289 h 321"/>
                <a:gd name="T8" fmla="*/ 470 w 804"/>
                <a:gd name="T9" fmla="*/ 285 h 321"/>
                <a:gd name="T10" fmla="*/ 411 w 804"/>
                <a:gd name="T11" fmla="*/ 289 h 321"/>
                <a:gd name="T12" fmla="*/ 375 w 804"/>
                <a:gd name="T13" fmla="*/ 285 h 321"/>
                <a:gd name="T14" fmla="*/ 343 w 804"/>
                <a:gd name="T15" fmla="*/ 289 h 321"/>
                <a:gd name="T16" fmla="*/ 533 w 804"/>
                <a:gd name="T17" fmla="*/ 267 h 321"/>
                <a:gd name="T18" fmla="*/ 628 w 804"/>
                <a:gd name="T19" fmla="*/ 267 h 321"/>
                <a:gd name="T20" fmla="*/ 687 w 804"/>
                <a:gd name="T21" fmla="*/ 244 h 321"/>
                <a:gd name="T22" fmla="*/ 248 w 804"/>
                <a:gd name="T23" fmla="*/ 249 h 321"/>
                <a:gd name="T24" fmla="*/ 307 w 804"/>
                <a:gd name="T25" fmla="*/ 267 h 321"/>
                <a:gd name="T26" fmla="*/ 244 w 804"/>
                <a:gd name="T27" fmla="*/ 267 h 321"/>
                <a:gd name="T28" fmla="*/ 181 w 804"/>
                <a:gd name="T29" fmla="*/ 244 h 321"/>
                <a:gd name="T30" fmla="*/ 682 w 804"/>
                <a:gd name="T31" fmla="*/ 235 h 321"/>
                <a:gd name="T32" fmla="*/ 492 w 804"/>
                <a:gd name="T33" fmla="*/ 208 h 321"/>
                <a:gd name="T34" fmla="*/ 488 w 804"/>
                <a:gd name="T35" fmla="*/ 199 h 321"/>
                <a:gd name="T36" fmla="*/ 542 w 804"/>
                <a:gd name="T37" fmla="*/ 185 h 321"/>
                <a:gd name="T38" fmla="*/ 592 w 804"/>
                <a:gd name="T39" fmla="*/ 181 h 321"/>
                <a:gd name="T40" fmla="*/ 605 w 804"/>
                <a:gd name="T41" fmla="*/ 172 h 321"/>
                <a:gd name="T42" fmla="*/ 614 w 804"/>
                <a:gd name="T43" fmla="*/ 154 h 321"/>
                <a:gd name="T44" fmla="*/ 727 w 804"/>
                <a:gd name="T45" fmla="*/ 149 h 321"/>
                <a:gd name="T46" fmla="*/ 185 w 804"/>
                <a:gd name="T47" fmla="*/ 154 h 321"/>
                <a:gd name="T48" fmla="*/ 492 w 804"/>
                <a:gd name="T49" fmla="*/ 136 h 321"/>
                <a:gd name="T50" fmla="*/ 72 w 804"/>
                <a:gd name="T51" fmla="*/ 131 h 321"/>
                <a:gd name="T52" fmla="*/ 682 w 804"/>
                <a:gd name="T53" fmla="*/ 131 h 321"/>
                <a:gd name="T54" fmla="*/ 723 w 804"/>
                <a:gd name="T55" fmla="*/ 163 h 321"/>
                <a:gd name="T56" fmla="*/ 804 w 804"/>
                <a:gd name="T57" fmla="*/ 194 h 321"/>
                <a:gd name="T58" fmla="*/ 772 w 804"/>
                <a:gd name="T59" fmla="*/ 280 h 321"/>
                <a:gd name="T60" fmla="*/ 759 w 804"/>
                <a:gd name="T61" fmla="*/ 253 h 321"/>
                <a:gd name="T62" fmla="*/ 705 w 804"/>
                <a:gd name="T63" fmla="*/ 203 h 321"/>
                <a:gd name="T64" fmla="*/ 669 w 804"/>
                <a:gd name="T65" fmla="*/ 190 h 321"/>
                <a:gd name="T66" fmla="*/ 678 w 804"/>
                <a:gd name="T67" fmla="*/ 158 h 321"/>
                <a:gd name="T68" fmla="*/ 646 w 804"/>
                <a:gd name="T69" fmla="*/ 122 h 321"/>
                <a:gd name="T70" fmla="*/ 637 w 804"/>
                <a:gd name="T71" fmla="*/ 113 h 321"/>
                <a:gd name="T72" fmla="*/ 54 w 804"/>
                <a:gd name="T73" fmla="*/ 90 h 321"/>
                <a:gd name="T74" fmla="*/ 465 w 804"/>
                <a:gd name="T75" fmla="*/ 99 h 321"/>
                <a:gd name="T76" fmla="*/ 483 w 804"/>
                <a:gd name="T77" fmla="*/ 127 h 321"/>
                <a:gd name="T78" fmla="*/ 470 w 804"/>
                <a:gd name="T79" fmla="*/ 158 h 321"/>
                <a:gd name="T80" fmla="*/ 470 w 804"/>
                <a:gd name="T81" fmla="*/ 203 h 321"/>
                <a:gd name="T82" fmla="*/ 443 w 804"/>
                <a:gd name="T83" fmla="*/ 203 h 321"/>
                <a:gd name="T84" fmla="*/ 416 w 804"/>
                <a:gd name="T85" fmla="*/ 176 h 321"/>
                <a:gd name="T86" fmla="*/ 443 w 804"/>
                <a:gd name="T87" fmla="*/ 95 h 321"/>
                <a:gd name="T88" fmla="*/ 519 w 804"/>
                <a:gd name="T89" fmla="*/ 86 h 321"/>
                <a:gd name="T90" fmla="*/ 583 w 804"/>
                <a:gd name="T91" fmla="*/ 95 h 321"/>
                <a:gd name="T92" fmla="*/ 569 w 804"/>
                <a:gd name="T93" fmla="*/ 99 h 321"/>
                <a:gd name="T94" fmla="*/ 587 w 804"/>
                <a:gd name="T95" fmla="*/ 59 h 321"/>
                <a:gd name="T96" fmla="*/ 398 w 804"/>
                <a:gd name="T97" fmla="*/ 50 h 321"/>
                <a:gd name="T98" fmla="*/ 402 w 804"/>
                <a:gd name="T99" fmla="*/ 95 h 321"/>
                <a:gd name="T100" fmla="*/ 375 w 804"/>
                <a:gd name="T101" fmla="*/ 154 h 321"/>
                <a:gd name="T102" fmla="*/ 334 w 804"/>
                <a:gd name="T103" fmla="*/ 176 h 321"/>
                <a:gd name="T104" fmla="*/ 276 w 804"/>
                <a:gd name="T105" fmla="*/ 172 h 321"/>
                <a:gd name="T106" fmla="*/ 248 w 804"/>
                <a:gd name="T107" fmla="*/ 108 h 321"/>
                <a:gd name="T108" fmla="*/ 289 w 804"/>
                <a:gd name="T109" fmla="*/ 90 h 321"/>
                <a:gd name="T110" fmla="*/ 348 w 804"/>
                <a:gd name="T111" fmla="*/ 72 h 321"/>
                <a:gd name="T112" fmla="*/ 370 w 804"/>
                <a:gd name="T113" fmla="*/ 23 h 321"/>
                <a:gd name="T114" fmla="*/ 99 w 804"/>
                <a:gd name="T115" fmla="*/ 68 h 321"/>
                <a:gd name="T116" fmla="*/ 149 w 804"/>
                <a:gd name="T117" fmla="*/ 99 h 321"/>
                <a:gd name="T118" fmla="*/ 176 w 804"/>
                <a:gd name="T119" fmla="*/ 158 h 321"/>
                <a:gd name="T120" fmla="*/ 167 w 804"/>
                <a:gd name="T121" fmla="*/ 231 h 321"/>
                <a:gd name="T122" fmla="*/ 77 w 804"/>
                <a:gd name="T123" fmla="*/ 104 h 321"/>
                <a:gd name="T124" fmla="*/ 9 w 804"/>
                <a:gd name="T125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4" h="321">
                  <a:moveTo>
                    <a:pt x="425" y="303"/>
                  </a:moveTo>
                  <a:lnTo>
                    <a:pt x="425" y="303"/>
                  </a:lnTo>
                  <a:lnTo>
                    <a:pt x="429" y="303"/>
                  </a:lnTo>
                  <a:lnTo>
                    <a:pt x="429" y="303"/>
                  </a:lnTo>
                  <a:lnTo>
                    <a:pt x="429" y="307"/>
                  </a:lnTo>
                  <a:lnTo>
                    <a:pt x="429" y="307"/>
                  </a:lnTo>
                  <a:lnTo>
                    <a:pt x="429" y="307"/>
                  </a:lnTo>
                  <a:lnTo>
                    <a:pt x="434" y="307"/>
                  </a:lnTo>
                  <a:lnTo>
                    <a:pt x="434" y="307"/>
                  </a:lnTo>
                  <a:lnTo>
                    <a:pt x="434" y="307"/>
                  </a:lnTo>
                  <a:lnTo>
                    <a:pt x="434" y="307"/>
                  </a:lnTo>
                  <a:lnTo>
                    <a:pt x="438" y="312"/>
                  </a:lnTo>
                  <a:lnTo>
                    <a:pt x="438" y="312"/>
                  </a:lnTo>
                  <a:lnTo>
                    <a:pt x="438" y="312"/>
                  </a:lnTo>
                  <a:lnTo>
                    <a:pt x="438" y="316"/>
                  </a:lnTo>
                  <a:lnTo>
                    <a:pt x="438" y="316"/>
                  </a:lnTo>
                  <a:lnTo>
                    <a:pt x="438" y="321"/>
                  </a:lnTo>
                  <a:lnTo>
                    <a:pt x="434" y="321"/>
                  </a:lnTo>
                  <a:lnTo>
                    <a:pt x="434" y="321"/>
                  </a:lnTo>
                  <a:lnTo>
                    <a:pt x="434" y="321"/>
                  </a:lnTo>
                  <a:lnTo>
                    <a:pt x="429" y="321"/>
                  </a:lnTo>
                  <a:lnTo>
                    <a:pt x="429" y="321"/>
                  </a:lnTo>
                  <a:lnTo>
                    <a:pt x="425" y="321"/>
                  </a:lnTo>
                  <a:lnTo>
                    <a:pt x="425" y="316"/>
                  </a:lnTo>
                  <a:lnTo>
                    <a:pt x="425" y="316"/>
                  </a:lnTo>
                  <a:lnTo>
                    <a:pt x="425" y="312"/>
                  </a:lnTo>
                  <a:lnTo>
                    <a:pt x="420" y="312"/>
                  </a:lnTo>
                  <a:lnTo>
                    <a:pt x="420" y="312"/>
                  </a:lnTo>
                  <a:lnTo>
                    <a:pt x="416" y="312"/>
                  </a:lnTo>
                  <a:lnTo>
                    <a:pt x="416" y="312"/>
                  </a:lnTo>
                  <a:lnTo>
                    <a:pt x="416" y="312"/>
                  </a:lnTo>
                  <a:lnTo>
                    <a:pt x="411" y="307"/>
                  </a:lnTo>
                  <a:lnTo>
                    <a:pt x="411" y="307"/>
                  </a:lnTo>
                  <a:lnTo>
                    <a:pt x="407" y="307"/>
                  </a:lnTo>
                  <a:lnTo>
                    <a:pt x="407" y="307"/>
                  </a:lnTo>
                  <a:lnTo>
                    <a:pt x="407" y="303"/>
                  </a:lnTo>
                  <a:lnTo>
                    <a:pt x="407" y="303"/>
                  </a:lnTo>
                  <a:lnTo>
                    <a:pt x="411" y="303"/>
                  </a:lnTo>
                  <a:lnTo>
                    <a:pt x="411" y="303"/>
                  </a:lnTo>
                  <a:lnTo>
                    <a:pt x="416" y="303"/>
                  </a:lnTo>
                  <a:lnTo>
                    <a:pt x="416" y="303"/>
                  </a:lnTo>
                  <a:lnTo>
                    <a:pt x="420" y="303"/>
                  </a:lnTo>
                  <a:lnTo>
                    <a:pt x="425" y="303"/>
                  </a:lnTo>
                  <a:lnTo>
                    <a:pt x="425" y="303"/>
                  </a:lnTo>
                  <a:lnTo>
                    <a:pt x="425" y="298"/>
                  </a:lnTo>
                  <a:lnTo>
                    <a:pt x="425" y="303"/>
                  </a:lnTo>
                  <a:lnTo>
                    <a:pt x="425" y="303"/>
                  </a:lnTo>
                  <a:moveTo>
                    <a:pt x="515" y="298"/>
                  </a:moveTo>
                  <a:lnTo>
                    <a:pt x="515" y="298"/>
                  </a:lnTo>
                  <a:lnTo>
                    <a:pt x="515" y="298"/>
                  </a:lnTo>
                  <a:lnTo>
                    <a:pt x="515" y="294"/>
                  </a:lnTo>
                  <a:lnTo>
                    <a:pt x="515" y="298"/>
                  </a:lnTo>
                  <a:lnTo>
                    <a:pt x="515" y="298"/>
                  </a:lnTo>
                  <a:lnTo>
                    <a:pt x="515" y="298"/>
                  </a:lnTo>
                  <a:lnTo>
                    <a:pt x="515" y="298"/>
                  </a:lnTo>
                  <a:lnTo>
                    <a:pt x="515" y="298"/>
                  </a:lnTo>
                  <a:lnTo>
                    <a:pt x="515" y="298"/>
                  </a:lnTo>
                  <a:lnTo>
                    <a:pt x="510" y="303"/>
                  </a:lnTo>
                  <a:lnTo>
                    <a:pt x="510" y="303"/>
                  </a:lnTo>
                  <a:lnTo>
                    <a:pt x="515" y="303"/>
                  </a:lnTo>
                  <a:lnTo>
                    <a:pt x="515" y="303"/>
                  </a:lnTo>
                  <a:lnTo>
                    <a:pt x="515" y="307"/>
                  </a:lnTo>
                  <a:lnTo>
                    <a:pt x="510" y="307"/>
                  </a:lnTo>
                  <a:lnTo>
                    <a:pt x="510" y="307"/>
                  </a:lnTo>
                  <a:lnTo>
                    <a:pt x="510" y="312"/>
                  </a:lnTo>
                  <a:lnTo>
                    <a:pt x="506" y="316"/>
                  </a:lnTo>
                  <a:lnTo>
                    <a:pt x="506" y="316"/>
                  </a:lnTo>
                  <a:lnTo>
                    <a:pt x="501" y="316"/>
                  </a:lnTo>
                  <a:lnTo>
                    <a:pt x="501" y="321"/>
                  </a:lnTo>
                  <a:lnTo>
                    <a:pt x="497" y="321"/>
                  </a:lnTo>
                  <a:lnTo>
                    <a:pt x="497" y="321"/>
                  </a:lnTo>
                  <a:lnTo>
                    <a:pt x="492" y="321"/>
                  </a:lnTo>
                  <a:lnTo>
                    <a:pt x="492" y="321"/>
                  </a:lnTo>
                  <a:lnTo>
                    <a:pt x="488" y="321"/>
                  </a:lnTo>
                  <a:lnTo>
                    <a:pt x="488" y="321"/>
                  </a:lnTo>
                  <a:lnTo>
                    <a:pt x="488" y="321"/>
                  </a:lnTo>
                  <a:lnTo>
                    <a:pt x="488" y="321"/>
                  </a:lnTo>
                  <a:lnTo>
                    <a:pt x="488" y="321"/>
                  </a:lnTo>
                  <a:lnTo>
                    <a:pt x="488" y="316"/>
                  </a:lnTo>
                  <a:lnTo>
                    <a:pt x="488" y="316"/>
                  </a:lnTo>
                  <a:lnTo>
                    <a:pt x="488" y="316"/>
                  </a:lnTo>
                  <a:lnTo>
                    <a:pt x="488" y="316"/>
                  </a:lnTo>
                  <a:lnTo>
                    <a:pt x="488" y="312"/>
                  </a:lnTo>
                  <a:lnTo>
                    <a:pt x="488" y="312"/>
                  </a:lnTo>
                  <a:lnTo>
                    <a:pt x="488" y="307"/>
                  </a:lnTo>
                  <a:lnTo>
                    <a:pt x="492" y="303"/>
                  </a:lnTo>
                  <a:lnTo>
                    <a:pt x="497" y="303"/>
                  </a:lnTo>
                  <a:lnTo>
                    <a:pt x="497" y="303"/>
                  </a:lnTo>
                  <a:lnTo>
                    <a:pt x="497" y="303"/>
                  </a:lnTo>
                  <a:lnTo>
                    <a:pt x="497" y="303"/>
                  </a:lnTo>
                  <a:lnTo>
                    <a:pt x="497" y="303"/>
                  </a:lnTo>
                  <a:lnTo>
                    <a:pt x="497" y="303"/>
                  </a:lnTo>
                  <a:lnTo>
                    <a:pt x="501" y="303"/>
                  </a:lnTo>
                  <a:lnTo>
                    <a:pt x="501" y="303"/>
                  </a:lnTo>
                  <a:lnTo>
                    <a:pt x="501" y="303"/>
                  </a:lnTo>
                  <a:lnTo>
                    <a:pt x="501" y="303"/>
                  </a:lnTo>
                  <a:lnTo>
                    <a:pt x="501" y="303"/>
                  </a:lnTo>
                  <a:lnTo>
                    <a:pt x="506" y="298"/>
                  </a:lnTo>
                  <a:lnTo>
                    <a:pt x="506" y="298"/>
                  </a:lnTo>
                  <a:lnTo>
                    <a:pt x="506" y="298"/>
                  </a:lnTo>
                  <a:lnTo>
                    <a:pt x="510" y="298"/>
                  </a:lnTo>
                  <a:lnTo>
                    <a:pt x="510" y="294"/>
                  </a:lnTo>
                  <a:lnTo>
                    <a:pt x="515" y="294"/>
                  </a:lnTo>
                  <a:lnTo>
                    <a:pt x="510" y="298"/>
                  </a:lnTo>
                  <a:lnTo>
                    <a:pt x="515" y="298"/>
                  </a:lnTo>
                  <a:moveTo>
                    <a:pt x="370" y="285"/>
                  </a:moveTo>
                  <a:lnTo>
                    <a:pt x="370" y="285"/>
                  </a:lnTo>
                  <a:lnTo>
                    <a:pt x="366" y="289"/>
                  </a:lnTo>
                  <a:lnTo>
                    <a:pt x="366" y="289"/>
                  </a:lnTo>
                  <a:lnTo>
                    <a:pt x="370" y="289"/>
                  </a:lnTo>
                  <a:lnTo>
                    <a:pt x="366" y="294"/>
                  </a:lnTo>
                  <a:lnTo>
                    <a:pt x="361" y="289"/>
                  </a:lnTo>
                  <a:lnTo>
                    <a:pt x="361" y="289"/>
                  </a:lnTo>
                  <a:lnTo>
                    <a:pt x="357" y="289"/>
                  </a:lnTo>
                  <a:lnTo>
                    <a:pt x="357" y="289"/>
                  </a:lnTo>
                  <a:lnTo>
                    <a:pt x="357" y="289"/>
                  </a:lnTo>
                  <a:lnTo>
                    <a:pt x="357" y="289"/>
                  </a:lnTo>
                  <a:lnTo>
                    <a:pt x="357" y="289"/>
                  </a:lnTo>
                  <a:lnTo>
                    <a:pt x="357" y="289"/>
                  </a:lnTo>
                  <a:lnTo>
                    <a:pt x="361" y="289"/>
                  </a:lnTo>
                  <a:lnTo>
                    <a:pt x="361" y="285"/>
                  </a:lnTo>
                  <a:lnTo>
                    <a:pt x="361" y="280"/>
                  </a:lnTo>
                  <a:lnTo>
                    <a:pt x="361" y="280"/>
                  </a:lnTo>
                  <a:lnTo>
                    <a:pt x="366" y="276"/>
                  </a:lnTo>
                  <a:lnTo>
                    <a:pt x="366" y="276"/>
                  </a:lnTo>
                  <a:lnTo>
                    <a:pt x="370" y="280"/>
                  </a:lnTo>
                  <a:lnTo>
                    <a:pt x="370" y="280"/>
                  </a:lnTo>
                  <a:lnTo>
                    <a:pt x="370" y="280"/>
                  </a:lnTo>
                  <a:lnTo>
                    <a:pt x="370" y="280"/>
                  </a:lnTo>
                  <a:lnTo>
                    <a:pt x="370" y="285"/>
                  </a:lnTo>
                  <a:moveTo>
                    <a:pt x="510" y="280"/>
                  </a:moveTo>
                  <a:lnTo>
                    <a:pt x="510" y="280"/>
                  </a:lnTo>
                  <a:lnTo>
                    <a:pt x="510" y="280"/>
                  </a:lnTo>
                  <a:lnTo>
                    <a:pt x="510" y="280"/>
                  </a:lnTo>
                  <a:lnTo>
                    <a:pt x="510" y="280"/>
                  </a:lnTo>
                  <a:lnTo>
                    <a:pt x="515" y="280"/>
                  </a:lnTo>
                  <a:lnTo>
                    <a:pt x="515" y="280"/>
                  </a:lnTo>
                  <a:lnTo>
                    <a:pt x="519" y="280"/>
                  </a:lnTo>
                  <a:lnTo>
                    <a:pt x="519" y="280"/>
                  </a:lnTo>
                  <a:lnTo>
                    <a:pt x="519" y="285"/>
                  </a:lnTo>
                  <a:lnTo>
                    <a:pt x="506" y="285"/>
                  </a:lnTo>
                  <a:lnTo>
                    <a:pt x="506" y="285"/>
                  </a:lnTo>
                  <a:lnTo>
                    <a:pt x="506" y="285"/>
                  </a:lnTo>
                  <a:lnTo>
                    <a:pt x="506" y="280"/>
                  </a:lnTo>
                  <a:lnTo>
                    <a:pt x="506" y="280"/>
                  </a:lnTo>
                  <a:lnTo>
                    <a:pt x="506" y="280"/>
                  </a:lnTo>
                  <a:lnTo>
                    <a:pt x="506" y="280"/>
                  </a:lnTo>
                  <a:lnTo>
                    <a:pt x="510" y="280"/>
                  </a:lnTo>
                  <a:moveTo>
                    <a:pt x="474" y="289"/>
                  </a:moveTo>
                  <a:lnTo>
                    <a:pt x="474" y="289"/>
                  </a:lnTo>
                  <a:lnTo>
                    <a:pt x="474" y="289"/>
                  </a:lnTo>
                  <a:lnTo>
                    <a:pt x="474" y="289"/>
                  </a:lnTo>
                  <a:lnTo>
                    <a:pt x="470" y="289"/>
                  </a:lnTo>
                  <a:lnTo>
                    <a:pt x="470" y="289"/>
                  </a:lnTo>
                  <a:lnTo>
                    <a:pt x="470" y="289"/>
                  </a:lnTo>
                  <a:lnTo>
                    <a:pt x="465" y="289"/>
                  </a:lnTo>
                  <a:lnTo>
                    <a:pt x="465" y="289"/>
                  </a:lnTo>
                  <a:lnTo>
                    <a:pt x="461" y="294"/>
                  </a:lnTo>
                  <a:lnTo>
                    <a:pt x="456" y="294"/>
                  </a:lnTo>
                  <a:lnTo>
                    <a:pt x="456" y="294"/>
                  </a:lnTo>
                  <a:lnTo>
                    <a:pt x="456" y="294"/>
                  </a:lnTo>
                  <a:lnTo>
                    <a:pt x="456" y="289"/>
                  </a:lnTo>
                  <a:lnTo>
                    <a:pt x="452" y="289"/>
                  </a:lnTo>
                  <a:lnTo>
                    <a:pt x="452" y="289"/>
                  </a:lnTo>
                  <a:lnTo>
                    <a:pt x="452" y="294"/>
                  </a:lnTo>
                  <a:lnTo>
                    <a:pt x="447" y="294"/>
                  </a:lnTo>
                  <a:lnTo>
                    <a:pt x="447" y="294"/>
                  </a:lnTo>
                  <a:lnTo>
                    <a:pt x="447" y="294"/>
                  </a:lnTo>
                  <a:lnTo>
                    <a:pt x="447" y="294"/>
                  </a:lnTo>
                  <a:lnTo>
                    <a:pt x="443" y="294"/>
                  </a:lnTo>
                  <a:lnTo>
                    <a:pt x="443" y="289"/>
                  </a:lnTo>
                  <a:lnTo>
                    <a:pt x="438" y="289"/>
                  </a:lnTo>
                  <a:lnTo>
                    <a:pt x="434" y="289"/>
                  </a:lnTo>
                  <a:lnTo>
                    <a:pt x="429" y="289"/>
                  </a:lnTo>
                  <a:lnTo>
                    <a:pt x="429" y="289"/>
                  </a:lnTo>
                  <a:lnTo>
                    <a:pt x="425" y="289"/>
                  </a:lnTo>
                  <a:lnTo>
                    <a:pt x="425" y="289"/>
                  </a:lnTo>
                  <a:lnTo>
                    <a:pt x="425" y="289"/>
                  </a:lnTo>
                  <a:lnTo>
                    <a:pt x="425" y="289"/>
                  </a:lnTo>
                  <a:lnTo>
                    <a:pt x="425" y="285"/>
                  </a:lnTo>
                  <a:lnTo>
                    <a:pt x="425" y="285"/>
                  </a:lnTo>
                  <a:lnTo>
                    <a:pt x="425" y="285"/>
                  </a:lnTo>
                  <a:lnTo>
                    <a:pt x="425" y="285"/>
                  </a:lnTo>
                  <a:lnTo>
                    <a:pt x="425" y="285"/>
                  </a:lnTo>
                  <a:lnTo>
                    <a:pt x="429" y="285"/>
                  </a:lnTo>
                  <a:lnTo>
                    <a:pt x="429" y="285"/>
                  </a:lnTo>
                  <a:lnTo>
                    <a:pt x="429" y="280"/>
                  </a:lnTo>
                  <a:lnTo>
                    <a:pt x="434" y="280"/>
                  </a:lnTo>
                  <a:lnTo>
                    <a:pt x="434" y="280"/>
                  </a:lnTo>
                  <a:lnTo>
                    <a:pt x="438" y="280"/>
                  </a:lnTo>
                  <a:lnTo>
                    <a:pt x="438" y="280"/>
                  </a:lnTo>
                  <a:lnTo>
                    <a:pt x="438" y="280"/>
                  </a:lnTo>
                  <a:lnTo>
                    <a:pt x="438" y="280"/>
                  </a:lnTo>
                  <a:lnTo>
                    <a:pt x="443" y="280"/>
                  </a:lnTo>
                  <a:lnTo>
                    <a:pt x="443" y="280"/>
                  </a:lnTo>
                  <a:lnTo>
                    <a:pt x="443" y="280"/>
                  </a:lnTo>
                  <a:lnTo>
                    <a:pt x="447" y="280"/>
                  </a:lnTo>
                  <a:lnTo>
                    <a:pt x="447" y="285"/>
                  </a:lnTo>
                  <a:lnTo>
                    <a:pt x="452" y="285"/>
                  </a:lnTo>
                  <a:lnTo>
                    <a:pt x="452" y="285"/>
                  </a:lnTo>
                  <a:lnTo>
                    <a:pt x="452" y="285"/>
                  </a:lnTo>
                  <a:lnTo>
                    <a:pt x="456" y="285"/>
                  </a:lnTo>
                  <a:lnTo>
                    <a:pt x="456" y="285"/>
                  </a:lnTo>
                  <a:lnTo>
                    <a:pt x="456" y="285"/>
                  </a:lnTo>
                  <a:lnTo>
                    <a:pt x="456" y="285"/>
                  </a:lnTo>
                  <a:lnTo>
                    <a:pt x="461" y="285"/>
                  </a:lnTo>
                  <a:lnTo>
                    <a:pt x="461" y="285"/>
                  </a:lnTo>
                  <a:lnTo>
                    <a:pt x="461" y="285"/>
                  </a:lnTo>
                  <a:lnTo>
                    <a:pt x="461" y="285"/>
                  </a:lnTo>
                  <a:lnTo>
                    <a:pt x="465" y="285"/>
                  </a:lnTo>
                  <a:lnTo>
                    <a:pt x="465" y="285"/>
                  </a:lnTo>
                  <a:lnTo>
                    <a:pt x="465" y="289"/>
                  </a:lnTo>
                  <a:lnTo>
                    <a:pt x="470" y="289"/>
                  </a:lnTo>
                  <a:lnTo>
                    <a:pt x="470" y="285"/>
                  </a:lnTo>
                  <a:lnTo>
                    <a:pt x="470" y="285"/>
                  </a:lnTo>
                  <a:lnTo>
                    <a:pt x="470" y="285"/>
                  </a:lnTo>
                  <a:lnTo>
                    <a:pt x="474" y="285"/>
                  </a:lnTo>
                  <a:lnTo>
                    <a:pt x="474" y="285"/>
                  </a:lnTo>
                  <a:lnTo>
                    <a:pt x="474" y="285"/>
                  </a:lnTo>
                  <a:lnTo>
                    <a:pt x="474" y="280"/>
                  </a:lnTo>
                  <a:lnTo>
                    <a:pt x="479" y="280"/>
                  </a:lnTo>
                  <a:lnTo>
                    <a:pt x="479" y="280"/>
                  </a:lnTo>
                  <a:lnTo>
                    <a:pt x="479" y="280"/>
                  </a:lnTo>
                  <a:lnTo>
                    <a:pt x="479" y="276"/>
                  </a:lnTo>
                  <a:lnTo>
                    <a:pt x="479" y="276"/>
                  </a:lnTo>
                  <a:lnTo>
                    <a:pt x="479" y="276"/>
                  </a:lnTo>
                  <a:lnTo>
                    <a:pt x="479" y="276"/>
                  </a:lnTo>
                  <a:lnTo>
                    <a:pt x="479" y="280"/>
                  </a:lnTo>
                  <a:lnTo>
                    <a:pt x="479" y="280"/>
                  </a:lnTo>
                  <a:lnTo>
                    <a:pt x="479" y="285"/>
                  </a:lnTo>
                  <a:lnTo>
                    <a:pt x="479" y="285"/>
                  </a:lnTo>
                  <a:lnTo>
                    <a:pt x="479" y="285"/>
                  </a:lnTo>
                  <a:lnTo>
                    <a:pt x="479" y="285"/>
                  </a:lnTo>
                  <a:lnTo>
                    <a:pt x="479" y="285"/>
                  </a:lnTo>
                  <a:lnTo>
                    <a:pt x="474" y="289"/>
                  </a:lnTo>
                  <a:moveTo>
                    <a:pt x="398" y="280"/>
                  </a:moveTo>
                  <a:lnTo>
                    <a:pt x="398" y="280"/>
                  </a:lnTo>
                  <a:lnTo>
                    <a:pt x="398" y="280"/>
                  </a:lnTo>
                  <a:lnTo>
                    <a:pt x="402" y="280"/>
                  </a:lnTo>
                  <a:lnTo>
                    <a:pt x="402" y="280"/>
                  </a:lnTo>
                  <a:lnTo>
                    <a:pt x="402" y="280"/>
                  </a:lnTo>
                  <a:lnTo>
                    <a:pt x="402" y="280"/>
                  </a:lnTo>
                  <a:lnTo>
                    <a:pt x="407" y="280"/>
                  </a:lnTo>
                  <a:lnTo>
                    <a:pt x="407" y="280"/>
                  </a:lnTo>
                  <a:lnTo>
                    <a:pt x="407" y="280"/>
                  </a:lnTo>
                  <a:lnTo>
                    <a:pt x="407" y="280"/>
                  </a:lnTo>
                  <a:lnTo>
                    <a:pt x="407" y="280"/>
                  </a:lnTo>
                  <a:lnTo>
                    <a:pt x="407" y="280"/>
                  </a:lnTo>
                  <a:lnTo>
                    <a:pt x="411" y="280"/>
                  </a:lnTo>
                  <a:lnTo>
                    <a:pt x="411" y="280"/>
                  </a:lnTo>
                  <a:lnTo>
                    <a:pt x="411" y="280"/>
                  </a:lnTo>
                  <a:lnTo>
                    <a:pt x="411" y="285"/>
                  </a:lnTo>
                  <a:lnTo>
                    <a:pt x="411" y="285"/>
                  </a:lnTo>
                  <a:lnTo>
                    <a:pt x="411" y="285"/>
                  </a:lnTo>
                  <a:lnTo>
                    <a:pt x="411" y="285"/>
                  </a:lnTo>
                  <a:lnTo>
                    <a:pt x="411" y="289"/>
                  </a:lnTo>
                  <a:lnTo>
                    <a:pt x="411" y="289"/>
                  </a:lnTo>
                  <a:lnTo>
                    <a:pt x="411" y="289"/>
                  </a:lnTo>
                  <a:lnTo>
                    <a:pt x="411" y="289"/>
                  </a:lnTo>
                  <a:lnTo>
                    <a:pt x="411" y="289"/>
                  </a:lnTo>
                  <a:lnTo>
                    <a:pt x="411" y="289"/>
                  </a:lnTo>
                  <a:lnTo>
                    <a:pt x="411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398" y="289"/>
                  </a:lnTo>
                  <a:lnTo>
                    <a:pt x="398" y="289"/>
                  </a:lnTo>
                  <a:lnTo>
                    <a:pt x="393" y="289"/>
                  </a:lnTo>
                  <a:lnTo>
                    <a:pt x="393" y="289"/>
                  </a:lnTo>
                  <a:lnTo>
                    <a:pt x="388" y="294"/>
                  </a:lnTo>
                  <a:lnTo>
                    <a:pt x="388" y="294"/>
                  </a:lnTo>
                  <a:lnTo>
                    <a:pt x="388" y="294"/>
                  </a:lnTo>
                  <a:lnTo>
                    <a:pt x="384" y="294"/>
                  </a:lnTo>
                  <a:lnTo>
                    <a:pt x="384" y="294"/>
                  </a:lnTo>
                  <a:lnTo>
                    <a:pt x="379" y="294"/>
                  </a:lnTo>
                  <a:lnTo>
                    <a:pt x="379" y="294"/>
                  </a:lnTo>
                  <a:lnTo>
                    <a:pt x="379" y="294"/>
                  </a:lnTo>
                  <a:lnTo>
                    <a:pt x="379" y="294"/>
                  </a:lnTo>
                  <a:lnTo>
                    <a:pt x="375" y="294"/>
                  </a:lnTo>
                  <a:lnTo>
                    <a:pt x="375" y="294"/>
                  </a:lnTo>
                  <a:lnTo>
                    <a:pt x="375" y="294"/>
                  </a:lnTo>
                  <a:lnTo>
                    <a:pt x="370" y="294"/>
                  </a:lnTo>
                  <a:lnTo>
                    <a:pt x="370" y="294"/>
                  </a:lnTo>
                  <a:lnTo>
                    <a:pt x="370" y="289"/>
                  </a:lnTo>
                  <a:lnTo>
                    <a:pt x="370" y="289"/>
                  </a:lnTo>
                  <a:lnTo>
                    <a:pt x="370" y="285"/>
                  </a:lnTo>
                  <a:lnTo>
                    <a:pt x="375" y="285"/>
                  </a:lnTo>
                  <a:lnTo>
                    <a:pt x="375" y="285"/>
                  </a:lnTo>
                  <a:lnTo>
                    <a:pt x="375" y="285"/>
                  </a:lnTo>
                  <a:lnTo>
                    <a:pt x="375" y="285"/>
                  </a:lnTo>
                  <a:lnTo>
                    <a:pt x="379" y="280"/>
                  </a:lnTo>
                  <a:lnTo>
                    <a:pt x="379" y="280"/>
                  </a:lnTo>
                  <a:lnTo>
                    <a:pt x="379" y="280"/>
                  </a:lnTo>
                  <a:lnTo>
                    <a:pt x="384" y="280"/>
                  </a:lnTo>
                  <a:lnTo>
                    <a:pt x="384" y="280"/>
                  </a:lnTo>
                  <a:lnTo>
                    <a:pt x="388" y="280"/>
                  </a:lnTo>
                  <a:lnTo>
                    <a:pt x="388" y="285"/>
                  </a:lnTo>
                  <a:lnTo>
                    <a:pt x="388" y="285"/>
                  </a:lnTo>
                  <a:lnTo>
                    <a:pt x="388" y="285"/>
                  </a:lnTo>
                  <a:lnTo>
                    <a:pt x="388" y="285"/>
                  </a:lnTo>
                  <a:lnTo>
                    <a:pt x="388" y="289"/>
                  </a:lnTo>
                  <a:lnTo>
                    <a:pt x="393" y="289"/>
                  </a:lnTo>
                  <a:lnTo>
                    <a:pt x="393" y="289"/>
                  </a:lnTo>
                  <a:lnTo>
                    <a:pt x="393" y="285"/>
                  </a:lnTo>
                  <a:lnTo>
                    <a:pt x="398" y="285"/>
                  </a:lnTo>
                  <a:lnTo>
                    <a:pt x="398" y="285"/>
                  </a:lnTo>
                  <a:lnTo>
                    <a:pt x="398" y="285"/>
                  </a:lnTo>
                  <a:lnTo>
                    <a:pt x="398" y="285"/>
                  </a:lnTo>
                  <a:lnTo>
                    <a:pt x="393" y="285"/>
                  </a:lnTo>
                  <a:lnTo>
                    <a:pt x="393" y="285"/>
                  </a:lnTo>
                  <a:lnTo>
                    <a:pt x="393" y="285"/>
                  </a:lnTo>
                  <a:lnTo>
                    <a:pt x="393" y="280"/>
                  </a:lnTo>
                  <a:lnTo>
                    <a:pt x="388" y="280"/>
                  </a:lnTo>
                  <a:lnTo>
                    <a:pt x="388" y="276"/>
                  </a:lnTo>
                  <a:lnTo>
                    <a:pt x="388" y="276"/>
                  </a:lnTo>
                  <a:lnTo>
                    <a:pt x="393" y="276"/>
                  </a:lnTo>
                  <a:lnTo>
                    <a:pt x="393" y="276"/>
                  </a:lnTo>
                  <a:lnTo>
                    <a:pt x="398" y="276"/>
                  </a:lnTo>
                  <a:lnTo>
                    <a:pt x="398" y="276"/>
                  </a:lnTo>
                  <a:lnTo>
                    <a:pt x="398" y="280"/>
                  </a:lnTo>
                  <a:lnTo>
                    <a:pt x="398" y="280"/>
                  </a:lnTo>
                  <a:moveTo>
                    <a:pt x="352" y="276"/>
                  </a:moveTo>
                  <a:lnTo>
                    <a:pt x="352" y="276"/>
                  </a:lnTo>
                  <a:lnTo>
                    <a:pt x="352" y="276"/>
                  </a:lnTo>
                  <a:lnTo>
                    <a:pt x="352" y="280"/>
                  </a:lnTo>
                  <a:lnTo>
                    <a:pt x="352" y="280"/>
                  </a:lnTo>
                  <a:lnTo>
                    <a:pt x="352" y="280"/>
                  </a:lnTo>
                  <a:lnTo>
                    <a:pt x="352" y="285"/>
                  </a:lnTo>
                  <a:lnTo>
                    <a:pt x="348" y="285"/>
                  </a:lnTo>
                  <a:lnTo>
                    <a:pt x="348" y="285"/>
                  </a:lnTo>
                  <a:lnTo>
                    <a:pt x="343" y="289"/>
                  </a:lnTo>
                  <a:lnTo>
                    <a:pt x="343" y="289"/>
                  </a:lnTo>
                  <a:lnTo>
                    <a:pt x="343" y="289"/>
                  </a:lnTo>
                  <a:lnTo>
                    <a:pt x="343" y="289"/>
                  </a:lnTo>
                  <a:lnTo>
                    <a:pt x="343" y="289"/>
                  </a:lnTo>
                  <a:lnTo>
                    <a:pt x="343" y="289"/>
                  </a:lnTo>
                  <a:lnTo>
                    <a:pt x="343" y="289"/>
                  </a:lnTo>
                  <a:lnTo>
                    <a:pt x="343" y="285"/>
                  </a:lnTo>
                  <a:lnTo>
                    <a:pt x="343" y="285"/>
                  </a:lnTo>
                  <a:lnTo>
                    <a:pt x="343" y="285"/>
                  </a:lnTo>
                  <a:lnTo>
                    <a:pt x="339" y="285"/>
                  </a:lnTo>
                  <a:lnTo>
                    <a:pt x="339" y="280"/>
                  </a:lnTo>
                  <a:lnTo>
                    <a:pt x="339" y="280"/>
                  </a:lnTo>
                  <a:lnTo>
                    <a:pt x="334" y="280"/>
                  </a:lnTo>
                  <a:lnTo>
                    <a:pt x="334" y="280"/>
                  </a:lnTo>
                  <a:lnTo>
                    <a:pt x="334" y="276"/>
                  </a:lnTo>
                  <a:lnTo>
                    <a:pt x="334" y="276"/>
                  </a:lnTo>
                  <a:lnTo>
                    <a:pt x="334" y="276"/>
                  </a:lnTo>
                  <a:lnTo>
                    <a:pt x="334" y="276"/>
                  </a:lnTo>
                  <a:lnTo>
                    <a:pt x="334" y="276"/>
                  </a:lnTo>
                  <a:lnTo>
                    <a:pt x="334" y="276"/>
                  </a:lnTo>
                  <a:lnTo>
                    <a:pt x="339" y="276"/>
                  </a:lnTo>
                  <a:lnTo>
                    <a:pt x="343" y="276"/>
                  </a:lnTo>
                  <a:lnTo>
                    <a:pt x="343" y="276"/>
                  </a:lnTo>
                  <a:lnTo>
                    <a:pt x="343" y="276"/>
                  </a:lnTo>
                  <a:lnTo>
                    <a:pt x="348" y="276"/>
                  </a:lnTo>
                  <a:lnTo>
                    <a:pt x="348" y="276"/>
                  </a:lnTo>
                  <a:lnTo>
                    <a:pt x="352" y="276"/>
                  </a:lnTo>
                  <a:moveTo>
                    <a:pt x="547" y="271"/>
                  </a:moveTo>
                  <a:lnTo>
                    <a:pt x="547" y="271"/>
                  </a:lnTo>
                  <a:lnTo>
                    <a:pt x="547" y="271"/>
                  </a:lnTo>
                  <a:lnTo>
                    <a:pt x="547" y="271"/>
                  </a:lnTo>
                  <a:lnTo>
                    <a:pt x="547" y="271"/>
                  </a:lnTo>
                  <a:lnTo>
                    <a:pt x="542" y="271"/>
                  </a:lnTo>
                  <a:lnTo>
                    <a:pt x="542" y="271"/>
                  </a:lnTo>
                  <a:lnTo>
                    <a:pt x="542" y="276"/>
                  </a:lnTo>
                  <a:lnTo>
                    <a:pt x="538" y="276"/>
                  </a:lnTo>
                  <a:lnTo>
                    <a:pt x="538" y="276"/>
                  </a:lnTo>
                  <a:lnTo>
                    <a:pt x="538" y="271"/>
                  </a:lnTo>
                  <a:lnTo>
                    <a:pt x="533" y="271"/>
                  </a:lnTo>
                  <a:lnTo>
                    <a:pt x="533" y="276"/>
                  </a:lnTo>
                  <a:lnTo>
                    <a:pt x="533" y="276"/>
                  </a:lnTo>
                  <a:lnTo>
                    <a:pt x="529" y="276"/>
                  </a:lnTo>
                  <a:lnTo>
                    <a:pt x="529" y="271"/>
                  </a:lnTo>
                  <a:lnTo>
                    <a:pt x="533" y="271"/>
                  </a:lnTo>
                  <a:lnTo>
                    <a:pt x="533" y="267"/>
                  </a:lnTo>
                  <a:lnTo>
                    <a:pt x="538" y="271"/>
                  </a:lnTo>
                  <a:lnTo>
                    <a:pt x="538" y="271"/>
                  </a:lnTo>
                  <a:lnTo>
                    <a:pt x="542" y="271"/>
                  </a:lnTo>
                  <a:lnTo>
                    <a:pt x="542" y="267"/>
                  </a:lnTo>
                  <a:lnTo>
                    <a:pt x="547" y="267"/>
                  </a:lnTo>
                  <a:lnTo>
                    <a:pt x="547" y="267"/>
                  </a:lnTo>
                  <a:lnTo>
                    <a:pt x="547" y="271"/>
                  </a:lnTo>
                  <a:moveTo>
                    <a:pt x="750" y="285"/>
                  </a:moveTo>
                  <a:lnTo>
                    <a:pt x="750" y="285"/>
                  </a:lnTo>
                  <a:lnTo>
                    <a:pt x="745" y="289"/>
                  </a:lnTo>
                  <a:lnTo>
                    <a:pt x="741" y="289"/>
                  </a:lnTo>
                  <a:lnTo>
                    <a:pt x="741" y="289"/>
                  </a:lnTo>
                  <a:lnTo>
                    <a:pt x="736" y="289"/>
                  </a:lnTo>
                  <a:lnTo>
                    <a:pt x="736" y="289"/>
                  </a:lnTo>
                  <a:lnTo>
                    <a:pt x="736" y="285"/>
                  </a:lnTo>
                  <a:lnTo>
                    <a:pt x="741" y="276"/>
                  </a:lnTo>
                  <a:lnTo>
                    <a:pt x="745" y="271"/>
                  </a:lnTo>
                  <a:lnTo>
                    <a:pt x="745" y="271"/>
                  </a:lnTo>
                  <a:lnTo>
                    <a:pt x="745" y="267"/>
                  </a:lnTo>
                  <a:lnTo>
                    <a:pt x="750" y="267"/>
                  </a:lnTo>
                  <a:lnTo>
                    <a:pt x="754" y="267"/>
                  </a:lnTo>
                  <a:lnTo>
                    <a:pt x="759" y="267"/>
                  </a:lnTo>
                  <a:lnTo>
                    <a:pt x="759" y="267"/>
                  </a:lnTo>
                  <a:lnTo>
                    <a:pt x="759" y="271"/>
                  </a:lnTo>
                  <a:lnTo>
                    <a:pt x="759" y="271"/>
                  </a:lnTo>
                  <a:lnTo>
                    <a:pt x="759" y="271"/>
                  </a:lnTo>
                  <a:lnTo>
                    <a:pt x="759" y="276"/>
                  </a:lnTo>
                  <a:lnTo>
                    <a:pt x="754" y="280"/>
                  </a:lnTo>
                  <a:lnTo>
                    <a:pt x="754" y="285"/>
                  </a:lnTo>
                  <a:lnTo>
                    <a:pt x="750" y="285"/>
                  </a:lnTo>
                  <a:moveTo>
                    <a:pt x="628" y="276"/>
                  </a:moveTo>
                  <a:lnTo>
                    <a:pt x="628" y="276"/>
                  </a:lnTo>
                  <a:lnTo>
                    <a:pt x="628" y="276"/>
                  </a:lnTo>
                  <a:lnTo>
                    <a:pt x="623" y="276"/>
                  </a:lnTo>
                  <a:lnTo>
                    <a:pt x="623" y="276"/>
                  </a:lnTo>
                  <a:lnTo>
                    <a:pt x="623" y="276"/>
                  </a:lnTo>
                  <a:lnTo>
                    <a:pt x="623" y="276"/>
                  </a:lnTo>
                  <a:lnTo>
                    <a:pt x="623" y="271"/>
                  </a:lnTo>
                  <a:lnTo>
                    <a:pt x="623" y="271"/>
                  </a:lnTo>
                  <a:lnTo>
                    <a:pt x="623" y="271"/>
                  </a:lnTo>
                  <a:lnTo>
                    <a:pt x="623" y="271"/>
                  </a:lnTo>
                  <a:lnTo>
                    <a:pt x="628" y="267"/>
                  </a:lnTo>
                  <a:lnTo>
                    <a:pt x="628" y="267"/>
                  </a:lnTo>
                  <a:lnTo>
                    <a:pt x="628" y="267"/>
                  </a:lnTo>
                  <a:lnTo>
                    <a:pt x="628" y="262"/>
                  </a:lnTo>
                  <a:lnTo>
                    <a:pt x="628" y="262"/>
                  </a:lnTo>
                  <a:lnTo>
                    <a:pt x="632" y="262"/>
                  </a:lnTo>
                  <a:lnTo>
                    <a:pt x="632" y="262"/>
                  </a:lnTo>
                  <a:lnTo>
                    <a:pt x="632" y="262"/>
                  </a:lnTo>
                  <a:lnTo>
                    <a:pt x="632" y="258"/>
                  </a:lnTo>
                  <a:lnTo>
                    <a:pt x="632" y="258"/>
                  </a:lnTo>
                  <a:lnTo>
                    <a:pt x="637" y="258"/>
                  </a:lnTo>
                  <a:lnTo>
                    <a:pt x="637" y="262"/>
                  </a:lnTo>
                  <a:lnTo>
                    <a:pt x="632" y="262"/>
                  </a:lnTo>
                  <a:lnTo>
                    <a:pt x="632" y="267"/>
                  </a:lnTo>
                  <a:lnTo>
                    <a:pt x="632" y="271"/>
                  </a:lnTo>
                  <a:lnTo>
                    <a:pt x="632" y="271"/>
                  </a:lnTo>
                  <a:lnTo>
                    <a:pt x="628" y="271"/>
                  </a:lnTo>
                  <a:lnTo>
                    <a:pt x="628" y="271"/>
                  </a:lnTo>
                  <a:lnTo>
                    <a:pt x="628" y="276"/>
                  </a:lnTo>
                  <a:lnTo>
                    <a:pt x="628" y="276"/>
                  </a:lnTo>
                  <a:lnTo>
                    <a:pt x="628" y="276"/>
                  </a:lnTo>
                  <a:lnTo>
                    <a:pt x="628" y="276"/>
                  </a:lnTo>
                  <a:moveTo>
                    <a:pt x="325" y="253"/>
                  </a:moveTo>
                  <a:lnTo>
                    <a:pt x="325" y="253"/>
                  </a:lnTo>
                  <a:lnTo>
                    <a:pt x="325" y="253"/>
                  </a:lnTo>
                  <a:lnTo>
                    <a:pt x="321" y="253"/>
                  </a:lnTo>
                  <a:lnTo>
                    <a:pt x="321" y="258"/>
                  </a:lnTo>
                  <a:lnTo>
                    <a:pt x="316" y="258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07" y="253"/>
                  </a:lnTo>
                  <a:lnTo>
                    <a:pt x="303" y="253"/>
                  </a:lnTo>
                  <a:lnTo>
                    <a:pt x="307" y="253"/>
                  </a:lnTo>
                  <a:lnTo>
                    <a:pt x="307" y="249"/>
                  </a:lnTo>
                  <a:lnTo>
                    <a:pt x="312" y="249"/>
                  </a:lnTo>
                  <a:lnTo>
                    <a:pt x="325" y="249"/>
                  </a:lnTo>
                  <a:lnTo>
                    <a:pt x="330" y="253"/>
                  </a:lnTo>
                  <a:lnTo>
                    <a:pt x="330" y="253"/>
                  </a:lnTo>
                  <a:lnTo>
                    <a:pt x="325" y="253"/>
                  </a:lnTo>
                  <a:lnTo>
                    <a:pt x="325" y="253"/>
                  </a:lnTo>
                  <a:moveTo>
                    <a:pt x="687" y="244"/>
                  </a:moveTo>
                  <a:lnTo>
                    <a:pt x="687" y="244"/>
                  </a:lnTo>
                  <a:lnTo>
                    <a:pt x="687" y="249"/>
                  </a:lnTo>
                  <a:lnTo>
                    <a:pt x="687" y="249"/>
                  </a:lnTo>
                  <a:lnTo>
                    <a:pt x="682" y="249"/>
                  </a:lnTo>
                  <a:lnTo>
                    <a:pt x="682" y="253"/>
                  </a:lnTo>
                  <a:lnTo>
                    <a:pt x="682" y="253"/>
                  </a:lnTo>
                  <a:lnTo>
                    <a:pt x="678" y="253"/>
                  </a:lnTo>
                  <a:lnTo>
                    <a:pt x="678" y="253"/>
                  </a:lnTo>
                  <a:lnTo>
                    <a:pt x="678" y="253"/>
                  </a:lnTo>
                  <a:lnTo>
                    <a:pt x="678" y="244"/>
                  </a:lnTo>
                  <a:lnTo>
                    <a:pt x="678" y="249"/>
                  </a:lnTo>
                  <a:lnTo>
                    <a:pt x="678" y="244"/>
                  </a:lnTo>
                  <a:lnTo>
                    <a:pt x="678" y="244"/>
                  </a:lnTo>
                  <a:lnTo>
                    <a:pt x="678" y="244"/>
                  </a:lnTo>
                  <a:lnTo>
                    <a:pt x="678" y="240"/>
                  </a:lnTo>
                  <a:lnTo>
                    <a:pt x="678" y="240"/>
                  </a:lnTo>
                  <a:lnTo>
                    <a:pt x="678" y="240"/>
                  </a:lnTo>
                  <a:lnTo>
                    <a:pt x="682" y="240"/>
                  </a:lnTo>
                  <a:lnTo>
                    <a:pt x="682" y="244"/>
                  </a:lnTo>
                  <a:lnTo>
                    <a:pt x="682" y="244"/>
                  </a:lnTo>
                  <a:lnTo>
                    <a:pt x="687" y="244"/>
                  </a:lnTo>
                  <a:moveTo>
                    <a:pt x="212" y="231"/>
                  </a:moveTo>
                  <a:lnTo>
                    <a:pt x="212" y="23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1" y="235"/>
                  </a:lnTo>
                  <a:lnTo>
                    <a:pt x="221" y="235"/>
                  </a:lnTo>
                  <a:lnTo>
                    <a:pt x="226" y="235"/>
                  </a:lnTo>
                  <a:lnTo>
                    <a:pt x="226" y="235"/>
                  </a:lnTo>
                  <a:lnTo>
                    <a:pt x="226" y="235"/>
                  </a:lnTo>
                  <a:lnTo>
                    <a:pt x="230" y="235"/>
                  </a:lnTo>
                  <a:lnTo>
                    <a:pt x="230" y="235"/>
                  </a:lnTo>
                  <a:lnTo>
                    <a:pt x="230" y="235"/>
                  </a:lnTo>
                  <a:lnTo>
                    <a:pt x="230" y="240"/>
                  </a:lnTo>
                  <a:lnTo>
                    <a:pt x="230" y="240"/>
                  </a:lnTo>
                  <a:lnTo>
                    <a:pt x="235" y="240"/>
                  </a:lnTo>
                  <a:lnTo>
                    <a:pt x="235" y="244"/>
                  </a:lnTo>
                  <a:lnTo>
                    <a:pt x="235" y="249"/>
                  </a:lnTo>
                  <a:lnTo>
                    <a:pt x="235" y="249"/>
                  </a:lnTo>
                  <a:lnTo>
                    <a:pt x="239" y="249"/>
                  </a:lnTo>
                  <a:lnTo>
                    <a:pt x="239" y="249"/>
                  </a:lnTo>
                  <a:lnTo>
                    <a:pt x="244" y="249"/>
                  </a:lnTo>
                  <a:lnTo>
                    <a:pt x="248" y="249"/>
                  </a:lnTo>
                  <a:lnTo>
                    <a:pt x="248" y="249"/>
                  </a:lnTo>
                  <a:lnTo>
                    <a:pt x="248" y="249"/>
                  </a:lnTo>
                  <a:lnTo>
                    <a:pt x="253" y="249"/>
                  </a:lnTo>
                  <a:lnTo>
                    <a:pt x="257" y="249"/>
                  </a:lnTo>
                  <a:lnTo>
                    <a:pt x="257" y="249"/>
                  </a:lnTo>
                  <a:lnTo>
                    <a:pt x="262" y="249"/>
                  </a:lnTo>
                  <a:lnTo>
                    <a:pt x="262" y="249"/>
                  </a:lnTo>
                  <a:lnTo>
                    <a:pt x="262" y="249"/>
                  </a:lnTo>
                  <a:lnTo>
                    <a:pt x="262" y="249"/>
                  </a:lnTo>
                  <a:lnTo>
                    <a:pt x="266" y="249"/>
                  </a:lnTo>
                  <a:lnTo>
                    <a:pt x="266" y="249"/>
                  </a:lnTo>
                  <a:lnTo>
                    <a:pt x="266" y="249"/>
                  </a:lnTo>
                  <a:lnTo>
                    <a:pt x="271" y="244"/>
                  </a:lnTo>
                  <a:lnTo>
                    <a:pt x="271" y="244"/>
                  </a:lnTo>
                  <a:lnTo>
                    <a:pt x="271" y="244"/>
                  </a:lnTo>
                  <a:lnTo>
                    <a:pt x="271" y="240"/>
                  </a:lnTo>
                  <a:lnTo>
                    <a:pt x="271" y="240"/>
                  </a:lnTo>
                  <a:lnTo>
                    <a:pt x="271" y="240"/>
                  </a:lnTo>
                  <a:lnTo>
                    <a:pt x="276" y="240"/>
                  </a:lnTo>
                  <a:lnTo>
                    <a:pt x="276" y="240"/>
                  </a:lnTo>
                  <a:lnTo>
                    <a:pt x="280" y="244"/>
                  </a:lnTo>
                  <a:lnTo>
                    <a:pt x="280" y="244"/>
                  </a:lnTo>
                  <a:lnTo>
                    <a:pt x="280" y="244"/>
                  </a:lnTo>
                  <a:lnTo>
                    <a:pt x="280" y="244"/>
                  </a:lnTo>
                  <a:lnTo>
                    <a:pt x="285" y="244"/>
                  </a:lnTo>
                  <a:lnTo>
                    <a:pt x="285" y="244"/>
                  </a:lnTo>
                  <a:lnTo>
                    <a:pt x="285" y="244"/>
                  </a:lnTo>
                  <a:lnTo>
                    <a:pt x="289" y="249"/>
                  </a:lnTo>
                  <a:lnTo>
                    <a:pt x="289" y="249"/>
                  </a:lnTo>
                  <a:lnTo>
                    <a:pt x="294" y="249"/>
                  </a:lnTo>
                  <a:lnTo>
                    <a:pt x="294" y="249"/>
                  </a:lnTo>
                  <a:lnTo>
                    <a:pt x="294" y="249"/>
                  </a:lnTo>
                  <a:lnTo>
                    <a:pt x="298" y="249"/>
                  </a:lnTo>
                  <a:lnTo>
                    <a:pt x="298" y="249"/>
                  </a:lnTo>
                  <a:lnTo>
                    <a:pt x="303" y="249"/>
                  </a:lnTo>
                  <a:lnTo>
                    <a:pt x="303" y="253"/>
                  </a:lnTo>
                  <a:lnTo>
                    <a:pt x="303" y="258"/>
                  </a:lnTo>
                  <a:lnTo>
                    <a:pt x="303" y="258"/>
                  </a:lnTo>
                  <a:lnTo>
                    <a:pt x="307" y="258"/>
                  </a:lnTo>
                  <a:lnTo>
                    <a:pt x="307" y="258"/>
                  </a:lnTo>
                  <a:lnTo>
                    <a:pt x="307" y="262"/>
                  </a:lnTo>
                  <a:lnTo>
                    <a:pt x="307" y="262"/>
                  </a:lnTo>
                  <a:lnTo>
                    <a:pt x="307" y="267"/>
                  </a:lnTo>
                  <a:lnTo>
                    <a:pt x="312" y="267"/>
                  </a:lnTo>
                  <a:lnTo>
                    <a:pt x="316" y="267"/>
                  </a:lnTo>
                  <a:lnTo>
                    <a:pt x="321" y="267"/>
                  </a:lnTo>
                  <a:lnTo>
                    <a:pt x="325" y="267"/>
                  </a:lnTo>
                  <a:lnTo>
                    <a:pt x="325" y="267"/>
                  </a:lnTo>
                  <a:lnTo>
                    <a:pt x="325" y="267"/>
                  </a:lnTo>
                  <a:lnTo>
                    <a:pt x="334" y="267"/>
                  </a:lnTo>
                  <a:lnTo>
                    <a:pt x="334" y="267"/>
                  </a:lnTo>
                  <a:lnTo>
                    <a:pt x="334" y="271"/>
                  </a:lnTo>
                  <a:lnTo>
                    <a:pt x="334" y="271"/>
                  </a:lnTo>
                  <a:lnTo>
                    <a:pt x="330" y="276"/>
                  </a:lnTo>
                  <a:lnTo>
                    <a:pt x="330" y="280"/>
                  </a:lnTo>
                  <a:lnTo>
                    <a:pt x="330" y="280"/>
                  </a:lnTo>
                  <a:lnTo>
                    <a:pt x="330" y="285"/>
                  </a:lnTo>
                  <a:lnTo>
                    <a:pt x="334" y="285"/>
                  </a:lnTo>
                  <a:lnTo>
                    <a:pt x="334" y="285"/>
                  </a:lnTo>
                  <a:lnTo>
                    <a:pt x="334" y="289"/>
                  </a:lnTo>
                  <a:lnTo>
                    <a:pt x="334" y="289"/>
                  </a:lnTo>
                  <a:lnTo>
                    <a:pt x="330" y="289"/>
                  </a:lnTo>
                  <a:lnTo>
                    <a:pt x="330" y="285"/>
                  </a:lnTo>
                  <a:lnTo>
                    <a:pt x="330" y="285"/>
                  </a:lnTo>
                  <a:lnTo>
                    <a:pt x="330" y="285"/>
                  </a:lnTo>
                  <a:lnTo>
                    <a:pt x="325" y="285"/>
                  </a:lnTo>
                  <a:lnTo>
                    <a:pt x="325" y="285"/>
                  </a:lnTo>
                  <a:lnTo>
                    <a:pt x="321" y="280"/>
                  </a:lnTo>
                  <a:lnTo>
                    <a:pt x="312" y="280"/>
                  </a:lnTo>
                  <a:lnTo>
                    <a:pt x="312" y="280"/>
                  </a:lnTo>
                  <a:lnTo>
                    <a:pt x="307" y="280"/>
                  </a:lnTo>
                  <a:lnTo>
                    <a:pt x="307" y="280"/>
                  </a:lnTo>
                  <a:lnTo>
                    <a:pt x="303" y="280"/>
                  </a:lnTo>
                  <a:lnTo>
                    <a:pt x="303" y="280"/>
                  </a:lnTo>
                  <a:lnTo>
                    <a:pt x="298" y="280"/>
                  </a:lnTo>
                  <a:lnTo>
                    <a:pt x="298" y="280"/>
                  </a:lnTo>
                  <a:lnTo>
                    <a:pt x="294" y="280"/>
                  </a:lnTo>
                  <a:lnTo>
                    <a:pt x="280" y="280"/>
                  </a:lnTo>
                  <a:lnTo>
                    <a:pt x="280" y="276"/>
                  </a:lnTo>
                  <a:lnTo>
                    <a:pt x="276" y="276"/>
                  </a:lnTo>
                  <a:lnTo>
                    <a:pt x="271" y="276"/>
                  </a:lnTo>
                  <a:lnTo>
                    <a:pt x="266" y="276"/>
                  </a:lnTo>
                  <a:lnTo>
                    <a:pt x="257" y="271"/>
                  </a:lnTo>
                  <a:lnTo>
                    <a:pt x="253" y="267"/>
                  </a:lnTo>
                  <a:lnTo>
                    <a:pt x="244" y="267"/>
                  </a:lnTo>
                  <a:lnTo>
                    <a:pt x="244" y="267"/>
                  </a:lnTo>
                  <a:lnTo>
                    <a:pt x="239" y="267"/>
                  </a:lnTo>
                  <a:lnTo>
                    <a:pt x="235" y="267"/>
                  </a:lnTo>
                  <a:lnTo>
                    <a:pt x="235" y="267"/>
                  </a:lnTo>
                  <a:lnTo>
                    <a:pt x="230" y="267"/>
                  </a:lnTo>
                  <a:lnTo>
                    <a:pt x="230" y="267"/>
                  </a:lnTo>
                  <a:lnTo>
                    <a:pt x="230" y="267"/>
                  </a:lnTo>
                  <a:lnTo>
                    <a:pt x="226" y="267"/>
                  </a:lnTo>
                  <a:lnTo>
                    <a:pt x="226" y="267"/>
                  </a:lnTo>
                  <a:lnTo>
                    <a:pt x="221" y="267"/>
                  </a:lnTo>
                  <a:lnTo>
                    <a:pt x="217" y="267"/>
                  </a:lnTo>
                  <a:lnTo>
                    <a:pt x="217" y="262"/>
                  </a:lnTo>
                  <a:lnTo>
                    <a:pt x="217" y="262"/>
                  </a:lnTo>
                  <a:lnTo>
                    <a:pt x="212" y="262"/>
                  </a:lnTo>
                  <a:lnTo>
                    <a:pt x="208" y="262"/>
                  </a:lnTo>
                  <a:lnTo>
                    <a:pt x="208" y="258"/>
                  </a:lnTo>
                  <a:lnTo>
                    <a:pt x="199" y="258"/>
                  </a:lnTo>
                  <a:lnTo>
                    <a:pt x="199" y="258"/>
                  </a:lnTo>
                  <a:lnTo>
                    <a:pt x="194" y="258"/>
                  </a:lnTo>
                  <a:lnTo>
                    <a:pt x="194" y="258"/>
                  </a:lnTo>
                  <a:lnTo>
                    <a:pt x="194" y="258"/>
                  </a:lnTo>
                  <a:lnTo>
                    <a:pt x="194" y="253"/>
                  </a:lnTo>
                  <a:lnTo>
                    <a:pt x="194" y="253"/>
                  </a:lnTo>
                  <a:lnTo>
                    <a:pt x="199" y="253"/>
                  </a:lnTo>
                  <a:lnTo>
                    <a:pt x="190" y="249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1" y="249"/>
                  </a:lnTo>
                  <a:lnTo>
                    <a:pt x="181" y="249"/>
                  </a:lnTo>
                  <a:lnTo>
                    <a:pt x="176" y="249"/>
                  </a:lnTo>
                  <a:lnTo>
                    <a:pt x="176" y="249"/>
                  </a:lnTo>
                  <a:lnTo>
                    <a:pt x="176" y="249"/>
                  </a:lnTo>
                  <a:lnTo>
                    <a:pt x="176" y="249"/>
                  </a:lnTo>
                  <a:lnTo>
                    <a:pt x="176" y="244"/>
                  </a:lnTo>
                  <a:lnTo>
                    <a:pt x="176" y="244"/>
                  </a:lnTo>
                  <a:lnTo>
                    <a:pt x="176" y="244"/>
                  </a:lnTo>
                  <a:lnTo>
                    <a:pt x="176" y="244"/>
                  </a:lnTo>
                  <a:lnTo>
                    <a:pt x="176" y="244"/>
                  </a:lnTo>
                  <a:lnTo>
                    <a:pt x="176" y="244"/>
                  </a:lnTo>
                  <a:lnTo>
                    <a:pt x="181" y="249"/>
                  </a:lnTo>
                  <a:lnTo>
                    <a:pt x="181" y="244"/>
                  </a:lnTo>
                  <a:lnTo>
                    <a:pt x="181" y="244"/>
                  </a:lnTo>
                  <a:lnTo>
                    <a:pt x="181" y="244"/>
                  </a:lnTo>
                  <a:lnTo>
                    <a:pt x="181" y="240"/>
                  </a:lnTo>
                  <a:lnTo>
                    <a:pt x="185" y="240"/>
                  </a:lnTo>
                  <a:lnTo>
                    <a:pt x="185" y="240"/>
                  </a:lnTo>
                  <a:lnTo>
                    <a:pt x="185" y="240"/>
                  </a:lnTo>
                  <a:lnTo>
                    <a:pt x="185" y="235"/>
                  </a:lnTo>
                  <a:lnTo>
                    <a:pt x="190" y="231"/>
                  </a:lnTo>
                  <a:lnTo>
                    <a:pt x="190" y="231"/>
                  </a:lnTo>
                  <a:lnTo>
                    <a:pt x="190" y="231"/>
                  </a:lnTo>
                  <a:lnTo>
                    <a:pt x="194" y="231"/>
                  </a:lnTo>
                  <a:lnTo>
                    <a:pt x="194" y="231"/>
                  </a:lnTo>
                  <a:lnTo>
                    <a:pt x="199" y="231"/>
                  </a:lnTo>
                  <a:lnTo>
                    <a:pt x="199" y="231"/>
                  </a:lnTo>
                  <a:lnTo>
                    <a:pt x="203" y="231"/>
                  </a:lnTo>
                  <a:lnTo>
                    <a:pt x="203" y="235"/>
                  </a:lnTo>
                  <a:lnTo>
                    <a:pt x="203" y="231"/>
                  </a:lnTo>
                  <a:lnTo>
                    <a:pt x="208" y="231"/>
                  </a:lnTo>
                  <a:lnTo>
                    <a:pt x="208" y="231"/>
                  </a:lnTo>
                  <a:lnTo>
                    <a:pt x="208" y="231"/>
                  </a:lnTo>
                  <a:lnTo>
                    <a:pt x="208" y="231"/>
                  </a:lnTo>
                  <a:lnTo>
                    <a:pt x="212" y="231"/>
                  </a:lnTo>
                  <a:lnTo>
                    <a:pt x="212" y="231"/>
                  </a:lnTo>
                  <a:moveTo>
                    <a:pt x="691" y="231"/>
                  </a:moveTo>
                  <a:lnTo>
                    <a:pt x="691" y="231"/>
                  </a:lnTo>
                  <a:lnTo>
                    <a:pt x="691" y="231"/>
                  </a:lnTo>
                  <a:lnTo>
                    <a:pt x="691" y="231"/>
                  </a:lnTo>
                  <a:lnTo>
                    <a:pt x="691" y="235"/>
                  </a:lnTo>
                  <a:lnTo>
                    <a:pt x="691" y="235"/>
                  </a:lnTo>
                  <a:lnTo>
                    <a:pt x="691" y="240"/>
                  </a:lnTo>
                  <a:lnTo>
                    <a:pt x="691" y="240"/>
                  </a:lnTo>
                  <a:lnTo>
                    <a:pt x="691" y="240"/>
                  </a:lnTo>
                  <a:lnTo>
                    <a:pt x="691" y="240"/>
                  </a:lnTo>
                  <a:lnTo>
                    <a:pt x="691" y="244"/>
                  </a:lnTo>
                  <a:lnTo>
                    <a:pt x="687" y="244"/>
                  </a:lnTo>
                  <a:lnTo>
                    <a:pt x="687" y="244"/>
                  </a:lnTo>
                  <a:lnTo>
                    <a:pt x="687" y="244"/>
                  </a:lnTo>
                  <a:lnTo>
                    <a:pt x="682" y="244"/>
                  </a:lnTo>
                  <a:lnTo>
                    <a:pt x="682" y="244"/>
                  </a:lnTo>
                  <a:lnTo>
                    <a:pt x="682" y="240"/>
                  </a:lnTo>
                  <a:lnTo>
                    <a:pt x="682" y="240"/>
                  </a:lnTo>
                  <a:lnTo>
                    <a:pt x="682" y="240"/>
                  </a:lnTo>
                  <a:lnTo>
                    <a:pt x="678" y="240"/>
                  </a:lnTo>
                  <a:lnTo>
                    <a:pt x="682" y="235"/>
                  </a:lnTo>
                  <a:lnTo>
                    <a:pt x="682" y="235"/>
                  </a:lnTo>
                  <a:lnTo>
                    <a:pt x="682" y="235"/>
                  </a:lnTo>
                  <a:lnTo>
                    <a:pt x="682" y="235"/>
                  </a:lnTo>
                  <a:lnTo>
                    <a:pt x="682" y="235"/>
                  </a:lnTo>
                  <a:lnTo>
                    <a:pt x="682" y="231"/>
                  </a:lnTo>
                  <a:lnTo>
                    <a:pt x="682" y="231"/>
                  </a:lnTo>
                  <a:lnTo>
                    <a:pt x="682" y="231"/>
                  </a:lnTo>
                  <a:lnTo>
                    <a:pt x="682" y="231"/>
                  </a:lnTo>
                  <a:lnTo>
                    <a:pt x="687" y="226"/>
                  </a:lnTo>
                  <a:lnTo>
                    <a:pt x="687" y="226"/>
                  </a:lnTo>
                  <a:lnTo>
                    <a:pt x="687" y="226"/>
                  </a:lnTo>
                  <a:lnTo>
                    <a:pt x="687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31"/>
                  </a:lnTo>
                  <a:moveTo>
                    <a:pt x="479" y="217"/>
                  </a:moveTo>
                  <a:lnTo>
                    <a:pt x="479" y="217"/>
                  </a:lnTo>
                  <a:lnTo>
                    <a:pt x="479" y="221"/>
                  </a:lnTo>
                  <a:lnTo>
                    <a:pt x="479" y="221"/>
                  </a:lnTo>
                  <a:lnTo>
                    <a:pt x="479" y="221"/>
                  </a:lnTo>
                  <a:lnTo>
                    <a:pt x="479" y="221"/>
                  </a:lnTo>
                  <a:lnTo>
                    <a:pt x="474" y="221"/>
                  </a:lnTo>
                  <a:lnTo>
                    <a:pt x="474" y="221"/>
                  </a:lnTo>
                  <a:lnTo>
                    <a:pt x="474" y="221"/>
                  </a:lnTo>
                  <a:lnTo>
                    <a:pt x="474" y="221"/>
                  </a:lnTo>
                  <a:lnTo>
                    <a:pt x="474" y="217"/>
                  </a:lnTo>
                  <a:lnTo>
                    <a:pt x="474" y="217"/>
                  </a:lnTo>
                  <a:lnTo>
                    <a:pt x="474" y="212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79" y="208"/>
                  </a:lnTo>
                  <a:lnTo>
                    <a:pt x="483" y="208"/>
                  </a:lnTo>
                  <a:lnTo>
                    <a:pt x="483" y="203"/>
                  </a:lnTo>
                  <a:lnTo>
                    <a:pt x="483" y="208"/>
                  </a:lnTo>
                  <a:lnTo>
                    <a:pt x="483" y="212"/>
                  </a:lnTo>
                  <a:lnTo>
                    <a:pt x="479" y="217"/>
                  </a:lnTo>
                  <a:lnTo>
                    <a:pt x="479" y="217"/>
                  </a:lnTo>
                  <a:moveTo>
                    <a:pt x="492" y="203"/>
                  </a:moveTo>
                  <a:lnTo>
                    <a:pt x="492" y="203"/>
                  </a:lnTo>
                  <a:lnTo>
                    <a:pt x="492" y="208"/>
                  </a:lnTo>
                  <a:lnTo>
                    <a:pt x="492" y="208"/>
                  </a:lnTo>
                  <a:lnTo>
                    <a:pt x="488" y="208"/>
                  </a:lnTo>
                  <a:lnTo>
                    <a:pt x="488" y="208"/>
                  </a:lnTo>
                  <a:lnTo>
                    <a:pt x="488" y="208"/>
                  </a:lnTo>
                  <a:lnTo>
                    <a:pt x="488" y="208"/>
                  </a:lnTo>
                  <a:lnTo>
                    <a:pt x="488" y="208"/>
                  </a:lnTo>
                  <a:lnTo>
                    <a:pt x="488" y="208"/>
                  </a:lnTo>
                  <a:lnTo>
                    <a:pt x="488" y="212"/>
                  </a:lnTo>
                  <a:lnTo>
                    <a:pt x="488" y="212"/>
                  </a:lnTo>
                  <a:lnTo>
                    <a:pt x="488" y="217"/>
                  </a:lnTo>
                  <a:lnTo>
                    <a:pt x="488" y="217"/>
                  </a:lnTo>
                  <a:lnTo>
                    <a:pt x="488" y="217"/>
                  </a:lnTo>
                  <a:lnTo>
                    <a:pt x="488" y="217"/>
                  </a:lnTo>
                  <a:lnTo>
                    <a:pt x="488" y="217"/>
                  </a:lnTo>
                  <a:lnTo>
                    <a:pt x="492" y="217"/>
                  </a:lnTo>
                  <a:lnTo>
                    <a:pt x="488" y="221"/>
                  </a:lnTo>
                  <a:lnTo>
                    <a:pt x="488" y="221"/>
                  </a:lnTo>
                  <a:lnTo>
                    <a:pt x="488" y="221"/>
                  </a:lnTo>
                  <a:lnTo>
                    <a:pt x="488" y="221"/>
                  </a:lnTo>
                  <a:lnTo>
                    <a:pt x="488" y="221"/>
                  </a:lnTo>
                  <a:lnTo>
                    <a:pt x="483" y="221"/>
                  </a:lnTo>
                  <a:lnTo>
                    <a:pt x="483" y="221"/>
                  </a:lnTo>
                  <a:lnTo>
                    <a:pt x="483" y="226"/>
                  </a:lnTo>
                  <a:lnTo>
                    <a:pt x="483" y="226"/>
                  </a:lnTo>
                  <a:lnTo>
                    <a:pt x="483" y="226"/>
                  </a:lnTo>
                  <a:lnTo>
                    <a:pt x="483" y="226"/>
                  </a:lnTo>
                  <a:lnTo>
                    <a:pt x="479" y="226"/>
                  </a:lnTo>
                  <a:lnTo>
                    <a:pt x="479" y="226"/>
                  </a:lnTo>
                  <a:lnTo>
                    <a:pt x="479" y="226"/>
                  </a:lnTo>
                  <a:lnTo>
                    <a:pt x="479" y="221"/>
                  </a:lnTo>
                  <a:lnTo>
                    <a:pt x="479" y="221"/>
                  </a:lnTo>
                  <a:lnTo>
                    <a:pt x="479" y="221"/>
                  </a:lnTo>
                  <a:lnTo>
                    <a:pt x="479" y="221"/>
                  </a:lnTo>
                  <a:lnTo>
                    <a:pt x="483" y="217"/>
                  </a:lnTo>
                  <a:lnTo>
                    <a:pt x="483" y="217"/>
                  </a:lnTo>
                  <a:lnTo>
                    <a:pt x="483" y="217"/>
                  </a:lnTo>
                  <a:lnTo>
                    <a:pt x="483" y="212"/>
                  </a:lnTo>
                  <a:lnTo>
                    <a:pt x="483" y="212"/>
                  </a:lnTo>
                  <a:lnTo>
                    <a:pt x="483" y="212"/>
                  </a:lnTo>
                  <a:lnTo>
                    <a:pt x="483" y="208"/>
                  </a:lnTo>
                  <a:lnTo>
                    <a:pt x="483" y="203"/>
                  </a:lnTo>
                  <a:lnTo>
                    <a:pt x="488" y="203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203"/>
                  </a:lnTo>
                  <a:lnTo>
                    <a:pt x="492" y="203"/>
                  </a:lnTo>
                  <a:moveTo>
                    <a:pt x="370" y="190"/>
                  </a:moveTo>
                  <a:lnTo>
                    <a:pt x="370" y="190"/>
                  </a:lnTo>
                  <a:lnTo>
                    <a:pt x="366" y="194"/>
                  </a:lnTo>
                  <a:lnTo>
                    <a:pt x="366" y="194"/>
                  </a:lnTo>
                  <a:lnTo>
                    <a:pt x="366" y="190"/>
                  </a:lnTo>
                  <a:lnTo>
                    <a:pt x="366" y="185"/>
                  </a:lnTo>
                  <a:lnTo>
                    <a:pt x="366" y="185"/>
                  </a:lnTo>
                  <a:lnTo>
                    <a:pt x="366" y="181"/>
                  </a:lnTo>
                  <a:lnTo>
                    <a:pt x="370" y="181"/>
                  </a:lnTo>
                  <a:lnTo>
                    <a:pt x="370" y="176"/>
                  </a:lnTo>
                  <a:lnTo>
                    <a:pt x="370" y="176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70" y="181"/>
                  </a:lnTo>
                  <a:lnTo>
                    <a:pt x="370" y="185"/>
                  </a:lnTo>
                  <a:lnTo>
                    <a:pt x="370" y="185"/>
                  </a:lnTo>
                  <a:lnTo>
                    <a:pt x="370" y="190"/>
                  </a:lnTo>
                  <a:lnTo>
                    <a:pt x="370" y="190"/>
                  </a:lnTo>
                  <a:moveTo>
                    <a:pt x="556" y="176"/>
                  </a:moveTo>
                  <a:lnTo>
                    <a:pt x="556" y="176"/>
                  </a:lnTo>
                  <a:lnTo>
                    <a:pt x="560" y="176"/>
                  </a:lnTo>
                  <a:lnTo>
                    <a:pt x="560" y="176"/>
                  </a:lnTo>
                  <a:lnTo>
                    <a:pt x="560" y="181"/>
                  </a:lnTo>
                  <a:lnTo>
                    <a:pt x="560" y="181"/>
                  </a:lnTo>
                  <a:lnTo>
                    <a:pt x="560" y="181"/>
                  </a:lnTo>
                  <a:lnTo>
                    <a:pt x="565" y="181"/>
                  </a:lnTo>
                  <a:lnTo>
                    <a:pt x="565" y="181"/>
                  </a:lnTo>
                  <a:lnTo>
                    <a:pt x="565" y="185"/>
                  </a:lnTo>
                  <a:lnTo>
                    <a:pt x="560" y="185"/>
                  </a:lnTo>
                  <a:lnTo>
                    <a:pt x="560" y="185"/>
                  </a:lnTo>
                  <a:lnTo>
                    <a:pt x="556" y="190"/>
                  </a:lnTo>
                  <a:lnTo>
                    <a:pt x="556" y="190"/>
                  </a:lnTo>
                  <a:lnTo>
                    <a:pt x="556" y="190"/>
                  </a:lnTo>
                  <a:lnTo>
                    <a:pt x="556" y="190"/>
                  </a:lnTo>
                  <a:lnTo>
                    <a:pt x="551" y="190"/>
                  </a:lnTo>
                  <a:lnTo>
                    <a:pt x="551" y="190"/>
                  </a:lnTo>
                  <a:lnTo>
                    <a:pt x="547" y="185"/>
                  </a:lnTo>
                  <a:lnTo>
                    <a:pt x="547" y="185"/>
                  </a:lnTo>
                  <a:lnTo>
                    <a:pt x="547" y="185"/>
                  </a:lnTo>
                  <a:lnTo>
                    <a:pt x="542" y="185"/>
                  </a:lnTo>
                  <a:lnTo>
                    <a:pt x="542" y="181"/>
                  </a:lnTo>
                  <a:lnTo>
                    <a:pt x="542" y="181"/>
                  </a:lnTo>
                  <a:lnTo>
                    <a:pt x="542" y="176"/>
                  </a:lnTo>
                  <a:lnTo>
                    <a:pt x="542" y="176"/>
                  </a:lnTo>
                  <a:lnTo>
                    <a:pt x="542" y="176"/>
                  </a:lnTo>
                  <a:lnTo>
                    <a:pt x="547" y="176"/>
                  </a:lnTo>
                  <a:lnTo>
                    <a:pt x="547" y="176"/>
                  </a:lnTo>
                  <a:lnTo>
                    <a:pt x="551" y="176"/>
                  </a:lnTo>
                  <a:lnTo>
                    <a:pt x="556" y="176"/>
                  </a:lnTo>
                  <a:lnTo>
                    <a:pt x="556" y="176"/>
                  </a:lnTo>
                  <a:moveTo>
                    <a:pt x="605" y="172"/>
                  </a:moveTo>
                  <a:lnTo>
                    <a:pt x="605" y="172"/>
                  </a:lnTo>
                  <a:lnTo>
                    <a:pt x="610" y="172"/>
                  </a:lnTo>
                  <a:lnTo>
                    <a:pt x="614" y="172"/>
                  </a:lnTo>
                  <a:lnTo>
                    <a:pt x="619" y="172"/>
                  </a:lnTo>
                  <a:lnTo>
                    <a:pt x="619" y="172"/>
                  </a:lnTo>
                  <a:lnTo>
                    <a:pt x="623" y="176"/>
                  </a:lnTo>
                  <a:lnTo>
                    <a:pt x="623" y="176"/>
                  </a:lnTo>
                  <a:lnTo>
                    <a:pt x="623" y="181"/>
                  </a:lnTo>
                  <a:lnTo>
                    <a:pt x="623" y="181"/>
                  </a:lnTo>
                  <a:lnTo>
                    <a:pt x="623" y="181"/>
                  </a:lnTo>
                  <a:lnTo>
                    <a:pt x="623" y="181"/>
                  </a:lnTo>
                  <a:lnTo>
                    <a:pt x="628" y="185"/>
                  </a:lnTo>
                  <a:lnTo>
                    <a:pt x="628" y="185"/>
                  </a:lnTo>
                  <a:lnTo>
                    <a:pt x="623" y="190"/>
                  </a:lnTo>
                  <a:lnTo>
                    <a:pt x="619" y="190"/>
                  </a:lnTo>
                  <a:lnTo>
                    <a:pt x="619" y="185"/>
                  </a:lnTo>
                  <a:lnTo>
                    <a:pt x="614" y="185"/>
                  </a:lnTo>
                  <a:lnTo>
                    <a:pt x="610" y="181"/>
                  </a:lnTo>
                  <a:lnTo>
                    <a:pt x="610" y="181"/>
                  </a:lnTo>
                  <a:lnTo>
                    <a:pt x="610" y="181"/>
                  </a:lnTo>
                  <a:lnTo>
                    <a:pt x="610" y="181"/>
                  </a:lnTo>
                  <a:lnTo>
                    <a:pt x="605" y="181"/>
                  </a:lnTo>
                  <a:lnTo>
                    <a:pt x="605" y="181"/>
                  </a:lnTo>
                  <a:lnTo>
                    <a:pt x="601" y="181"/>
                  </a:lnTo>
                  <a:lnTo>
                    <a:pt x="601" y="181"/>
                  </a:lnTo>
                  <a:lnTo>
                    <a:pt x="601" y="181"/>
                  </a:lnTo>
                  <a:lnTo>
                    <a:pt x="601" y="181"/>
                  </a:lnTo>
                  <a:lnTo>
                    <a:pt x="601" y="181"/>
                  </a:lnTo>
                  <a:lnTo>
                    <a:pt x="596" y="181"/>
                  </a:lnTo>
                  <a:lnTo>
                    <a:pt x="596" y="181"/>
                  </a:lnTo>
                  <a:lnTo>
                    <a:pt x="592" y="181"/>
                  </a:lnTo>
                  <a:lnTo>
                    <a:pt x="592" y="181"/>
                  </a:lnTo>
                  <a:lnTo>
                    <a:pt x="592" y="181"/>
                  </a:lnTo>
                  <a:lnTo>
                    <a:pt x="592" y="176"/>
                  </a:lnTo>
                  <a:lnTo>
                    <a:pt x="592" y="176"/>
                  </a:lnTo>
                  <a:lnTo>
                    <a:pt x="592" y="176"/>
                  </a:lnTo>
                  <a:lnTo>
                    <a:pt x="592" y="176"/>
                  </a:lnTo>
                  <a:lnTo>
                    <a:pt x="592" y="181"/>
                  </a:lnTo>
                  <a:lnTo>
                    <a:pt x="587" y="181"/>
                  </a:lnTo>
                  <a:lnTo>
                    <a:pt x="587" y="181"/>
                  </a:lnTo>
                  <a:lnTo>
                    <a:pt x="587" y="181"/>
                  </a:lnTo>
                  <a:lnTo>
                    <a:pt x="583" y="181"/>
                  </a:lnTo>
                  <a:lnTo>
                    <a:pt x="583" y="181"/>
                  </a:lnTo>
                  <a:lnTo>
                    <a:pt x="583" y="176"/>
                  </a:lnTo>
                  <a:lnTo>
                    <a:pt x="583" y="176"/>
                  </a:lnTo>
                  <a:lnTo>
                    <a:pt x="578" y="176"/>
                  </a:lnTo>
                  <a:lnTo>
                    <a:pt x="578" y="176"/>
                  </a:lnTo>
                  <a:lnTo>
                    <a:pt x="578" y="176"/>
                  </a:lnTo>
                  <a:lnTo>
                    <a:pt x="578" y="176"/>
                  </a:lnTo>
                  <a:lnTo>
                    <a:pt x="578" y="181"/>
                  </a:lnTo>
                  <a:lnTo>
                    <a:pt x="578" y="181"/>
                  </a:lnTo>
                  <a:lnTo>
                    <a:pt x="574" y="181"/>
                  </a:lnTo>
                  <a:lnTo>
                    <a:pt x="574" y="185"/>
                  </a:lnTo>
                  <a:lnTo>
                    <a:pt x="574" y="185"/>
                  </a:lnTo>
                  <a:lnTo>
                    <a:pt x="574" y="181"/>
                  </a:lnTo>
                  <a:lnTo>
                    <a:pt x="574" y="181"/>
                  </a:lnTo>
                  <a:lnTo>
                    <a:pt x="574" y="181"/>
                  </a:lnTo>
                  <a:lnTo>
                    <a:pt x="574" y="176"/>
                  </a:lnTo>
                  <a:lnTo>
                    <a:pt x="578" y="172"/>
                  </a:lnTo>
                  <a:lnTo>
                    <a:pt x="578" y="172"/>
                  </a:lnTo>
                  <a:lnTo>
                    <a:pt x="587" y="172"/>
                  </a:lnTo>
                  <a:lnTo>
                    <a:pt x="592" y="172"/>
                  </a:lnTo>
                  <a:lnTo>
                    <a:pt x="592" y="172"/>
                  </a:lnTo>
                  <a:lnTo>
                    <a:pt x="596" y="172"/>
                  </a:lnTo>
                  <a:lnTo>
                    <a:pt x="596" y="172"/>
                  </a:lnTo>
                  <a:lnTo>
                    <a:pt x="596" y="172"/>
                  </a:lnTo>
                  <a:lnTo>
                    <a:pt x="596" y="172"/>
                  </a:lnTo>
                  <a:lnTo>
                    <a:pt x="596" y="172"/>
                  </a:lnTo>
                  <a:lnTo>
                    <a:pt x="601" y="172"/>
                  </a:lnTo>
                  <a:lnTo>
                    <a:pt x="601" y="167"/>
                  </a:lnTo>
                  <a:lnTo>
                    <a:pt x="601" y="167"/>
                  </a:lnTo>
                  <a:lnTo>
                    <a:pt x="601" y="167"/>
                  </a:lnTo>
                  <a:lnTo>
                    <a:pt x="605" y="167"/>
                  </a:lnTo>
                  <a:lnTo>
                    <a:pt x="605" y="167"/>
                  </a:lnTo>
                  <a:lnTo>
                    <a:pt x="605" y="172"/>
                  </a:lnTo>
                  <a:moveTo>
                    <a:pt x="230" y="172"/>
                  </a:moveTo>
                  <a:lnTo>
                    <a:pt x="230" y="172"/>
                  </a:lnTo>
                  <a:lnTo>
                    <a:pt x="230" y="172"/>
                  </a:lnTo>
                  <a:lnTo>
                    <a:pt x="230" y="172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6" y="176"/>
                  </a:lnTo>
                  <a:lnTo>
                    <a:pt x="226" y="176"/>
                  </a:lnTo>
                  <a:lnTo>
                    <a:pt x="226" y="172"/>
                  </a:lnTo>
                  <a:lnTo>
                    <a:pt x="226" y="172"/>
                  </a:lnTo>
                  <a:lnTo>
                    <a:pt x="226" y="172"/>
                  </a:lnTo>
                  <a:lnTo>
                    <a:pt x="226" y="176"/>
                  </a:lnTo>
                  <a:lnTo>
                    <a:pt x="221" y="176"/>
                  </a:lnTo>
                  <a:lnTo>
                    <a:pt x="221" y="176"/>
                  </a:lnTo>
                  <a:lnTo>
                    <a:pt x="221" y="172"/>
                  </a:lnTo>
                  <a:lnTo>
                    <a:pt x="221" y="172"/>
                  </a:lnTo>
                  <a:lnTo>
                    <a:pt x="221" y="172"/>
                  </a:lnTo>
                  <a:lnTo>
                    <a:pt x="221" y="172"/>
                  </a:lnTo>
                  <a:lnTo>
                    <a:pt x="221" y="167"/>
                  </a:lnTo>
                  <a:lnTo>
                    <a:pt x="221" y="167"/>
                  </a:lnTo>
                  <a:lnTo>
                    <a:pt x="221" y="167"/>
                  </a:lnTo>
                  <a:lnTo>
                    <a:pt x="221" y="167"/>
                  </a:lnTo>
                  <a:lnTo>
                    <a:pt x="221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5" y="167"/>
                  </a:lnTo>
                  <a:lnTo>
                    <a:pt x="230" y="172"/>
                  </a:lnTo>
                  <a:moveTo>
                    <a:pt x="619" y="145"/>
                  </a:moveTo>
                  <a:lnTo>
                    <a:pt x="619" y="145"/>
                  </a:lnTo>
                  <a:lnTo>
                    <a:pt x="619" y="149"/>
                  </a:lnTo>
                  <a:lnTo>
                    <a:pt x="619" y="149"/>
                  </a:lnTo>
                  <a:lnTo>
                    <a:pt x="619" y="149"/>
                  </a:lnTo>
                  <a:lnTo>
                    <a:pt x="619" y="149"/>
                  </a:lnTo>
                  <a:lnTo>
                    <a:pt x="619" y="149"/>
                  </a:lnTo>
                  <a:lnTo>
                    <a:pt x="619" y="154"/>
                  </a:lnTo>
                  <a:lnTo>
                    <a:pt x="619" y="154"/>
                  </a:lnTo>
                  <a:lnTo>
                    <a:pt x="619" y="154"/>
                  </a:lnTo>
                  <a:lnTo>
                    <a:pt x="619" y="154"/>
                  </a:lnTo>
                  <a:lnTo>
                    <a:pt x="619" y="154"/>
                  </a:lnTo>
                  <a:lnTo>
                    <a:pt x="614" y="154"/>
                  </a:lnTo>
                  <a:lnTo>
                    <a:pt x="614" y="154"/>
                  </a:lnTo>
                  <a:lnTo>
                    <a:pt x="610" y="154"/>
                  </a:lnTo>
                  <a:lnTo>
                    <a:pt x="610" y="149"/>
                  </a:lnTo>
                  <a:lnTo>
                    <a:pt x="610" y="149"/>
                  </a:lnTo>
                  <a:lnTo>
                    <a:pt x="614" y="149"/>
                  </a:lnTo>
                  <a:lnTo>
                    <a:pt x="614" y="145"/>
                  </a:lnTo>
                  <a:lnTo>
                    <a:pt x="614" y="145"/>
                  </a:lnTo>
                  <a:lnTo>
                    <a:pt x="619" y="145"/>
                  </a:lnTo>
                  <a:lnTo>
                    <a:pt x="619" y="145"/>
                  </a:lnTo>
                  <a:moveTo>
                    <a:pt x="524" y="145"/>
                  </a:moveTo>
                  <a:lnTo>
                    <a:pt x="524" y="145"/>
                  </a:lnTo>
                  <a:lnTo>
                    <a:pt x="529" y="145"/>
                  </a:lnTo>
                  <a:lnTo>
                    <a:pt x="529" y="145"/>
                  </a:lnTo>
                  <a:lnTo>
                    <a:pt x="529" y="145"/>
                  </a:lnTo>
                  <a:lnTo>
                    <a:pt x="529" y="145"/>
                  </a:lnTo>
                  <a:lnTo>
                    <a:pt x="529" y="145"/>
                  </a:lnTo>
                  <a:lnTo>
                    <a:pt x="529" y="149"/>
                  </a:lnTo>
                  <a:lnTo>
                    <a:pt x="529" y="149"/>
                  </a:lnTo>
                  <a:lnTo>
                    <a:pt x="529" y="149"/>
                  </a:lnTo>
                  <a:lnTo>
                    <a:pt x="533" y="149"/>
                  </a:lnTo>
                  <a:lnTo>
                    <a:pt x="529" y="149"/>
                  </a:lnTo>
                  <a:lnTo>
                    <a:pt x="529" y="149"/>
                  </a:lnTo>
                  <a:lnTo>
                    <a:pt x="524" y="149"/>
                  </a:lnTo>
                  <a:lnTo>
                    <a:pt x="524" y="149"/>
                  </a:lnTo>
                  <a:lnTo>
                    <a:pt x="519" y="154"/>
                  </a:lnTo>
                  <a:lnTo>
                    <a:pt x="515" y="154"/>
                  </a:lnTo>
                  <a:lnTo>
                    <a:pt x="515" y="154"/>
                  </a:lnTo>
                  <a:lnTo>
                    <a:pt x="515" y="149"/>
                  </a:lnTo>
                  <a:lnTo>
                    <a:pt x="515" y="145"/>
                  </a:lnTo>
                  <a:lnTo>
                    <a:pt x="515" y="145"/>
                  </a:lnTo>
                  <a:lnTo>
                    <a:pt x="515" y="145"/>
                  </a:lnTo>
                  <a:lnTo>
                    <a:pt x="519" y="145"/>
                  </a:lnTo>
                  <a:lnTo>
                    <a:pt x="524" y="145"/>
                  </a:lnTo>
                  <a:moveTo>
                    <a:pt x="709" y="145"/>
                  </a:moveTo>
                  <a:lnTo>
                    <a:pt x="709" y="145"/>
                  </a:lnTo>
                  <a:lnTo>
                    <a:pt x="714" y="145"/>
                  </a:lnTo>
                  <a:lnTo>
                    <a:pt x="718" y="145"/>
                  </a:lnTo>
                  <a:lnTo>
                    <a:pt x="723" y="145"/>
                  </a:lnTo>
                  <a:lnTo>
                    <a:pt x="723" y="149"/>
                  </a:lnTo>
                  <a:lnTo>
                    <a:pt x="732" y="149"/>
                  </a:lnTo>
                  <a:lnTo>
                    <a:pt x="732" y="149"/>
                  </a:lnTo>
                  <a:lnTo>
                    <a:pt x="732" y="149"/>
                  </a:lnTo>
                  <a:lnTo>
                    <a:pt x="732" y="149"/>
                  </a:lnTo>
                  <a:lnTo>
                    <a:pt x="727" y="149"/>
                  </a:lnTo>
                  <a:lnTo>
                    <a:pt x="727" y="149"/>
                  </a:lnTo>
                  <a:lnTo>
                    <a:pt x="723" y="149"/>
                  </a:lnTo>
                  <a:lnTo>
                    <a:pt x="723" y="149"/>
                  </a:lnTo>
                  <a:lnTo>
                    <a:pt x="723" y="149"/>
                  </a:lnTo>
                  <a:lnTo>
                    <a:pt x="718" y="149"/>
                  </a:lnTo>
                  <a:lnTo>
                    <a:pt x="714" y="149"/>
                  </a:lnTo>
                  <a:lnTo>
                    <a:pt x="709" y="145"/>
                  </a:lnTo>
                  <a:lnTo>
                    <a:pt x="709" y="145"/>
                  </a:lnTo>
                  <a:lnTo>
                    <a:pt x="709" y="145"/>
                  </a:lnTo>
                  <a:moveTo>
                    <a:pt x="194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9"/>
                  </a:lnTo>
                  <a:lnTo>
                    <a:pt x="194" y="149"/>
                  </a:lnTo>
                  <a:lnTo>
                    <a:pt x="199" y="154"/>
                  </a:lnTo>
                  <a:lnTo>
                    <a:pt x="199" y="158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3" y="163"/>
                  </a:lnTo>
                  <a:lnTo>
                    <a:pt x="203" y="167"/>
                  </a:lnTo>
                  <a:lnTo>
                    <a:pt x="203" y="167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199" y="172"/>
                  </a:lnTo>
                  <a:lnTo>
                    <a:pt x="199" y="172"/>
                  </a:lnTo>
                  <a:lnTo>
                    <a:pt x="199" y="172"/>
                  </a:lnTo>
                  <a:lnTo>
                    <a:pt x="199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0" y="167"/>
                  </a:lnTo>
                  <a:lnTo>
                    <a:pt x="190" y="163"/>
                  </a:lnTo>
                  <a:lnTo>
                    <a:pt x="190" y="163"/>
                  </a:lnTo>
                  <a:lnTo>
                    <a:pt x="190" y="158"/>
                  </a:lnTo>
                  <a:lnTo>
                    <a:pt x="190" y="158"/>
                  </a:lnTo>
                  <a:lnTo>
                    <a:pt x="190" y="158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185" y="154"/>
                  </a:lnTo>
                  <a:lnTo>
                    <a:pt x="185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76" y="154"/>
                  </a:lnTo>
                  <a:lnTo>
                    <a:pt x="176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5"/>
                  </a:lnTo>
                  <a:lnTo>
                    <a:pt x="181" y="145"/>
                  </a:lnTo>
                  <a:lnTo>
                    <a:pt x="181" y="145"/>
                  </a:lnTo>
                  <a:lnTo>
                    <a:pt x="185" y="145"/>
                  </a:lnTo>
                  <a:lnTo>
                    <a:pt x="185" y="140"/>
                  </a:lnTo>
                  <a:lnTo>
                    <a:pt x="185" y="140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90" y="145"/>
                  </a:lnTo>
                  <a:lnTo>
                    <a:pt x="190" y="145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94" y="140"/>
                  </a:lnTo>
                  <a:lnTo>
                    <a:pt x="194" y="145"/>
                  </a:lnTo>
                  <a:lnTo>
                    <a:pt x="194" y="145"/>
                  </a:lnTo>
                  <a:moveTo>
                    <a:pt x="578" y="145"/>
                  </a:moveTo>
                  <a:lnTo>
                    <a:pt x="578" y="145"/>
                  </a:lnTo>
                  <a:lnTo>
                    <a:pt x="578" y="145"/>
                  </a:lnTo>
                  <a:lnTo>
                    <a:pt x="578" y="145"/>
                  </a:lnTo>
                  <a:lnTo>
                    <a:pt x="578" y="145"/>
                  </a:lnTo>
                  <a:lnTo>
                    <a:pt x="574" y="145"/>
                  </a:lnTo>
                  <a:lnTo>
                    <a:pt x="569" y="145"/>
                  </a:lnTo>
                  <a:lnTo>
                    <a:pt x="569" y="145"/>
                  </a:lnTo>
                  <a:lnTo>
                    <a:pt x="569" y="145"/>
                  </a:lnTo>
                  <a:lnTo>
                    <a:pt x="569" y="145"/>
                  </a:lnTo>
                  <a:lnTo>
                    <a:pt x="569" y="140"/>
                  </a:lnTo>
                  <a:lnTo>
                    <a:pt x="569" y="140"/>
                  </a:lnTo>
                  <a:lnTo>
                    <a:pt x="574" y="140"/>
                  </a:lnTo>
                  <a:lnTo>
                    <a:pt x="574" y="140"/>
                  </a:lnTo>
                  <a:lnTo>
                    <a:pt x="578" y="140"/>
                  </a:lnTo>
                  <a:lnTo>
                    <a:pt x="578" y="145"/>
                  </a:lnTo>
                  <a:lnTo>
                    <a:pt x="578" y="145"/>
                  </a:lnTo>
                  <a:lnTo>
                    <a:pt x="578" y="145"/>
                  </a:lnTo>
                  <a:moveTo>
                    <a:pt x="492" y="136"/>
                  </a:moveTo>
                  <a:lnTo>
                    <a:pt x="492" y="136"/>
                  </a:lnTo>
                  <a:lnTo>
                    <a:pt x="492" y="136"/>
                  </a:lnTo>
                  <a:lnTo>
                    <a:pt x="492" y="136"/>
                  </a:lnTo>
                  <a:lnTo>
                    <a:pt x="492" y="140"/>
                  </a:lnTo>
                  <a:lnTo>
                    <a:pt x="497" y="136"/>
                  </a:lnTo>
                  <a:lnTo>
                    <a:pt x="497" y="136"/>
                  </a:lnTo>
                  <a:lnTo>
                    <a:pt x="497" y="136"/>
                  </a:lnTo>
                  <a:lnTo>
                    <a:pt x="501" y="136"/>
                  </a:lnTo>
                  <a:lnTo>
                    <a:pt x="501" y="140"/>
                  </a:lnTo>
                  <a:lnTo>
                    <a:pt x="501" y="140"/>
                  </a:lnTo>
                  <a:lnTo>
                    <a:pt x="497" y="140"/>
                  </a:lnTo>
                  <a:lnTo>
                    <a:pt x="497" y="140"/>
                  </a:lnTo>
                  <a:lnTo>
                    <a:pt x="497" y="140"/>
                  </a:lnTo>
                  <a:lnTo>
                    <a:pt x="497" y="140"/>
                  </a:lnTo>
                  <a:lnTo>
                    <a:pt x="492" y="145"/>
                  </a:lnTo>
                  <a:lnTo>
                    <a:pt x="492" y="145"/>
                  </a:lnTo>
                  <a:lnTo>
                    <a:pt x="492" y="145"/>
                  </a:lnTo>
                  <a:lnTo>
                    <a:pt x="492" y="145"/>
                  </a:lnTo>
                  <a:lnTo>
                    <a:pt x="492" y="145"/>
                  </a:lnTo>
                  <a:lnTo>
                    <a:pt x="492" y="140"/>
                  </a:lnTo>
                  <a:lnTo>
                    <a:pt x="492" y="136"/>
                  </a:lnTo>
                  <a:lnTo>
                    <a:pt x="492" y="140"/>
                  </a:lnTo>
                  <a:lnTo>
                    <a:pt x="492" y="140"/>
                  </a:lnTo>
                  <a:lnTo>
                    <a:pt x="488" y="145"/>
                  </a:lnTo>
                  <a:lnTo>
                    <a:pt x="488" y="145"/>
                  </a:lnTo>
                  <a:lnTo>
                    <a:pt x="488" y="140"/>
                  </a:lnTo>
                  <a:lnTo>
                    <a:pt x="488" y="136"/>
                  </a:lnTo>
                  <a:lnTo>
                    <a:pt x="488" y="136"/>
                  </a:lnTo>
                  <a:lnTo>
                    <a:pt x="488" y="136"/>
                  </a:lnTo>
                  <a:lnTo>
                    <a:pt x="492" y="136"/>
                  </a:lnTo>
                  <a:lnTo>
                    <a:pt x="492" y="136"/>
                  </a:lnTo>
                  <a:moveTo>
                    <a:pt x="72" y="145"/>
                  </a:moveTo>
                  <a:lnTo>
                    <a:pt x="72" y="145"/>
                  </a:lnTo>
                  <a:lnTo>
                    <a:pt x="72" y="145"/>
                  </a:lnTo>
                  <a:lnTo>
                    <a:pt x="68" y="145"/>
                  </a:lnTo>
                  <a:lnTo>
                    <a:pt x="68" y="145"/>
                  </a:lnTo>
                  <a:lnTo>
                    <a:pt x="68" y="140"/>
                  </a:lnTo>
                  <a:lnTo>
                    <a:pt x="63" y="136"/>
                  </a:lnTo>
                  <a:lnTo>
                    <a:pt x="63" y="136"/>
                  </a:lnTo>
                  <a:lnTo>
                    <a:pt x="63" y="131"/>
                  </a:lnTo>
                  <a:lnTo>
                    <a:pt x="68" y="131"/>
                  </a:lnTo>
                  <a:lnTo>
                    <a:pt x="68" y="131"/>
                  </a:lnTo>
                  <a:lnTo>
                    <a:pt x="72" y="131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7" y="140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2" y="145"/>
                  </a:lnTo>
                  <a:moveTo>
                    <a:pt x="709" y="127"/>
                  </a:moveTo>
                  <a:lnTo>
                    <a:pt x="709" y="127"/>
                  </a:lnTo>
                  <a:lnTo>
                    <a:pt x="709" y="127"/>
                  </a:lnTo>
                  <a:lnTo>
                    <a:pt x="714" y="127"/>
                  </a:lnTo>
                  <a:lnTo>
                    <a:pt x="714" y="127"/>
                  </a:lnTo>
                  <a:lnTo>
                    <a:pt x="714" y="127"/>
                  </a:lnTo>
                  <a:lnTo>
                    <a:pt x="714" y="127"/>
                  </a:lnTo>
                  <a:lnTo>
                    <a:pt x="718" y="131"/>
                  </a:lnTo>
                  <a:lnTo>
                    <a:pt x="718" y="131"/>
                  </a:lnTo>
                  <a:lnTo>
                    <a:pt x="723" y="131"/>
                  </a:lnTo>
                  <a:lnTo>
                    <a:pt x="723" y="136"/>
                  </a:lnTo>
                  <a:lnTo>
                    <a:pt x="723" y="136"/>
                  </a:lnTo>
                  <a:lnTo>
                    <a:pt x="723" y="136"/>
                  </a:lnTo>
                  <a:lnTo>
                    <a:pt x="718" y="136"/>
                  </a:lnTo>
                  <a:lnTo>
                    <a:pt x="718" y="136"/>
                  </a:lnTo>
                  <a:lnTo>
                    <a:pt x="718" y="136"/>
                  </a:lnTo>
                  <a:lnTo>
                    <a:pt x="714" y="136"/>
                  </a:lnTo>
                  <a:lnTo>
                    <a:pt x="714" y="131"/>
                  </a:lnTo>
                  <a:lnTo>
                    <a:pt x="714" y="127"/>
                  </a:lnTo>
                  <a:lnTo>
                    <a:pt x="714" y="131"/>
                  </a:lnTo>
                  <a:lnTo>
                    <a:pt x="709" y="127"/>
                  </a:lnTo>
                  <a:lnTo>
                    <a:pt x="709" y="127"/>
                  </a:lnTo>
                  <a:lnTo>
                    <a:pt x="709" y="127"/>
                  </a:lnTo>
                  <a:lnTo>
                    <a:pt x="709" y="127"/>
                  </a:lnTo>
                  <a:lnTo>
                    <a:pt x="709" y="127"/>
                  </a:lnTo>
                  <a:lnTo>
                    <a:pt x="709" y="127"/>
                  </a:lnTo>
                  <a:moveTo>
                    <a:pt x="673" y="127"/>
                  </a:moveTo>
                  <a:lnTo>
                    <a:pt x="673" y="127"/>
                  </a:lnTo>
                  <a:lnTo>
                    <a:pt x="678" y="127"/>
                  </a:lnTo>
                  <a:lnTo>
                    <a:pt x="682" y="127"/>
                  </a:lnTo>
                  <a:lnTo>
                    <a:pt x="682" y="127"/>
                  </a:lnTo>
                  <a:lnTo>
                    <a:pt x="682" y="127"/>
                  </a:lnTo>
                  <a:lnTo>
                    <a:pt x="687" y="127"/>
                  </a:lnTo>
                  <a:lnTo>
                    <a:pt x="682" y="131"/>
                  </a:lnTo>
                  <a:lnTo>
                    <a:pt x="682" y="131"/>
                  </a:lnTo>
                  <a:lnTo>
                    <a:pt x="687" y="136"/>
                  </a:lnTo>
                  <a:lnTo>
                    <a:pt x="687" y="136"/>
                  </a:lnTo>
                  <a:lnTo>
                    <a:pt x="687" y="140"/>
                  </a:lnTo>
                  <a:lnTo>
                    <a:pt x="687" y="140"/>
                  </a:lnTo>
                  <a:lnTo>
                    <a:pt x="687" y="140"/>
                  </a:lnTo>
                  <a:lnTo>
                    <a:pt x="687" y="145"/>
                  </a:lnTo>
                  <a:lnTo>
                    <a:pt x="687" y="145"/>
                  </a:lnTo>
                  <a:lnTo>
                    <a:pt x="682" y="149"/>
                  </a:lnTo>
                  <a:lnTo>
                    <a:pt x="687" y="149"/>
                  </a:lnTo>
                  <a:lnTo>
                    <a:pt x="687" y="154"/>
                  </a:lnTo>
                  <a:lnTo>
                    <a:pt x="687" y="154"/>
                  </a:lnTo>
                  <a:lnTo>
                    <a:pt x="687" y="158"/>
                  </a:lnTo>
                  <a:lnTo>
                    <a:pt x="687" y="158"/>
                  </a:lnTo>
                  <a:lnTo>
                    <a:pt x="687" y="167"/>
                  </a:lnTo>
                  <a:lnTo>
                    <a:pt x="691" y="172"/>
                  </a:lnTo>
                  <a:lnTo>
                    <a:pt x="691" y="167"/>
                  </a:lnTo>
                  <a:lnTo>
                    <a:pt x="691" y="163"/>
                  </a:lnTo>
                  <a:lnTo>
                    <a:pt x="691" y="163"/>
                  </a:lnTo>
                  <a:lnTo>
                    <a:pt x="691" y="163"/>
                  </a:lnTo>
                  <a:lnTo>
                    <a:pt x="691" y="163"/>
                  </a:lnTo>
                  <a:lnTo>
                    <a:pt x="691" y="167"/>
                  </a:lnTo>
                  <a:lnTo>
                    <a:pt x="691" y="167"/>
                  </a:lnTo>
                  <a:lnTo>
                    <a:pt x="696" y="172"/>
                  </a:lnTo>
                  <a:lnTo>
                    <a:pt x="696" y="172"/>
                  </a:lnTo>
                  <a:lnTo>
                    <a:pt x="696" y="172"/>
                  </a:lnTo>
                  <a:lnTo>
                    <a:pt x="696" y="172"/>
                  </a:lnTo>
                  <a:lnTo>
                    <a:pt x="696" y="176"/>
                  </a:lnTo>
                  <a:lnTo>
                    <a:pt x="696" y="176"/>
                  </a:lnTo>
                  <a:lnTo>
                    <a:pt x="696" y="181"/>
                  </a:lnTo>
                  <a:lnTo>
                    <a:pt x="700" y="181"/>
                  </a:lnTo>
                  <a:lnTo>
                    <a:pt x="700" y="181"/>
                  </a:lnTo>
                  <a:lnTo>
                    <a:pt x="705" y="181"/>
                  </a:lnTo>
                  <a:lnTo>
                    <a:pt x="705" y="181"/>
                  </a:lnTo>
                  <a:lnTo>
                    <a:pt x="709" y="181"/>
                  </a:lnTo>
                  <a:lnTo>
                    <a:pt x="709" y="181"/>
                  </a:lnTo>
                  <a:lnTo>
                    <a:pt x="709" y="176"/>
                  </a:lnTo>
                  <a:lnTo>
                    <a:pt x="714" y="172"/>
                  </a:lnTo>
                  <a:lnTo>
                    <a:pt x="714" y="172"/>
                  </a:lnTo>
                  <a:lnTo>
                    <a:pt x="718" y="167"/>
                  </a:lnTo>
                  <a:lnTo>
                    <a:pt x="718" y="167"/>
                  </a:lnTo>
                  <a:lnTo>
                    <a:pt x="723" y="167"/>
                  </a:lnTo>
                  <a:lnTo>
                    <a:pt x="723" y="163"/>
                  </a:lnTo>
                  <a:lnTo>
                    <a:pt x="723" y="163"/>
                  </a:lnTo>
                  <a:lnTo>
                    <a:pt x="723" y="158"/>
                  </a:lnTo>
                  <a:lnTo>
                    <a:pt x="723" y="158"/>
                  </a:lnTo>
                  <a:lnTo>
                    <a:pt x="727" y="158"/>
                  </a:lnTo>
                  <a:lnTo>
                    <a:pt x="732" y="158"/>
                  </a:lnTo>
                  <a:lnTo>
                    <a:pt x="736" y="154"/>
                  </a:lnTo>
                  <a:lnTo>
                    <a:pt x="736" y="154"/>
                  </a:lnTo>
                  <a:lnTo>
                    <a:pt x="736" y="154"/>
                  </a:lnTo>
                  <a:lnTo>
                    <a:pt x="736" y="149"/>
                  </a:lnTo>
                  <a:lnTo>
                    <a:pt x="736" y="149"/>
                  </a:lnTo>
                  <a:lnTo>
                    <a:pt x="736" y="149"/>
                  </a:lnTo>
                  <a:lnTo>
                    <a:pt x="741" y="145"/>
                  </a:lnTo>
                  <a:lnTo>
                    <a:pt x="745" y="145"/>
                  </a:lnTo>
                  <a:lnTo>
                    <a:pt x="750" y="140"/>
                  </a:lnTo>
                  <a:lnTo>
                    <a:pt x="750" y="140"/>
                  </a:lnTo>
                  <a:lnTo>
                    <a:pt x="754" y="145"/>
                  </a:lnTo>
                  <a:lnTo>
                    <a:pt x="754" y="145"/>
                  </a:lnTo>
                  <a:lnTo>
                    <a:pt x="763" y="149"/>
                  </a:lnTo>
                  <a:lnTo>
                    <a:pt x="763" y="149"/>
                  </a:lnTo>
                  <a:lnTo>
                    <a:pt x="768" y="149"/>
                  </a:lnTo>
                  <a:lnTo>
                    <a:pt x="768" y="154"/>
                  </a:lnTo>
                  <a:lnTo>
                    <a:pt x="772" y="154"/>
                  </a:lnTo>
                  <a:lnTo>
                    <a:pt x="772" y="154"/>
                  </a:lnTo>
                  <a:lnTo>
                    <a:pt x="772" y="154"/>
                  </a:lnTo>
                  <a:lnTo>
                    <a:pt x="777" y="158"/>
                  </a:lnTo>
                  <a:lnTo>
                    <a:pt x="782" y="163"/>
                  </a:lnTo>
                  <a:lnTo>
                    <a:pt x="786" y="163"/>
                  </a:lnTo>
                  <a:lnTo>
                    <a:pt x="791" y="163"/>
                  </a:lnTo>
                  <a:lnTo>
                    <a:pt x="791" y="163"/>
                  </a:lnTo>
                  <a:lnTo>
                    <a:pt x="791" y="163"/>
                  </a:lnTo>
                  <a:lnTo>
                    <a:pt x="791" y="163"/>
                  </a:lnTo>
                  <a:lnTo>
                    <a:pt x="800" y="163"/>
                  </a:lnTo>
                  <a:lnTo>
                    <a:pt x="800" y="163"/>
                  </a:lnTo>
                  <a:lnTo>
                    <a:pt x="800" y="163"/>
                  </a:lnTo>
                  <a:lnTo>
                    <a:pt x="800" y="167"/>
                  </a:lnTo>
                  <a:lnTo>
                    <a:pt x="804" y="167"/>
                  </a:lnTo>
                  <a:lnTo>
                    <a:pt x="804" y="172"/>
                  </a:lnTo>
                  <a:lnTo>
                    <a:pt x="804" y="176"/>
                  </a:lnTo>
                  <a:lnTo>
                    <a:pt x="804" y="181"/>
                  </a:lnTo>
                  <a:lnTo>
                    <a:pt x="804" y="185"/>
                  </a:lnTo>
                  <a:lnTo>
                    <a:pt x="804" y="185"/>
                  </a:lnTo>
                  <a:lnTo>
                    <a:pt x="804" y="190"/>
                  </a:lnTo>
                  <a:lnTo>
                    <a:pt x="804" y="194"/>
                  </a:lnTo>
                  <a:lnTo>
                    <a:pt x="800" y="199"/>
                  </a:lnTo>
                  <a:lnTo>
                    <a:pt x="800" y="203"/>
                  </a:lnTo>
                  <a:lnTo>
                    <a:pt x="800" y="208"/>
                  </a:lnTo>
                  <a:lnTo>
                    <a:pt x="800" y="212"/>
                  </a:lnTo>
                  <a:lnTo>
                    <a:pt x="800" y="217"/>
                  </a:lnTo>
                  <a:lnTo>
                    <a:pt x="800" y="221"/>
                  </a:lnTo>
                  <a:lnTo>
                    <a:pt x="800" y="226"/>
                  </a:lnTo>
                  <a:lnTo>
                    <a:pt x="800" y="231"/>
                  </a:lnTo>
                  <a:lnTo>
                    <a:pt x="800" y="235"/>
                  </a:lnTo>
                  <a:lnTo>
                    <a:pt x="800" y="240"/>
                  </a:lnTo>
                  <a:lnTo>
                    <a:pt x="800" y="244"/>
                  </a:lnTo>
                  <a:lnTo>
                    <a:pt x="800" y="244"/>
                  </a:lnTo>
                  <a:lnTo>
                    <a:pt x="795" y="249"/>
                  </a:lnTo>
                  <a:lnTo>
                    <a:pt x="795" y="253"/>
                  </a:lnTo>
                  <a:lnTo>
                    <a:pt x="795" y="253"/>
                  </a:lnTo>
                  <a:lnTo>
                    <a:pt x="795" y="258"/>
                  </a:lnTo>
                  <a:lnTo>
                    <a:pt x="795" y="258"/>
                  </a:lnTo>
                  <a:lnTo>
                    <a:pt x="795" y="262"/>
                  </a:lnTo>
                  <a:lnTo>
                    <a:pt x="795" y="267"/>
                  </a:lnTo>
                  <a:lnTo>
                    <a:pt x="795" y="271"/>
                  </a:lnTo>
                  <a:lnTo>
                    <a:pt x="795" y="276"/>
                  </a:lnTo>
                  <a:lnTo>
                    <a:pt x="795" y="276"/>
                  </a:lnTo>
                  <a:lnTo>
                    <a:pt x="795" y="280"/>
                  </a:lnTo>
                  <a:lnTo>
                    <a:pt x="795" y="285"/>
                  </a:lnTo>
                  <a:lnTo>
                    <a:pt x="791" y="289"/>
                  </a:lnTo>
                  <a:lnTo>
                    <a:pt x="791" y="294"/>
                  </a:lnTo>
                  <a:lnTo>
                    <a:pt x="791" y="298"/>
                  </a:lnTo>
                  <a:lnTo>
                    <a:pt x="791" y="303"/>
                  </a:lnTo>
                  <a:lnTo>
                    <a:pt x="791" y="303"/>
                  </a:lnTo>
                  <a:lnTo>
                    <a:pt x="791" y="303"/>
                  </a:lnTo>
                  <a:lnTo>
                    <a:pt x="786" y="303"/>
                  </a:lnTo>
                  <a:lnTo>
                    <a:pt x="786" y="298"/>
                  </a:lnTo>
                  <a:lnTo>
                    <a:pt x="786" y="294"/>
                  </a:lnTo>
                  <a:lnTo>
                    <a:pt x="782" y="294"/>
                  </a:lnTo>
                  <a:lnTo>
                    <a:pt x="777" y="285"/>
                  </a:lnTo>
                  <a:lnTo>
                    <a:pt x="777" y="285"/>
                  </a:lnTo>
                  <a:lnTo>
                    <a:pt x="777" y="285"/>
                  </a:lnTo>
                  <a:lnTo>
                    <a:pt x="777" y="285"/>
                  </a:lnTo>
                  <a:lnTo>
                    <a:pt x="777" y="280"/>
                  </a:lnTo>
                  <a:lnTo>
                    <a:pt x="777" y="280"/>
                  </a:lnTo>
                  <a:lnTo>
                    <a:pt x="777" y="280"/>
                  </a:lnTo>
                  <a:lnTo>
                    <a:pt x="777" y="280"/>
                  </a:lnTo>
                  <a:lnTo>
                    <a:pt x="772" y="280"/>
                  </a:lnTo>
                  <a:lnTo>
                    <a:pt x="772" y="280"/>
                  </a:lnTo>
                  <a:lnTo>
                    <a:pt x="768" y="285"/>
                  </a:lnTo>
                  <a:lnTo>
                    <a:pt x="768" y="285"/>
                  </a:lnTo>
                  <a:lnTo>
                    <a:pt x="763" y="285"/>
                  </a:lnTo>
                  <a:lnTo>
                    <a:pt x="763" y="280"/>
                  </a:lnTo>
                  <a:lnTo>
                    <a:pt x="763" y="280"/>
                  </a:lnTo>
                  <a:lnTo>
                    <a:pt x="763" y="280"/>
                  </a:lnTo>
                  <a:lnTo>
                    <a:pt x="763" y="280"/>
                  </a:lnTo>
                  <a:lnTo>
                    <a:pt x="759" y="285"/>
                  </a:lnTo>
                  <a:lnTo>
                    <a:pt x="759" y="285"/>
                  </a:lnTo>
                  <a:lnTo>
                    <a:pt x="759" y="285"/>
                  </a:lnTo>
                  <a:lnTo>
                    <a:pt x="759" y="285"/>
                  </a:lnTo>
                  <a:lnTo>
                    <a:pt x="759" y="285"/>
                  </a:lnTo>
                  <a:lnTo>
                    <a:pt x="759" y="280"/>
                  </a:lnTo>
                  <a:lnTo>
                    <a:pt x="759" y="280"/>
                  </a:lnTo>
                  <a:lnTo>
                    <a:pt x="759" y="276"/>
                  </a:lnTo>
                  <a:lnTo>
                    <a:pt x="759" y="276"/>
                  </a:lnTo>
                  <a:lnTo>
                    <a:pt x="763" y="271"/>
                  </a:lnTo>
                  <a:lnTo>
                    <a:pt x="763" y="271"/>
                  </a:lnTo>
                  <a:lnTo>
                    <a:pt x="763" y="271"/>
                  </a:lnTo>
                  <a:lnTo>
                    <a:pt x="763" y="271"/>
                  </a:lnTo>
                  <a:lnTo>
                    <a:pt x="759" y="271"/>
                  </a:lnTo>
                  <a:lnTo>
                    <a:pt x="759" y="267"/>
                  </a:lnTo>
                  <a:lnTo>
                    <a:pt x="759" y="267"/>
                  </a:lnTo>
                  <a:lnTo>
                    <a:pt x="759" y="267"/>
                  </a:lnTo>
                  <a:lnTo>
                    <a:pt x="759" y="267"/>
                  </a:lnTo>
                  <a:lnTo>
                    <a:pt x="759" y="262"/>
                  </a:lnTo>
                  <a:lnTo>
                    <a:pt x="759" y="262"/>
                  </a:lnTo>
                  <a:lnTo>
                    <a:pt x="759" y="262"/>
                  </a:lnTo>
                  <a:lnTo>
                    <a:pt x="759" y="262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59" y="262"/>
                  </a:lnTo>
                  <a:lnTo>
                    <a:pt x="759" y="262"/>
                  </a:lnTo>
                  <a:lnTo>
                    <a:pt x="754" y="258"/>
                  </a:lnTo>
                  <a:lnTo>
                    <a:pt x="754" y="258"/>
                  </a:lnTo>
                  <a:lnTo>
                    <a:pt x="759" y="258"/>
                  </a:lnTo>
                  <a:lnTo>
                    <a:pt x="759" y="258"/>
                  </a:lnTo>
                  <a:lnTo>
                    <a:pt x="759" y="253"/>
                  </a:lnTo>
                  <a:lnTo>
                    <a:pt x="759" y="253"/>
                  </a:lnTo>
                  <a:lnTo>
                    <a:pt x="759" y="249"/>
                  </a:lnTo>
                  <a:lnTo>
                    <a:pt x="759" y="249"/>
                  </a:lnTo>
                  <a:lnTo>
                    <a:pt x="754" y="249"/>
                  </a:lnTo>
                  <a:lnTo>
                    <a:pt x="754" y="244"/>
                  </a:lnTo>
                  <a:lnTo>
                    <a:pt x="754" y="240"/>
                  </a:lnTo>
                  <a:lnTo>
                    <a:pt x="754" y="235"/>
                  </a:lnTo>
                  <a:lnTo>
                    <a:pt x="754" y="235"/>
                  </a:lnTo>
                  <a:lnTo>
                    <a:pt x="754" y="235"/>
                  </a:lnTo>
                  <a:lnTo>
                    <a:pt x="750" y="235"/>
                  </a:lnTo>
                  <a:lnTo>
                    <a:pt x="750" y="235"/>
                  </a:lnTo>
                  <a:lnTo>
                    <a:pt x="750" y="231"/>
                  </a:lnTo>
                  <a:lnTo>
                    <a:pt x="754" y="231"/>
                  </a:lnTo>
                  <a:lnTo>
                    <a:pt x="750" y="231"/>
                  </a:lnTo>
                  <a:lnTo>
                    <a:pt x="750" y="231"/>
                  </a:lnTo>
                  <a:lnTo>
                    <a:pt x="750" y="231"/>
                  </a:lnTo>
                  <a:lnTo>
                    <a:pt x="750" y="231"/>
                  </a:lnTo>
                  <a:lnTo>
                    <a:pt x="750" y="231"/>
                  </a:lnTo>
                  <a:lnTo>
                    <a:pt x="750" y="231"/>
                  </a:lnTo>
                  <a:lnTo>
                    <a:pt x="750" y="226"/>
                  </a:lnTo>
                  <a:lnTo>
                    <a:pt x="750" y="226"/>
                  </a:lnTo>
                  <a:lnTo>
                    <a:pt x="750" y="226"/>
                  </a:lnTo>
                  <a:lnTo>
                    <a:pt x="745" y="226"/>
                  </a:lnTo>
                  <a:lnTo>
                    <a:pt x="745" y="221"/>
                  </a:lnTo>
                  <a:lnTo>
                    <a:pt x="745" y="221"/>
                  </a:lnTo>
                  <a:lnTo>
                    <a:pt x="745" y="221"/>
                  </a:lnTo>
                  <a:lnTo>
                    <a:pt x="745" y="221"/>
                  </a:lnTo>
                  <a:lnTo>
                    <a:pt x="736" y="217"/>
                  </a:lnTo>
                  <a:lnTo>
                    <a:pt x="736" y="217"/>
                  </a:lnTo>
                  <a:lnTo>
                    <a:pt x="736" y="217"/>
                  </a:lnTo>
                  <a:lnTo>
                    <a:pt x="736" y="217"/>
                  </a:lnTo>
                  <a:lnTo>
                    <a:pt x="732" y="217"/>
                  </a:lnTo>
                  <a:lnTo>
                    <a:pt x="732" y="212"/>
                  </a:lnTo>
                  <a:lnTo>
                    <a:pt x="732" y="212"/>
                  </a:lnTo>
                  <a:lnTo>
                    <a:pt x="732" y="212"/>
                  </a:lnTo>
                  <a:lnTo>
                    <a:pt x="732" y="212"/>
                  </a:lnTo>
                  <a:lnTo>
                    <a:pt x="727" y="212"/>
                  </a:lnTo>
                  <a:lnTo>
                    <a:pt x="723" y="212"/>
                  </a:lnTo>
                  <a:lnTo>
                    <a:pt x="723" y="208"/>
                  </a:lnTo>
                  <a:lnTo>
                    <a:pt x="718" y="208"/>
                  </a:lnTo>
                  <a:lnTo>
                    <a:pt x="718" y="208"/>
                  </a:lnTo>
                  <a:lnTo>
                    <a:pt x="714" y="208"/>
                  </a:lnTo>
                  <a:lnTo>
                    <a:pt x="709" y="203"/>
                  </a:lnTo>
                  <a:lnTo>
                    <a:pt x="705" y="203"/>
                  </a:lnTo>
                  <a:lnTo>
                    <a:pt x="705" y="203"/>
                  </a:lnTo>
                  <a:lnTo>
                    <a:pt x="700" y="203"/>
                  </a:lnTo>
                  <a:lnTo>
                    <a:pt x="700" y="203"/>
                  </a:lnTo>
                  <a:lnTo>
                    <a:pt x="691" y="199"/>
                  </a:lnTo>
                  <a:lnTo>
                    <a:pt x="691" y="194"/>
                  </a:lnTo>
                  <a:lnTo>
                    <a:pt x="691" y="194"/>
                  </a:lnTo>
                  <a:lnTo>
                    <a:pt x="691" y="194"/>
                  </a:lnTo>
                  <a:lnTo>
                    <a:pt x="696" y="194"/>
                  </a:lnTo>
                  <a:lnTo>
                    <a:pt x="696" y="194"/>
                  </a:lnTo>
                  <a:lnTo>
                    <a:pt x="691" y="194"/>
                  </a:lnTo>
                  <a:lnTo>
                    <a:pt x="691" y="194"/>
                  </a:lnTo>
                  <a:lnTo>
                    <a:pt x="691" y="194"/>
                  </a:lnTo>
                  <a:lnTo>
                    <a:pt x="687" y="194"/>
                  </a:lnTo>
                  <a:lnTo>
                    <a:pt x="687" y="194"/>
                  </a:lnTo>
                  <a:lnTo>
                    <a:pt x="687" y="194"/>
                  </a:lnTo>
                  <a:lnTo>
                    <a:pt x="682" y="194"/>
                  </a:lnTo>
                  <a:lnTo>
                    <a:pt x="682" y="190"/>
                  </a:lnTo>
                  <a:lnTo>
                    <a:pt x="682" y="190"/>
                  </a:lnTo>
                  <a:lnTo>
                    <a:pt x="682" y="190"/>
                  </a:lnTo>
                  <a:lnTo>
                    <a:pt x="682" y="190"/>
                  </a:lnTo>
                  <a:lnTo>
                    <a:pt x="682" y="190"/>
                  </a:lnTo>
                  <a:lnTo>
                    <a:pt x="678" y="190"/>
                  </a:lnTo>
                  <a:lnTo>
                    <a:pt x="678" y="190"/>
                  </a:lnTo>
                  <a:lnTo>
                    <a:pt x="678" y="190"/>
                  </a:lnTo>
                  <a:lnTo>
                    <a:pt x="678" y="185"/>
                  </a:lnTo>
                  <a:lnTo>
                    <a:pt x="678" y="185"/>
                  </a:lnTo>
                  <a:lnTo>
                    <a:pt x="678" y="185"/>
                  </a:lnTo>
                  <a:lnTo>
                    <a:pt x="678" y="181"/>
                  </a:lnTo>
                  <a:lnTo>
                    <a:pt x="678" y="181"/>
                  </a:lnTo>
                  <a:lnTo>
                    <a:pt x="678" y="176"/>
                  </a:lnTo>
                  <a:lnTo>
                    <a:pt x="678" y="176"/>
                  </a:lnTo>
                  <a:lnTo>
                    <a:pt x="678" y="176"/>
                  </a:lnTo>
                  <a:lnTo>
                    <a:pt x="678" y="176"/>
                  </a:lnTo>
                  <a:lnTo>
                    <a:pt x="678" y="176"/>
                  </a:lnTo>
                  <a:lnTo>
                    <a:pt x="678" y="176"/>
                  </a:lnTo>
                  <a:lnTo>
                    <a:pt x="673" y="181"/>
                  </a:lnTo>
                  <a:lnTo>
                    <a:pt x="673" y="181"/>
                  </a:lnTo>
                  <a:lnTo>
                    <a:pt x="673" y="181"/>
                  </a:lnTo>
                  <a:lnTo>
                    <a:pt x="673" y="185"/>
                  </a:lnTo>
                  <a:lnTo>
                    <a:pt x="673" y="185"/>
                  </a:lnTo>
                  <a:lnTo>
                    <a:pt x="669" y="190"/>
                  </a:lnTo>
                  <a:lnTo>
                    <a:pt x="669" y="190"/>
                  </a:lnTo>
                  <a:lnTo>
                    <a:pt x="669" y="190"/>
                  </a:lnTo>
                  <a:lnTo>
                    <a:pt x="669" y="194"/>
                  </a:lnTo>
                  <a:lnTo>
                    <a:pt x="669" y="194"/>
                  </a:lnTo>
                  <a:lnTo>
                    <a:pt x="669" y="194"/>
                  </a:lnTo>
                  <a:lnTo>
                    <a:pt x="664" y="194"/>
                  </a:lnTo>
                  <a:lnTo>
                    <a:pt x="664" y="194"/>
                  </a:lnTo>
                  <a:lnTo>
                    <a:pt x="660" y="194"/>
                  </a:lnTo>
                  <a:lnTo>
                    <a:pt x="660" y="194"/>
                  </a:lnTo>
                  <a:lnTo>
                    <a:pt x="660" y="194"/>
                  </a:lnTo>
                  <a:lnTo>
                    <a:pt x="660" y="190"/>
                  </a:lnTo>
                  <a:lnTo>
                    <a:pt x="660" y="190"/>
                  </a:lnTo>
                  <a:lnTo>
                    <a:pt x="660" y="185"/>
                  </a:lnTo>
                  <a:lnTo>
                    <a:pt x="660" y="181"/>
                  </a:lnTo>
                  <a:lnTo>
                    <a:pt x="660" y="181"/>
                  </a:lnTo>
                  <a:lnTo>
                    <a:pt x="655" y="176"/>
                  </a:lnTo>
                  <a:lnTo>
                    <a:pt x="650" y="172"/>
                  </a:lnTo>
                  <a:lnTo>
                    <a:pt x="650" y="172"/>
                  </a:lnTo>
                  <a:lnTo>
                    <a:pt x="650" y="172"/>
                  </a:lnTo>
                  <a:lnTo>
                    <a:pt x="646" y="172"/>
                  </a:lnTo>
                  <a:lnTo>
                    <a:pt x="646" y="172"/>
                  </a:lnTo>
                  <a:lnTo>
                    <a:pt x="646" y="167"/>
                  </a:lnTo>
                  <a:lnTo>
                    <a:pt x="646" y="167"/>
                  </a:lnTo>
                  <a:lnTo>
                    <a:pt x="650" y="167"/>
                  </a:lnTo>
                  <a:lnTo>
                    <a:pt x="650" y="167"/>
                  </a:lnTo>
                  <a:lnTo>
                    <a:pt x="655" y="167"/>
                  </a:lnTo>
                  <a:lnTo>
                    <a:pt x="660" y="167"/>
                  </a:lnTo>
                  <a:lnTo>
                    <a:pt x="660" y="167"/>
                  </a:lnTo>
                  <a:lnTo>
                    <a:pt x="664" y="167"/>
                  </a:lnTo>
                  <a:lnTo>
                    <a:pt x="664" y="163"/>
                  </a:lnTo>
                  <a:lnTo>
                    <a:pt x="669" y="163"/>
                  </a:lnTo>
                  <a:lnTo>
                    <a:pt x="669" y="163"/>
                  </a:lnTo>
                  <a:lnTo>
                    <a:pt x="669" y="163"/>
                  </a:lnTo>
                  <a:lnTo>
                    <a:pt x="673" y="163"/>
                  </a:lnTo>
                  <a:lnTo>
                    <a:pt x="673" y="163"/>
                  </a:lnTo>
                  <a:lnTo>
                    <a:pt x="673" y="163"/>
                  </a:lnTo>
                  <a:lnTo>
                    <a:pt x="678" y="167"/>
                  </a:lnTo>
                  <a:lnTo>
                    <a:pt x="678" y="167"/>
                  </a:lnTo>
                  <a:lnTo>
                    <a:pt x="678" y="163"/>
                  </a:lnTo>
                  <a:lnTo>
                    <a:pt x="678" y="163"/>
                  </a:lnTo>
                  <a:lnTo>
                    <a:pt x="678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58"/>
                  </a:lnTo>
                  <a:lnTo>
                    <a:pt x="678" y="158"/>
                  </a:lnTo>
                  <a:lnTo>
                    <a:pt x="678" y="158"/>
                  </a:lnTo>
                  <a:lnTo>
                    <a:pt x="682" y="158"/>
                  </a:lnTo>
                  <a:lnTo>
                    <a:pt x="682" y="154"/>
                  </a:lnTo>
                  <a:lnTo>
                    <a:pt x="682" y="154"/>
                  </a:lnTo>
                  <a:lnTo>
                    <a:pt x="678" y="158"/>
                  </a:lnTo>
                  <a:lnTo>
                    <a:pt x="673" y="158"/>
                  </a:lnTo>
                  <a:lnTo>
                    <a:pt x="673" y="158"/>
                  </a:lnTo>
                  <a:lnTo>
                    <a:pt x="669" y="158"/>
                  </a:lnTo>
                  <a:lnTo>
                    <a:pt x="664" y="158"/>
                  </a:lnTo>
                  <a:lnTo>
                    <a:pt x="664" y="158"/>
                  </a:lnTo>
                  <a:lnTo>
                    <a:pt x="660" y="158"/>
                  </a:lnTo>
                  <a:lnTo>
                    <a:pt x="655" y="158"/>
                  </a:lnTo>
                  <a:lnTo>
                    <a:pt x="655" y="158"/>
                  </a:lnTo>
                  <a:lnTo>
                    <a:pt x="650" y="158"/>
                  </a:lnTo>
                  <a:lnTo>
                    <a:pt x="650" y="158"/>
                  </a:lnTo>
                  <a:lnTo>
                    <a:pt x="650" y="154"/>
                  </a:lnTo>
                  <a:lnTo>
                    <a:pt x="650" y="154"/>
                  </a:lnTo>
                  <a:lnTo>
                    <a:pt x="646" y="154"/>
                  </a:lnTo>
                  <a:lnTo>
                    <a:pt x="646" y="149"/>
                  </a:lnTo>
                  <a:lnTo>
                    <a:pt x="646" y="145"/>
                  </a:lnTo>
                  <a:lnTo>
                    <a:pt x="646" y="145"/>
                  </a:lnTo>
                  <a:lnTo>
                    <a:pt x="646" y="145"/>
                  </a:lnTo>
                  <a:lnTo>
                    <a:pt x="641" y="145"/>
                  </a:lnTo>
                  <a:lnTo>
                    <a:pt x="637" y="140"/>
                  </a:lnTo>
                  <a:lnTo>
                    <a:pt x="632" y="140"/>
                  </a:lnTo>
                  <a:lnTo>
                    <a:pt x="632" y="140"/>
                  </a:lnTo>
                  <a:lnTo>
                    <a:pt x="632" y="140"/>
                  </a:lnTo>
                  <a:lnTo>
                    <a:pt x="632" y="140"/>
                  </a:lnTo>
                  <a:lnTo>
                    <a:pt x="628" y="140"/>
                  </a:lnTo>
                  <a:lnTo>
                    <a:pt x="632" y="140"/>
                  </a:lnTo>
                  <a:lnTo>
                    <a:pt x="632" y="136"/>
                  </a:lnTo>
                  <a:lnTo>
                    <a:pt x="632" y="136"/>
                  </a:lnTo>
                  <a:lnTo>
                    <a:pt x="632" y="136"/>
                  </a:lnTo>
                  <a:lnTo>
                    <a:pt x="632" y="136"/>
                  </a:lnTo>
                  <a:lnTo>
                    <a:pt x="637" y="131"/>
                  </a:lnTo>
                  <a:lnTo>
                    <a:pt x="637" y="131"/>
                  </a:lnTo>
                  <a:lnTo>
                    <a:pt x="637" y="131"/>
                  </a:lnTo>
                  <a:lnTo>
                    <a:pt x="637" y="127"/>
                  </a:lnTo>
                  <a:lnTo>
                    <a:pt x="637" y="127"/>
                  </a:lnTo>
                  <a:lnTo>
                    <a:pt x="637" y="127"/>
                  </a:lnTo>
                  <a:lnTo>
                    <a:pt x="646" y="127"/>
                  </a:lnTo>
                  <a:lnTo>
                    <a:pt x="646" y="127"/>
                  </a:lnTo>
                  <a:lnTo>
                    <a:pt x="646" y="122"/>
                  </a:lnTo>
                  <a:lnTo>
                    <a:pt x="650" y="122"/>
                  </a:lnTo>
                  <a:lnTo>
                    <a:pt x="650" y="122"/>
                  </a:lnTo>
                  <a:lnTo>
                    <a:pt x="650" y="122"/>
                  </a:lnTo>
                  <a:lnTo>
                    <a:pt x="655" y="117"/>
                  </a:lnTo>
                  <a:lnTo>
                    <a:pt x="655" y="117"/>
                  </a:lnTo>
                  <a:lnTo>
                    <a:pt x="660" y="117"/>
                  </a:lnTo>
                  <a:lnTo>
                    <a:pt x="664" y="117"/>
                  </a:lnTo>
                  <a:lnTo>
                    <a:pt x="669" y="122"/>
                  </a:lnTo>
                  <a:lnTo>
                    <a:pt x="669" y="122"/>
                  </a:lnTo>
                  <a:lnTo>
                    <a:pt x="673" y="127"/>
                  </a:lnTo>
                  <a:moveTo>
                    <a:pt x="569" y="117"/>
                  </a:moveTo>
                  <a:lnTo>
                    <a:pt x="569" y="117"/>
                  </a:lnTo>
                  <a:lnTo>
                    <a:pt x="574" y="122"/>
                  </a:lnTo>
                  <a:lnTo>
                    <a:pt x="569" y="122"/>
                  </a:lnTo>
                  <a:lnTo>
                    <a:pt x="574" y="127"/>
                  </a:lnTo>
                  <a:lnTo>
                    <a:pt x="574" y="127"/>
                  </a:lnTo>
                  <a:lnTo>
                    <a:pt x="574" y="127"/>
                  </a:lnTo>
                  <a:lnTo>
                    <a:pt x="574" y="127"/>
                  </a:lnTo>
                  <a:lnTo>
                    <a:pt x="574" y="127"/>
                  </a:lnTo>
                  <a:lnTo>
                    <a:pt x="574" y="127"/>
                  </a:lnTo>
                  <a:lnTo>
                    <a:pt x="574" y="131"/>
                  </a:lnTo>
                  <a:lnTo>
                    <a:pt x="574" y="127"/>
                  </a:lnTo>
                  <a:lnTo>
                    <a:pt x="574" y="127"/>
                  </a:lnTo>
                  <a:lnTo>
                    <a:pt x="574" y="127"/>
                  </a:lnTo>
                  <a:lnTo>
                    <a:pt x="569" y="127"/>
                  </a:lnTo>
                  <a:lnTo>
                    <a:pt x="569" y="127"/>
                  </a:lnTo>
                  <a:lnTo>
                    <a:pt x="569" y="127"/>
                  </a:lnTo>
                  <a:lnTo>
                    <a:pt x="569" y="122"/>
                  </a:lnTo>
                  <a:lnTo>
                    <a:pt x="569" y="122"/>
                  </a:lnTo>
                  <a:lnTo>
                    <a:pt x="565" y="122"/>
                  </a:lnTo>
                  <a:lnTo>
                    <a:pt x="565" y="122"/>
                  </a:lnTo>
                  <a:lnTo>
                    <a:pt x="565" y="117"/>
                  </a:lnTo>
                  <a:lnTo>
                    <a:pt x="565" y="117"/>
                  </a:lnTo>
                  <a:lnTo>
                    <a:pt x="569" y="117"/>
                  </a:lnTo>
                  <a:lnTo>
                    <a:pt x="569" y="117"/>
                  </a:lnTo>
                  <a:lnTo>
                    <a:pt x="569" y="117"/>
                  </a:lnTo>
                  <a:lnTo>
                    <a:pt x="569" y="117"/>
                  </a:lnTo>
                  <a:lnTo>
                    <a:pt x="569" y="117"/>
                  </a:lnTo>
                  <a:moveTo>
                    <a:pt x="628" y="113"/>
                  </a:moveTo>
                  <a:lnTo>
                    <a:pt x="628" y="113"/>
                  </a:lnTo>
                  <a:lnTo>
                    <a:pt x="632" y="113"/>
                  </a:lnTo>
                  <a:lnTo>
                    <a:pt x="632" y="113"/>
                  </a:lnTo>
                  <a:lnTo>
                    <a:pt x="637" y="113"/>
                  </a:lnTo>
                  <a:lnTo>
                    <a:pt x="637" y="113"/>
                  </a:lnTo>
                  <a:lnTo>
                    <a:pt x="637" y="117"/>
                  </a:lnTo>
                  <a:lnTo>
                    <a:pt x="637" y="117"/>
                  </a:lnTo>
                  <a:lnTo>
                    <a:pt x="637" y="117"/>
                  </a:lnTo>
                  <a:lnTo>
                    <a:pt x="632" y="117"/>
                  </a:lnTo>
                  <a:lnTo>
                    <a:pt x="632" y="117"/>
                  </a:lnTo>
                  <a:lnTo>
                    <a:pt x="632" y="117"/>
                  </a:lnTo>
                  <a:lnTo>
                    <a:pt x="632" y="117"/>
                  </a:lnTo>
                  <a:lnTo>
                    <a:pt x="628" y="117"/>
                  </a:lnTo>
                  <a:lnTo>
                    <a:pt x="628" y="117"/>
                  </a:lnTo>
                  <a:lnTo>
                    <a:pt x="628" y="117"/>
                  </a:lnTo>
                  <a:lnTo>
                    <a:pt x="623" y="113"/>
                  </a:lnTo>
                  <a:lnTo>
                    <a:pt x="623" y="113"/>
                  </a:lnTo>
                  <a:lnTo>
                    <a:pt x="623" y="113"/>
                  </a:lnTo>
                  <a:lnTo>
                    <a:pt x="623" y="113"/>
                  </a:lnTo>
                  <a:lnTo>
                    <a:pt x="628" y="117"/>
                  </a:lnTo>
                  <a:lnTo>
                    <a:pt x="628" y="117"/>
                  </a:lnTo>
                  <a:lnTo>
                    <a:pt x="628" y="117"/>
                  </a:lnTo>
                  <a:lnTo>
                    <a:pt x="628" y="117"/>
                  </a:lnTo>
                  <a:lnTo>
                    <a:pt x="628" y="117"/>
                  </a:lnTo>
                  <a:lnTo>
                    <a:pt x="628" y="122"/>
                  </a:lnTo>
                  <a:lnTo>
                    <a:pt x="623" y="117"/>
                  </a:lnTo>
                  <a:lnTo>
                    <a:pt x="623" y="117"/>
                  </a:lnTo>
                  <a:lnTo>
                    <a:pt x="623" y="117"/>
                  </a:lnTo>
                  <a:lnTo>
                    <a:pt x="623" y="117"/>
                  </a:lnTo>
                  <a:lnTo>
                    <a:pt x="623" y="117"/>
                  </a:lnTo>
                  <a:lnTo>
                    <a:pt x="623" y="117"/>
                  </a:lnTo>
                  <a:lnTo>
                    <a:pt x="619" y="117"/>
                  </a:lnTo>
                  <a:lnTo>
                    <a:pt x="619" y="117"/>
                  </a:lnTo>
                  <a:lnTo>
                    <a:pt x="619" y="113"/>
                  </a:lnTo>
                  <a:lnTo>
                    <a:pt x="619" y="113"/>
                  </a:lnTo>
                  <a:lnTo>
                    <a:pt x="619" y="113"/>
                  </a:lnTo>
                  <a:lnTo>
                    <a:pt x="619" y="113"/>
                  </a:lnTo>
                  <a:lnTo>
                    <a:pt x="623" y="113"/>
                  </a:lnTo>
                  <a:lnTo>
                    <a:pt x="623" y="113"/>
                  </a:lnTo>
                  <a:lnTo>
                    <a:pt x="623" y="113"/>
                  </a:lnTo>
                  <a:lnTo>
                    <a:pt x="628" y="113"/>
                  </a:lnTo>
                  <a:lnTo>
                    <a:pt x="628" y="113"/>
                  </a:lnTo>
                  <a:moveTo>
                    <a:pt x="45" y="81"/>
                  </a:moveTo>
                  <a:lnTo>
                    <a:pt x="45" y="81"/>
                  </a:lnTo>
                  <a:lnTo>
                    <a:pt x="50" y="86"/>
                  </a:lnTo>
                  <a:lnTo>
                    <a:pt x="50" y="90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95"/>
                  </a:lnTo>
                  <a:lnTo>
                    <a:pt x="50" y="99"/>
                  </a:lnTo>
                  <a:lnTo>
                    <a:pt x="50" y="99"/>
                  </a:lnTo>
                  <a:lnTo>
                    <a:pt x="50" y="99"/>
                  </a:lnTo>
                  <a:lnTo>
                    <a:pt x="50" y="99"/>
                  </a:lnTo>
                  <a:lnTo>
                    <a:pt x="45" y="95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1" y="90"/>
                  </a:lnTo>
                  <a:lnTo>
                    <a:pt x="41" y="86"/>
                  </a:lnTo>
                  <a:lnTo>
                    <a:pt x="36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5" y="81"/>
                  </a:lnTo>
                  <a:moveTo>
                    <a:pt x="524" y="90"/>
                  </a:moveTo>
                  <a:lnTo>
                    <a:pt x="524" y="90"/>
                  </a:lnTo>
                  <a:lnTo>
                    <a:pt x="519" y="95"/>
                  </a:lnTo>
                  <a:lnTo>
                    <a:pt x="519" y="95"/>
                  </a:lnTo>
                  <a:lnTo>
                    <a:pt x="519" y="99"/>
                  </a:lnTo>
                  <a:lnTo>
                    <a:pt x="515" y="99"/>
                  </a:lnTo>
                  <a:lnTo>
                    <a:pt x="515" y="99"/>
                  </a:lnTo>
                  <a:lnTo>
                    <a:pt x="515" y="104"/>
                  </a:lnTo>
                  <a:lnTo>
                    <a:pt x="515" y="104"/>
                  </a:lnTo>
                  <a:lnTo>
                    <a:pt x="510" y="104"/>
                  </a:lnTo>
                  <a:lnTo>
                    <a:pt x="510" y="104"/>
                  </a:lnTo>
                  <a:lnTo>
                    <a:pt x="506" y="104"/>
                  </a:lnTo>
                  <a:lnTo>
                    <a:pt x="501" y="104"/>
                  </a:lnTo>
                  <a:lnTo>
                    <a:pt x="501" y="104"/>
                  </a:lnTo>
                  <a:lnTo>
                    <a:pt x="497" y="104"/>
                  </a:lnTo>
                  <a:lnTo>
                    <a:pt x="497" y="104"/>
                  </a:lnTo>
                  <a:lnTo>
                    <a:pt x="492" y="104"/>
                  </a:lnTo>
                  <a:lnTo>
                    <a:pt x="492" y="99"/>
                  </a:lnTo>
                  <a:lnTo>
                    <a:pt x="492" y="99"/>
                  </a:lnTo>
                  <a:lnTo>
                    <a:pt x="488" y="99"/>
                  </a:lnTo>
                  <a:lnTo>
                    <a:pt x="479" y="99"/>
                  </a:lnTo>
                  <a:lnTo>
                    <a:pt x="474" y="99"/>
                  </a:lnTo>
                  <a:lnTo>
                    <a:pt x="470" y="104"/>
                  </a:lnTo>
                  <a:lnTo>
                    <a:pt x="470" y="104"/>
                  </a:lnTo>
                  <a:lnTo>
                    <a:pt x="465" y="99"/>
                  </a:lnTo>
                  <a:lnTo>
                    <a:pt x="465" y="99"/>
                  </a:lnTo>
                  <a:lnTo>
                    <a:pt x="465" y="99"/>
                  </a:lnTo>
                  <a:lnTo>
                    <a:pt x="456" y="104"/>
                  </a:lnTo>
                  <a:lnTo>
                    <a:pt x="456" y="104"/>
                  </a:lnTo>
                  <a:lnTo>
                    <a:pt x="452" y="99"/>
                  </a:lnTo>
                  <a:lnTo>
                    <a:pt x="447" y="99"/>
                  </a:lnTo>
                  <a:lnTo>
                    <a:pt x="447" y="99"/>
                  </a:lnTo>
                  <a:lnTo>
                    <a:pt x="443" y="104"/>
                  </a:lnTo>
                  <a:lnTo>
                    <a:pt x="443" y="104"/>
                  </a:lnTo>
                  <a:lnTo>
                    <a:pt x="443" y="104"/>
                  </a:lnTo>
                  <a:lnTo>
                    <a:pt x="443" y="108"/>
                  </a:lnTo>
                  <a:lnTo>
                    <a:pt x="438" y="108"/>
                  </a:lnTo>
                  <a:lnTo>
                    <a:pt x="438" y="113"/>
                  </a:lnTo>
                  <a:lnTo>
                    <a:pt x="438" y="113"/>
                  </a:lnTo>
                  <a:lnTo>
                    <a:pt x="438" y="117"/>
                  </a:lnTo>
                  <a:lnTo>
                    <a:pt x="438" y="117"/>
                  </a:lnTo>
                  <a:lnTo>
                    <a:pt x="438" y="122"/>
                  </a:lnTo>
                  <a:lnTo>
                    <a:pt x="438" y="122"/>
                  </a:lnTo>
                  <a:lnTo>
                    <a:pt x="443" y="127"/>
                  </a:lnTo>
                  <a:lnTo>
                    <a:pt x="443" y="131"/>
                  </a:lnTo>
                  <a:lnTo>
                    <a:pt x="447" y="131"/>
                  </a:lnTo>
                  <a:lnTo>
                    <a:pt x="447" y="131"/>
                  </a:lnTo>
                  <a:lnTo>
                    <a:pt x="447" y="136"/>
                  </a:lnTo>
                  <a:lnTo>
                    <a:pt x="452" y="140"/>
                  </a:lnTo>
                  <a:lnTo>
                    <a:pt x="452" y="140"/>
                  </a:lnTo>
                  <a:lnTo>
                    <a:pt x="452" y="140"/>
                  </a:lnTo>
                  <a:lnTo>
                    <a:pt x="456" y="140"/>
                  </a:lnTo>
                  <a:lnTo>
                    <a:pt x="456" y="140"/>
                  </a:lnTo>
                  <a:lnTo>
                    <a:pt x="456" y="140"/>
                  </a:lnTo>
                  <a:lnTo>
                    <a:pt x="461" y="136"/>
                  </a:lnTo>
                  <a:lnTo>
                    <a:pt x="461" y="136"/>
                  </a:lnTo>
                  <a:lnTo>
                    <a:pt x="465" y="131"/>
                  </a:lnTo>
                  <a:lnTo>
                    <a:pt x="465" y="127"/>
                  </a:lnTo>
                  <a:lnTo>
                    <a:pt x="465" y="127"/>
                  </a:lnTo>
                  <a:lnTo>
                    <a:pt x="465" y="127"/>
                  </a:lnTo>
                  <a:lnTo>
                    <a:pt x="470" y="131"/>
                  </a:lnTo>
                  <a:lnTo>
                    <a:pt x="470" y="131"/>
                  </a:lnTo>
                  <a:lnTo>
                    <a:pt x="470" y="131"/>
                  </a:lnTo>
                  <a:lnTo>
                    <a:pt x="474" y="131"/>
                  </a:lnTo>
                  <a:lnTo>
                    <a:pt x="474" y="131"/>
                  </a:lnTo>
                  <a:lnTo>
                    <a:pt x="474" y="127"/>
                  </a:lnTo>
                  <a:lnTo>
                    <a:pt x="474" y="127"/>
                  </a:lnTo>
                  <a:lnTo>
                    <a:pt x="479" y="127"/>
                  </a:lnTo>
                  <a:lnTo>
                    <a:pt x="483" y="127"/>
                  </a:lnTo>
                  <a:lnTo>
                    <a:pt x="483" y="127"/>
                  </a:lnTo>
                  <a:lnTo>
                    <a:pt x="488" y="127"/>
                  </a:lnTo>
                  <a:lnTo>
                    <a:pt x="488" y="127"/>
                  </a:lnTo>
                  <a:lnTo>
                    <a:pt x="488" y="127"/>
                  </a:lnTo>
                  <a:lnTo>
                    <a:pt x="488" y="127"/>
                  </a:lnTo>
                  <a:lnTo>
                    <a:pt x="488" y="122"/>
                  </a:lnTo>
                  <a:lnTo>
                    <a:pt x="492" y="122"/>
                  </a:lnTo>
                  <a:lnTo>
                    <a:pt x="492" y="122"/>
                  </a:lnTo>
                  <a:lnTo>
                    <a:pt x="497" y="122"/>
                  </a:lnTo>
                  <a:lnTo>
                    <a:pt x="497" y="122"/>
                  </a:lnTo>
                  <a:lnTo>
                    <a:pt x="497" y="127"/>
                  </a:lnTo>
                  <a:lnTo>
                    <a:pt x="497" y="127"/>
                  </a:lnTo>
                  <a:lnTo>
                    <a:pt x="497" y="131"/>
                  </a:lnTo>
                  <a:lnTo>
                    <a:pt x="497" y="131"/>
                  </a:lnTo>
                  <a:lnTo>
                    <a:pt x="497" y="131"/>
                  </a:lnTo>
                  <a:lnTo>
                    <a:pt x="492" y="131"/>
                  </a:lnTo>
                  <a:lnTo>
                    <a:pt x="492" y="131"/>
                  </a:lnTo>
                  <a:lnTo>
                    <a:pt x="492" y="127"/>
                  </a:lnTo>
                  <a:lnTo>
                    <a:pt x="488" y="131"/>
                  </a:lnTo>
                  <a:lnTo>
                    <a:pt x="488" y="131"/>
                  </a:lnTo>
                  <a:lnTo>
                    <a:pt x="488" y="131"/>
                  </a:lnTo>
                  <a:lnTo>
                    <a:pt x="488" y="131"/>
                  </a:lnTo>
                  <a:lnTo>
                    <a:pt x="483" y="136"/>
                  </a:lnTo>
                  <a:lnTo>
                    <a:pt x="483" y="140"/>
                  </a:lnTo>
                  <a:lnTo>
                    <a:pt x="479" y="140"/>
                  </a:lnTo>
                  <a:lnTo>
                    <a:pt x="479" y="145"/>
                  </a:lnTo>
                  <a:lnTo>
                    <a:pt x="474" y="145"/>
                  </a:lnTo>
                  <a:lnTo>
                    <a:pt x="470" y="145"/>
                  </a:lnTo>
                  <a:lnTo>
                    <a:pt x="470" y="149"/>
                  </a:lnTo>
                  <a:lnTo>
                    <a:pt x="470" y="149"/>
                  </a:lnTo>
                  <a:lnTo>
                    <a:pt x="465" y="149"/>
                  </a:lnTo>
                  <a:lnTo>
                    <a:pt x="465" y="149"/>
                  </a:lnTo>
                  <a:lnTo>
                    <a:pt x="465" y="149"/>
                  </a:lnTo>
                  <a:lnTo>
                    <a:pt x="461" y="149"/>
                  </a:lnTo>
                  <a:lnTo>
                    <a:pt x="461" y="149"/>
                  </a:lnTo>
                  <a:lnTo>
                    <a:pt x="461" y="149"/>
                  </a:lnTo>
                  <a:lnTo>
                    <a:pt x="461" y="149"/>
                  </a:lnTo>
                  <a:lnTo>
                    <a:pt x="465" y="154"/>
                  </a:lnTo>
                  <a:lnTo>
                    <a:pt x="465" y="154"/>
                  </a:lnTo>
                  <a:lnTo>
                    <a:pt x="465" y="154"/>
                  </a:lnTo>
                  <a:lnTo>
                    <a:pt x="470" y="158"/>
                  </a:lnTo>
                  <a:lnTo>
                    <a:pt x="470" y="158"/>
                  </a:lnTo>
                  <a:lnTo>
                    <a:pt x="470" y="158"/>
                  </a:lnTo>
                  <a:lnTo>
                    <a:pt x="470" y="163"/>
                  </a:lnTo>
                  <a:lnTo>
                    <a:pt x="474" y="167"/>
                  </a:lnTo>
                  <a:lnTo>
                    <a:pt x="474" y="167"/>
                  </a:lnTo>
                  <a:lnTo>
                    <a:pt x="479" y="172"/>
                  </a:lnTo>
                  <a:lnTo>
                    <a:pt x="479" y="172"/>
                  </a:lnTo>
                  <a:lnTo>
                    <a:pt x="479" y="172"/>
                  </a:lnTo>
                  <a:lnTo>
                    <a:pt x="479" y="172"/>
                  </a:lnTo>
                  <a:lnTo>
                    <a:pt x="479" y="176"/>
                  </a:lnTo>
                  <a:lnTo>
                    <a:pt x="479" y="176"/>
                  </a:lnTo>
                  <a:lnTo>
                    <a:pt x="479" y="176"/>
                  </a:lnTo>
                  <a:lnTo>
                    <a:pt x="479" y="181"/>
                  </a:lnTo>
                  <a:lnTo>
                    <a:pt x="474" y="185"/>
                  </a:lnTo>
                  <a:lnTo>
                    <a:pt x="474" y="185"/>
                  </a:lnTo>
                  <a:lnTo>
                    <a:pt x="474" y="185"/>
                  </a:lnTo>
                  <a:lnTo>
                    <a:pt x="474" y="185"/>
                  </a:lnTo>
                  <a:lnTo>
                    <a:pt x="479" y="185"/>
                  </a:lnTo>
                  <a:lnTo>
                    <a:pt x="479" y="185"/>
                  </a:lnTo>
                  <a:lnTo>
                    <a:pt x="479" y="185"/>
                  </a:lnTo>
                  <a:lnTo>
                    <a:pt x="479" y="190"/>
                  </a:lnTo>
                  <a:lnTo>
                    <a:pt x="483" y="190"/>
                  </a:lnTo>
                  <a:lnTo>
                    <a:pt x="483" y="190"/>
                  </a:lnTo>
                  <a:lnTo>
                    <a:pt x="483" y="194"/>
                  </a:lnTo>
                  <a:lnTo>
                    <a:pt x="483" y="194"/>
                  </a:lnTo>
                  <a:lnTo>
                    <a:pt x="483" y="194"/>
                  </a:lnTo>
                  <a:lnTo>
                    <a:pt x="483" y="194"/>
                  </a:lnTo>
                  <a:lnTo>
                    <a:pt x="483" y="194"/>
                  </a:lnTo>
                  <a:lnTo>
                    <a:pt x="483" y="194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3" y="199"/>
                  </a:lnTo>
                  <a:lnTo>
                    <a:pt x="483" y="199"/>
                  </a:lnTo>
                  <a:lnTo>
                    <a:pt x="483" y="199"/>
                  </a:lnTo>
                  <a:lnTo>
                    <a:pt x="483" y="203"/>
                  </a:lnTo>
                  <a:lnTo>
                    <a:pt x="483" y="203"/>
                  </a:lnTo>
                  <a:lnTo>
                    <a:pt x="483" y="203"/>
                  </a:lnTo>
                  <a:lnTo>
                    <a:pt x="479" y="203"/>
                  </a:lnTo>
                  <a:lnTo>
                    <a:pt x="474" y="203"/>
                  </a:lnTo>
                  <a:lnTo>
                    <a:pt x="474" y="203"/>
                  </a:lnTo>
                  <a:lnTo>
                    <a:pt x="470" y="203"/>
                  </a:lnTo>
                  <a:lnTo>
                    <a:pt x="470" y="208"/>
                  </a:lnTo>
                  <a:lnTo>
                    <a:pt x="470" y="208"/>
                  </a:lnTo>
                  <a:lnTo>
                    <a:pt x="470" y="208"/>
                  </a:lnTo>
                  <a:lnTo>
                    <a:pt x="470" y="208"/>
                  </a:lnTo>
                  <a:lnTo>
                    <a:pt x="465" y="208"/>
                  </a:lnTo>
                  <a:lnTo>
                    <a:pt x="465" y="208"/>
                  </a:lnTo>
                  <a:lnTo>
                    <a:pt x="461" y="208"/>
                  </a:lnTo>
                  <a:lnTo>
                    <a:pt x="461" y="208"/>
                  </a:lnTo>
                  <a:lnTo>
                    <a:pt x="461" y="203"/>
                  </a:lnTo>
                  <a:lnTo>
                    <a:pt x="461" y="199"/>
                  </a:lnTo>
                  <a:lnTo>
                    <a:pt x="461" y="199"/>
                  </a:lnTo>
                  <a:lnTo>
                    <a:pt x="465" y="199"/>
                  </a:lnTo>
                  <a:lnTo>
                    <a:pt x="465" y="194"/>
                  </a:lnTo>
                  <a:lnTo>
                    <a:pt x="465" y="194"/>
                  </a:lnTo>
                  <a:lnTo>
                    <a:pt x="461" y="194"/>
                  </a:lnTo>
                  <a:lnTo>
                    <a:pt x="461" y="194"/>
                  </a:lnTo>
                  <a:lnTo>
                    <a:pt x="461" y="190"/>
                  </a:lnTo>
                  <a:lnTo>
                    <a:pt x="452" y="185"/>
                  </a:lnTo>
                  <a:lnTo>
                    <a:pt x="452" y="181"/>
                  </a:lnTo>
                  <a:lnTo>
                    <a:pt x="452" y="181"/>
                  </a:lnTo>
                  <a:lnTo>
                    <a:pt x="452" y="181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2"/>
                  </a:lnTo>
                  <a:lnTo>
                    <a:pt x="456" y="172"/>
                  </a:lnTo>
                  <a:lnTo>
                    <a:pt x="456" y="167"/>
                  </a:lnTo>
                  <a:lnTo>
                    <a:pt x="456" y="167"/>
                  </a:lnTo>
                  <a:lnTo>
                    <a:pt x="452" y="163"/>
                  </a:lnTo>
                  <a:lnTo>
                    <a:pt x="452" y="163"/>
                  </a:lnTo>
                  <a:lnTo>
                    <a:pt x="447" y="167"/>
                  </a:lnTo>
                  <a:lnTo>
                    <a:pt x="447" y="167"/>
                  </a:lnTo>
                  <a:lnTo>
                    <a:pt x="443" y="167"/>
                  </a:lnTo>
                  <a:lnTo>
                    <a:pt x="443" y="172"/>
                  </a:lnTo>
                  <a:lnTo>
                    <a:pt x="443" y="172"/>
                  </a:lnTo>
                  <a:lnTo>
                    <a:pt x="443" y="176"/>
                  </a:lnTo>
                  <a:lnTo>
                    <a:pt x="443" y="176"/>
                  </a:lnTo>
                  <a:lnTo>
                    <a:pt x="443" y="181"/>
                  </a:lnTo>
                  <a:lnTo>
                    <a:pt x="443" y="185"/>
                  </a:lnTo>
                  <a:lnTo>
                    <a:pt x="443" y="185"/>
                  </a:lnTo>
                  <a:lnTo>
                    <a:pt x="443" y="190"/>
                  </a:lnTo>
                  <a:lnTo>
                    <a:pt x="443" y="194"/>
                  </a:lnTo>
                  <a:lnTo>
                    <a:pt x="443" y="199"/>
                  </a:lnTo>
                  <a:lnTo>
                    <a:pt x="443" y="203"/>
                  </a:lnTo>
                  <a:lnTo>
                    <a:pt x="443" y="208"/>
                  </a:lnTo>
                  <a:lnTo>
                    <a:pt x="438" y="212"/>
                  </a:lnTo>
                  <a:lnTo>
                    <a:pt x="438" y="217"/>
                  </a:lnTo>
                  <a:lnTo>
                    <a:pt x="438" y="217"/>
                  </a:lnTo>
                  <a:lnTo>
                    <a:pt x="443" y="221"/>
                  </a:lnTo>
                  <a:lnTo>
                    <a:pt x="443" y="221"/>
                  </a:lnTo>
                  <a:lnTo>
                    <a:pt x="443" y="226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4" y="226"/>
                  </a:lnTo>
                  <a:lnTo>
                    <a:pt x="434" y="226"/>
                  </a:lnTo>
                  <a:lnTo>
                    <a:pt x="434" y="226"/>
                  </a:lnTo>
                  <a:lnTo>
                    <a:pt x="429" y="226"/>
                  </a:lnTo>
                  <a:lnTo>
                    <a:pt x="429" y="226"/>
                  </a:lnTo>
                  <a:lnTo>
                    <a:pt x="429" y="226"/>
                  </a:lnTo>
                  <a:lnTo>
                    <a:pt x="425" y="226"/>
                  </a:lnTo>
                  <a:lnTo>
                    <a:pt x="425" y="221"/>
                  </a:lnTo>
                  <a:lnTo>
                    <a:pt x="425" y="221"/>
                  </a:lnTo>
                  <a:lnTo>
                    <a:pt x="425" y="217"/>
                  </a:lnTo>
                  <a:lnTo>
                    <a:pt x="425" y="217"/>
                  </a:lnTo>
                  <a:lnTo>
                    <a:pt x="425" y="212"/>
                  </a:lnTo>
                  <a:lnTo>
                    <a:pt x="425" y="212"/>
                  </a:lnTo>
                  <a:lnTo>
                    <a:pt x="425" y="208"/>
                  </a:lnTo>
                  <a:lnTo>
                    <a:pt x="429" y="203"/>
                  </a:lnTo>
                  <a:lnTo>
                    <a:pt x="429" y="203"/>
                  </a:lnTo>
                  <a:lnTo>
                    <a:pt x="429" y="199"/>
                  </a:lnTo>
                  <a:lnTo>
                    <a:pt x="429" y="194"/>
                  </a:lnTo>
                  <a:lnTo>
                    <a:pt x="429" y="194"/>
                  </a:lnTo>
                  <a:lnTo>
                    <a:pt x="429" y="190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9" y="181"/>
                  </a:lnTo>
                  <a:lnTo>
                    <a:pt x="425" y="181"/>
                  </a:lnTo>
                  <a:lnTo>
                    <a:pt x="425" y="181"/>
                  </a:lnTo>
                  <a:lnTo>
                    <a:pt x="425" y="181"/>
                  </a:lnTo>
                  <a:lnTo>
                    <a:pt x="420" y="181"/>
                  </a:lnTo>
                  <a:lnTo>
                    <a:pt x="416" y="181"/>
                  </a:lnTo>
                  <a:lnTo>
                    <a:pt x="416" y="181"/>
                  </a:lnTo>
                  <a:lnTo>
                    <a:pt x="416" y="176"/>
                  </a:lnTo>
                  <a:lnTo>
                    <a:pt x="416" y="176"/>
                  </a:lnTo>
                  <a:lnTo>
                    <a:pt x="416" y="172"/>
                  </a:lnTo>
                  <a:lnTo>
                    <a:pt x="416" y="172"/>
                  </a:lnTo>
                  <a:lnTo>
                    <a:pt x="416" y="167"/>
                  </a:lnTo>
                  <a:lnTo>
                    <a:pt x="416" y="167"/>
                  </a:lnTo>
                  <a:lnTo>
                    <a:pt x="416" y="167"/>
                  </a:lnTo>
                  <a:lnTo>
                    <a:pt x="416" y="167"/>
                  </a:lnTo>
                  <a:lnTo>
                    <a:pt x="416" y="163"/>
                  </a:lnTo>
                  <a:lnTo>
                    <a:pt x="420" y="163"/>
                  </a:lnTo>
                  <a:lnTo>
                    <a:pt x="420" y="163"/>
                  </a:lnTo>
                  <a:lnTo>
                    <a:pt x="420" y="163"/>
                  </a:lnTo>
                  <a:lnTo>
                    <a:pt x="425" y="158"/>
                  </a:lnTo>
                  <a:lnTo>
                    <a:pt x="425" y="158"/>
                  </a:lnTo>
                  <a:lnTo>
                    <a:pt x="425" y="154"/>
                  </a:lnTo>
                  <a:lnTo>
                    <a:pt x="425" y="154"/>
                  </a:lnTo>
                  <a:lnTo>
                    <a:pt x="425" y="149"/>
                  </a:lnTo>
                  <a:lnTo>
                    <a:pt x="425" y="149"/>
                  </a:lnTo>
                  <a:lnTo>
                    <a:pt x="425" y="145"/>
                  </a:lnTo>
                  <a:lnTo>
                    <a:pt x="425" y="145"/>
                  </a:lnTo>
                  <a:lnTo>
                    <a:pt x="425" y="140"/>
                  </a:lnTo>
                  <a:lnTo>
                    <a:pt x="425" y="140"/>
                  </a:lnTo>
                  <a:lnTo>
                    <a:pt x="425" y="136"/>
                  </a:lnTo>
                  <a:lnTo>
                    <a:pt x="429" y="131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7"/>
                  </a:lnTo>
                  <a:lnTo>
                    <a:pt x="434" y="122"/>
                  </a:lnTo>
                  <a:lnTo>
                    <a:pt x="434" y="113"/>
                  </a:lnTo>
                  <a:lnTo>
                    <a:pt x="434" y="113"/>
                  </a:lnTo>
                  <a:lnTo>
                    <a:pt x="434" y="113"/>
                  </a:lnTo>
                  <a:lnTo>
                    <a:pt x="434" y="113"/>
                  </a:lnTo>
                  <a:lnTo>
                    <a:pt x="438" y="108"/>
                  </a:lnTo>
                  <a:lnTo>
                    <a:pt x="434" y="108"/>
                  </a:lnTo>
                  <a:lnTo>
                    <a:pt x="434" y="104"/>
                  </a:lnTo>
                  <a:lnTo>
                    <a:pt x="438" y="104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38" y="95"/>
                  </a:lnTo>
                  <a:lnTo>
                    <a:pt x="438" y="95"/>
                  </a:lnTo>
                  <a:lnTo>
                    <a:pt x="443" y="95"/>
                  </a:lnTo>
                  <a:lnTo>
                    <a:pt x="443" y="95"/>
                  </a:lnTo>
                  <a:lnTo>
                    <a:pt x="443" y="90"/>
                  </a:lnTo>
                  <a:lnTo>
                    <a:pt x="443" y="90"/>
                  </a:lnTo>
                  <a:lnTo>
                    <a:pt x="443" y="90"/>
                  </a:lnTo>
                  <a:lnTo>
                    <a:pt x="443" y="95"/>
                  </a:lnTo>
                  <a:lnTo>
                    <a:pt x="447" y="95"/>
                  </a:lnTo>
                  <a:lnTo>
                    <a:pt x="447" y="95"/>
                  </a:lnTo>
                  <a:lnTo>
                    <a:pt x="447" y="95"/>
                  </a:lnTo>
                  <a:lnTo>
                    <a:pt x="447" y="90"/>
                  </a:lnTo>
                  <a:lnTo>
                    <a:pt x="452" y="90"/>
                  </a:lnTo>
                  <a:lnTo>
                    <a:pt x="452" y="90"/>
                  </a:lnTo>
                  <a:lnTo>
                    <a:pt x="452" y="90"/>
                  </a:lnTo>
                  <a:lnTo>
                    <a:pt x="452" y="86"/>
                  </a:lnTo>
                  <a:lnTo>
                    <a:pt x="452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61" y="86"/>
                  </a:lnTo>
                  <a:lnTo>
                    <a:pt x="461" y="86"/>
                  </a:lnTo>
                  <a:lnTo>
                    <a:pt x="461" y="86"/>
                  </a:lnTo>
                  <a:lnTo>
                    <a:pt x="461" y="86"/>
                  </a:lnTo>
                  <a:lnTo>
                    <a:pt x="465" y="86"/>
                  </a:lnTo>
                  <a:lnTo>
                    <a:pt x="465" y="86"/>
                  </a:lnTo>
                  <a:lnTo>
                    <a:pt x="465" y="90"/>
                  </a:lnTo>
                  <a:lnTo>
                    <a:pt x="465" y="90"/>
                  </a:lnTo>
                  <a:lnTo>
                    <a:pt x="465" y="90"/>
                  </a:lnTo>
                  <a:lnTo>
                    <a:pt x="470" y="90"/>
                  </a:lnTo>
                  <a:lnTo>
                    <a:pt x="474" y="90"/>
                  </a:lnTo>
                  <a:lnTo>
                    <a:pt x="479" y="90"/>
                  </a:lnTo>
                  <a:lnTo>
                    <a:pt x="483" y="90"/>
                  </a:lnTo>
                  <a:lnTo>
                    <a:pt x="483" y="90"/>
                  </a:lnTo>
                  <a:lnTo>
                    <a:pt x="488" y="95"/>
                  </a:lnTo>
                  <a:lnTo>
                    <a:pt x="488" y="95"/>
                  </a:lnTo>
                  <a:lnTo>
                    <a:pt x="488" y="95"/>
                  </a:lnTo>
                  <a:lnTo>
                    <a:pt x="488" y="90"/>
                  </a:lnTo>
                  <a:lnTo>
                    <a:pt x="492" y="90"/>
                  </a:lnTo>
                  <a:lnTo>
                    <a:pt x="492" y="90"/>
                  </a:lnTo>
                  <a:lnTo>
                    <a:pt x="497" y="90"/>
                  </a:lnTo>
                  <a:lnTo>
                    <a:pt x="506" y="95"/>
                  </a:lnTo>
                  <a:lnTo>
                    <a:pt x="506" y="95"/>
                  </a:lnTo>
                  <a:lnTo>
                    <a:pt x="515" y="90"/>
                  </a:lnTo>
                  <a:lnTo>
                    <a:pt x="515" y="86"/>
                  </a:lnTo>
                  <a:lnTo>
                    <a:pt x="519" y="86"/>
                  </a:lnTo>
                  <a:lnTo>
                    <a:pt x="519" y="86"/>
                  </a:lnTo>
                  <a:lnTo>
                    <a:pt x="519" y="81"/>
                  </a:lnTo>
                  <a:lnTo>
                    <a:pt x="519" y="81"/>
                  </a:lnTo>
                  <a:lnTo>
                    <a:pt x="519" y="81"/>
                  </a:lnTo>
                  <a:lnTo>
                    <a:pt x="519" y="81"/>
                  </a:lnTo>
                  <a:lnTo>
                    <a:pt x="524" y="77"/>
                  </a:lnTo>
                  <a:lnTo>
                    <a:pt x="524" y="77"/>
                  </a:lnTo>
                  <a:lnTo>
                    <a:pt x="524" y="77"/>
                  </a:lnTo>
                  <a:lnTo>
                    <a:pt x="529" y="77"/>
                  </a:lnTo>
                  <a:lnTo>
                    <a:pt x="529" y="77"/>
                  </a:lnTo>
                  <a:lnTo>
                    <a:pt x="529" y="81"/>
                  </a:lnTo>
                  <a:lnTo>
                    <a:pt x="529" y="81"/>
                  </a:lnTo>
                  <a:lnTo>
                    <a:pt x="529" y="81"/>
                  </a:lnTo>
                  <a:lnTo>
                    <a:pt x="529" y="81"/>
                  </a:lnTo>
                  <a:lnTo>
                    <a:pt x="524" y="86"/>
                  </a:lnTo>
                  <a:lnTo>
                    <a:pt x="524" y="90"/>
                  </a:lnTo>
                  <a:lnTo>
                    <a:pt x="524" y="90"/>
                  </a:lnTo>
                  <a:moveTo>
                    <a:pt x="574" y="95"/>
                  </a:moveTo>
                  <a:lnTo>
                    <a:pt x="574" y="95"/>
                  </a:lnTo>
                  <a:lnTo>
                    <a:pt x="574" y="95"/>
                  </a:lnTo>
                  <a:lnTo>
                    <a:pt x="574" y="95"/>
                  </a:lnTo>
                  <a:lnTo>
                    <a:pt x="578" y="95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8" y="86"/>
                  </a:lnTo>
                  <a:lnTo>
                    <a:pt x="578" y="86"/>
                  </a:lnTo>
                  <a:lnTo>
                    <a:pt x="583" y="86"/>
                  </a:lnTo>
                  <a:lnTo>
                    <a:pt x="583" y="86"/>
                  </a:lnTo>
                  <a:lnTo>
                    <a:pt x="583" y="86"/>
                  </a:lnTo>
                  <a:lnTo>
                    <a:pt x="583" y="81"/>
                  </a:lnTo>
                  <a:lnTo>
                    <a:pt x="587" y="81"/>
                  </a:lnTo>
                  <a:lnTo>
                    <a:pt x="587" y="77"/>
                  </a:lnTo>
                  <a:lnTo>
                    <a:pt x="592" y="77"/>
                  </a:lnTo>
                  <a:lnTo>
                    <a:pt x="592" y="81"/>
                  </a:lnTo>
                  <a:lnTo>
                    <a:pt x="592" y="81"/>
                  </a:lnTo>
                  <a:lnTo>
                    <a:pt x="592" y="81"/>
                  </a:lnTo>
                  <a:lnTo>
                    <a:pt x="592" y="86"/>
                  </a:lnTo>
                  <a:lnTo>
                    <a:pt x="592" y="90"/>
                  </a:lnTo>
                  <a:lnTo>
                    <a:pt x="587" y="90"/>
                  </a:lnTo>
                  <a:lnTo>
                    <a:pt x="583" y="90"/>
                  </a:lnTo>
                  <a:lnTo>
                    <a:pt x="583" y="95"/>
                  </a:lnTo>
                  <a:lnTo>
                    <a:pt x="583" y="95"/>
                  </a:lnTo>
                  <a:lnTo>
                    <a:pt x="583" y="95"/>
                  </a:lnTo>
                  <a:lnTo>
                    <a:pt x="587" y="99"/>
                  </a:lnTo>
                  <a:lnTo>
                    <a:pt x="587" y="99"/>
                  </a:lnTo>
                  <a:lnTo>
                    <a:pt x="592" y="99"/>
                  </a:lnTo>
                  <a:lnTo>
                    <a:pt x="592" y="104"/>
                  </a:lnTo>
                  <a:lnTo>
                    <a:pt x="592" y="104"/>
                  </a:lnTo>
                  <a:lnTo>
                    <a:pt x="592" y="104"/>
                  </a:lnTo>
                  <a:lnTo>
                    <a:pt x="592" y="104"/>
                  </a:lnTo>
                  <a:lnTo>
                    <a:pt x="592" y="104"/>
                  </a:lnTo>
                  <a:lnTo>
                    <a:pt x="592" y="108"/>
                  </a:lnTo>
                  <a:lnTo>
                    <a:pt x="587" y="104"/>
                  </a:lnTo>
                  <a:lnTo>
                    <a:pt x="587" y="104"/>
                  </a:lnTo>
                  <a:lnTo>
                    <a:pt x="583" y="104"/>
                  </a:lnTo>
                  <a:lnTo>
                    <a:pt x="583" y="104"/>
                  </a:lnTo>
                  <a:lnTo>
                    <a:pt x="578" y="99"/>
                  </a:lnTo>
                  <a:lnTo>
                    <a:pt x="578" y="99"/>
                  </a:lnTo>
                  <a:lnTo>
                    <a:pt x="578" y="104"/>
                  </a:lnTo>
                  <a:lnTo>
                    <a:pt x="578" y="104"/>
                  </a:lnTo>
                  <a:lnTo>
                    <a:pt x="578" y="104"/>
                  </a:lnTo>
                  <a:lnTo>
                    <a:pt x="578" y="108"/>
                  </a:lnTo>
                  <a:lnTo>
                    <a:pt x="578" y="108"/>
                  </a:lnTo>
                  <a:lnTo>
                    <a:pt x="578" y="108"/>
                  </a:lnTo>
                  <a:lnTo>
                    <a:pt x="578" y="117"/>
                  </a:lnTo>
                  <a:lnTo>
                    <a:pt x="578" y="122"/>
                  </a:lnTo>
                  <a:lnTo>
                    <a:pt x="583" y="127"/>
                  </a:lnTo>
                  <a:lnTo>
                    <a:pt x="583" y="127"/>
                  </a:lnTo>
                  <a:lnTo>
                    <a:pt x="587" y="131"/>
                  </a:lnTo>
                  <a:lnTo>
                    <a:pt x="583" y="131"/>
                  </a:lnTo>
                  <a:lnTo>
                    <a:pt x="583" y="127"/>
                  </a:lnTo>
                  <a:lnTo>
                    <a:pt x="578" y="127"/>
                  </a:lnTo>
                  <a:lnTo>
                    <a:pt x="578" y="127"/>
                  </a:lnTo>
                  <a:lnTo>
                    <a:pt x="578" y="117"/>
                  </a:lnTo>
                  <a:lnTo>
                    <a:pt x="574" y="117"/>
                  </a:lnTo>
                  <a:lnTo>
                    <a:pt x="574" y="117"/>
                  </a:lnTo>
                  <a:lnTo>
                    <a:pt x="574" y="117"/>
                  </a:lnTo>
                  <a:lnTo>
                    <a:pt x="574" y="113"/>
                  </a:lnTo>
                  <a:lnTo>
                    <a:pt x="574" y="113"/>
                  </a:lnTo>
                  <a:lnTo>
                    <a:pt x="574" y="108"/>
                  </a:lnTo>
                  <a:lnTo>
                    <a:pt x="574" y="108"/>
                  </a:lnTo>
                  <a:lnTo>
                    <a:pt x="574" y="104"/>
                  </a:lnTo>
                  <a:lnTo>
                    <a:pt x="574" y="104"/>
                  </a:lnTo>
                  <a:lnTo>
                    <a:pt x="569" y="104"/>
                  </a:lnTo>
                  <a:lnTo>
                    <a:pt x="569" y="99"/>
                  </a:lnTo>
                  <a:lnTo>
                    <a:pt x="569" y="99"/>
                  </a:lnTo>
                  <a:lnTo>
                    <a:pt x="569" y="95"/>
                  </a:lnTo>
                  <a:lnTo>
                    <a:pt x="569" y="95"/>
                  </a:lnTo>
                  <a:lnTo>
                    <a:pt x="569" y="95"/>
                  </a:lnTo>
                  <a:lnTo>
                    <a:pt x="569" y="95"/>
                  </a:lnTo>
                  <a:lnTo>
                    <a:pt x="569" y="90"/>
                  </a:lnTo>
                  <a:lnTo>
                    <a:pt x="569" y="86"/>
                  </a:lnTo>
                  <a:lnTo>
                    <a:pt x="569" y="86"/>
                  </a:lnTo>
                  <a:lnTo>
                    <a:pt x="569" y="81"/>
                  </a:lnTo>
                  <a:lnTo>
                    <a:pt x="569" y="77"/>
                  </a:lnTo>
                  <a:lnTo>
                    <a:pt x="569" y="77"/>
                  </a:lnTo>
                  <a:lnTo>
                    <a:pt x="569" y="77"/>
                  </a:lnTo>
                  <a:lnTo>
                    <a:pt x="569" y="72"/>
                  </a:lnTo>
                  <a:lnTo>
                    <a:pt x="574" y="72"/>
                  </a:lnTo>
                  <a:lnTo>
                    <a:pt x="574" y="68"/>
                  </a:lnTo>
                  <a:lnTo>
                    <a:pt x="578" y="68"/>
                  </a:lnTo>
                  <a:lnTo>
                    <a:pt x="578" y="63"/>
                  </a:lnTo>
                  <a:lnTo>
                    <a:pt x="578" y="68"/>
                  </a:lnTo>
                  <a:lnTo>
                    <a:pt x="578" y="68"/>
                  </a:lnTo>
                  <a:lnTo>
                    <a:pt x="574" y="72"/>
                  </a:lnTo>
                  <a:lnTo>
                    <a:pt x="574" y="72"/>
                  </a:lnTo>
                  <a:lnTo>
                    <a:pt x="574" y="72"/>
                  </a:lnTo>
                  <a:lnTo>
                    <a:pt x="578" y="72"/>
                  </a:lnTo>
                  <a:lnTo>
                    <a:pt x="578" y="77"/>
                  </a:lnTo>
                  <a:lnTo>
                    <a:pt x="578" y="77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78" y="86"/>
                  </a:lnTo>
                  <a:lnTo>
                    <a:pt x="574" y="86"/>
                  </a:lnTo>
                  <a:lnTo>
                    <a:pt x="574" y="90"/>
                  </a:lnTo>
                  <a:lnTo>
                    <a:pt x="574" y="90"/>
                  </a:lnTo>
                  <a:lnTo>
                    <a:pt x="574" y="90"/>
                  </a:lnTo>
                  <a:lnTo>
                    <a:pt x="574" y="90"/>
                  </a:lnTo>
                  <a:lnTo>
                    <a:pt x="574" y="95"/>
                  </a:lnTo>
                  <a:moveTo>
                    <a:pt x="587" y="68"/>
                  </a:moveTo>
                  <a:lnTo>
                    <a:pt x="587" y="68"/>
                  </a:lnTo>
                  <a:lnTo>
                    <a:pt x="583" y="68"/>
                  </a:lnTo>
                  <a:lnTo>
                    <a:pt x="583" y="68"/>
                  </a:lnTo>
                  <a:lnTo>
                    <a:pt x="583" y="63"/>
                  </a:lnTo>
                  <a:lnTo>
                    <a:pt x="583" y="59"/>
                  </a:lnTo>
                  <a:lnTo>
                    <a:pt x="587" y="59"/>
                  </a:lnTo>
                  <a:lnTo>
                    <a:pt x="587" y="59"/>
                  </a:lnTo>
                  <a:lnTo>
                    <a:pt x="587" y="59"/>
                  </a:lnTo>
                  <a:lnTo>
                    <a:pt x="587" y="59"/>
                  </a:lnTo>
                  <a:lnTo>
                    <a:pt x="587" y="63"/>
                  </a:lnTo>
                  <a:lnTo>
                    <a:pt x="587" y="68"/>
                  </a:lnTo>
                  <a:lnTo>
                    <a:pt x="587" y="68"/>
                  </a:lnTo>
                  <a:moveTo>
                    <a:pt x="375" y="23"/>
                  </a:moveTo>
                  <a:lnTo>
                    <a:pt x="375" y="23"/>
                  </a:lnTo>
                  <a:lnTo>
                    <a:pt x="375" y="23"/>
                  </a:lnTo>
                  <a:lnTo>
                    <a:pt x="375" y="23"/>
                  </a:lnTo>
                  <a:lnTo>
                    <a:pt x="379" y="23"/>
                  </a:lnTo>
                  <a:lnTo>
                    <a:pt x="379" y="23"/>
                  </a:lnTo>
                  <a:lnTo>
                    <a:pt x="384" y="23"/>
                  </a:lnTo>
                  <a:lnTo>
                    <a:pt x="388" y="23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3" y="32"/>
                  </a:lnTo>
                  <a:lnTo>
                    <a:pt x="393" y="32"/>
                  </a:lnTo>
                  <a:lnTo>
                    <a:pt x="393" y="32"/>
                  </a:lnTo>
                  <a:lnTo>
                    <a:pt x="398" y="32"/>
                  </a:lnTo>
                  <a:lnTo>
                    <a:pt x="398" y="36"/>
                  </a:lnTo>
                  <a:lnTo>
                    <a:pt x="398" y="36"/>
                  </a:lnTo>
                  <a:lnTo>
                    <a:pt x="398" y="36"/>
                  </a:lnTo>
                  <a:lnTo>
                    <a:pt x="398" y="36"/>
                  </a:lnTo>
                  <a:lnTo>
                    <a:pt x="393" y="36"/>
                  </a:lnTo>
                  <a:lnTo>
                    <a:pt x="393" y="36"/>
                  </a:lnTo>
                  <a:lnTo>
                    <a:pt x="393" y="36"/>
                  </a:lnTo>
                  <a:lnTo>
                    <a:pt x="393" y="36"/>
                  </a:lnTo>
                  <a:lnTo>
                    <a:pt x="393" y="36"/>
                  </a:lnTo>
                  <a:lnTo>
                    <a:pt x="388" y="36"/>
                  </a:lnTo>
                  <a:lnTo>
                    <a:pt x="388" y="36"/>
                  </a:lnTo>
                  <a:lnTo>
                    <a:pt x="384" y="36"/>
                  </a:lnTo>
                  <a:lnTo>
                    <a:pt x="384" y="36"/>
                  </a:lnTo>
                  <a:lnTo>
                    <a:pt x="388" y="36"/>
                  </a:lnTo>
                  <a:lnTo>
                    <a:pt x="388" y="41"/>
                  </a:lnTo>
                  <a:lnTo>
                    <a:pt x="393" y="41"/>
                  </a:lnTo>
                  <a:lnTo>
                    <a:pt x="388" y="45"/>
                  </a:lnTo>
                  <a:lnTo>
                    <a:pt x="388" y="45"/>
                  </a:lnTo>
                  <a:lnTo>
                    <a:pt x="393" y="45"/>
                  </a:lnTo>
                  <a:lnTo>
                    <a:pt x="393" y="50"/>
                  </a:lnTo>
                  <a:lnTo>
                    <a:pt x="393" y="50"/>
                  </a:lnTo>
                  <a:lnTo>
                    <a:pt x="398" y="50"/>
                  </a:lnTo>
                  <a:lnTo>
                    <a:pt x="398" y="50"/>
                  </a:lnTo>
                  <a:lnTo>
                    <a:pt x="398" y="50"/>
                  </a:lnTo>
                  <a:lnTo>
                    <a:pt x="393" y="50"/>
                  </a:lnTo>
                  <a:lnTo>
                    <a:pt x="398" y="50"/>
                  </a:lnTo>
                  <a:lnTo>
                    <a:pt x="398" y="54"/>
                  </a:lnTo>
                  <a:lnTo>
                    <a:pt x="398" y="54"/>
                  </a:lnTo>
                  <a:lnTo>
                    <a:pt x="398" y="54"/>
                  </a:lnTo>
                  <a:lnTo>
                    <a:pt x="398" y="54"/>
                  </a:lnTo>
                  <a:lnTo>
                    <a:pt x="398" y="54"/>
                  </a:lnTo>
                  <a:lnTo>
                    <a:pt x="398" y="54"/>
                  </a:lnTo>
                  <a:lnTo>
                    <a:pt x="398" y="59"/>
                  </a:lnTo>
                  <a:lnTo>
                    <a:pt x="402" y="59"/>
                  </a:lnTo>
                  <a:lnTo>
                    <a:pt x="402" y="63"/>
                  </a:lnTo>
                  <a:lnTo>
                    <a:pt x="402" y="63"/>
                  </a:lnTo>
                  <a:lnTo>
                    <a:pt x="402" y="63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398" y="68"/>
                  </a:lnTo>
                  <a:lnTo>
                    <a:pt x="402" y="72"/>
                  </a:lnTo>
                  <a:lnTo>
                    <a:pt x="402" y="72"/>
                  </a:lnTo>
                  <a:lnTo>
                    <a:pt x="402" y="72"/>
                  </a:lnTo>
                  <a:lnTo>
                    <a:pt x="407" y="77"/>
                  </a:lnTo>
                  <a:lnTo>
                    <a:pt x="407" y="77"/>
                  </a:lnTo>
                  <a:lnTo>
                    <a:pt x="411" y="81"/>
                  </a:lnTo>
                  <a:lnTo>
                    <a:pt x="416" y="86"/>
                  </a:lnTo>
                  <a:lnTo>
                    <a:pt x="420" y="90"/>
                  </a:lnTo>
                  <a:lnTo>
                    <a:pt x="420" y="90"/>
                  </a:lnTo>
                  <a:lnTo>
                    <a:pt x="420" y="90"/>
                  </a:lnTo>
                  <a:lnTo>
                    <a:pt x="420" y="95"/>
                  </a:lnTo>
                  <a:lnTo>
                    <a:pt x="416" y="95"/>
                  </a:lnTo>
                  <a:lnTo>
                    <a:pt x="411" y="95"/>
                  </a:lnTo>
                  <a:lnTo>
                    <a:pt x="407" y="95"/>
                  </a:lnTo>
                  <a:lnTo>
                    <a:pt x="407" y="95"/>
                  </a:lnTo>
                  <a:lnTo>
                    <a:pt x="407" y="90"/>
                  </a:lnTo>
                  <a:lnTo>
                    <a:pt x="402" y="90"/>
                  </a:lnTo>
                  <a:lnTo>
                    <a:pt x="402" y="90"/>
                  </a:lnTo>
                  <a:lnTo>
                    <a:pt x="402" y="90"/>
                  </a:lnTo>
                  <a:lnTo>
                    <a:pt x="402" y="90"/>
                  </a:lnTo>
                  <a:lnTo>
                    <a:pt x="402" y="95"/>
                  </a:lnTo>
                  <a:lnTo>
                    <a:pt x="402" y="95"/>
                  </a:lnTo>
                  <a:lnTo>
                    <a:pt x="402" y="95"/>
                  </a:lnTo>
                  <a:lnTo>
                    <a:pt x="398" y="95"/>
                  </a:lnTo>
                  <a:lnTo>
                    <a:pt x="398" y="95"/>
                  </a:lnTo>
                  <a:lnTo>
                    <a:pt x="398" y="104"/>
                  </a:lnTo>
                  <a:lnTo>
                    <a:pt x="393" y="104"/>
                  </a:lnTo>
                  <a:lnTo>
                    <a:pt x="393" y="113"/>
                  </a:lnTo>
                  <a:lnTo>
                    <a:pt x="393" y="117"/>
                  </a:lnTo>
                  <a:lnTo>
                    <a:pt x="398" y="122"/>
                  </a:lnTo>
                  <a:lnTo>
                    <a:pt x="398" y="127"/>
                  </a:lnTo>
                  <a:lnTo>
                    <a:pt x="398" y="127"/>
                  </a:lnTo>
                  <a:lnTo>
                    <a:pt x="398" y="127"/>
                  </a:lnTo>
                  <a:lnTo>
                    <a:pt x="393" y="127"/>
                  </a:lnTo>
                  <a:lnTo>
                    <a:pt x="393" y="127"/>
                  </a:lnTo>
                  <a:lnTo>
                    <a:pt x="388" y="131"/>
                  </a:lnTo>
                  <a:lnTo>
                    <a:pt x="388" y="131"/>
                  </a:lnTo>
                  <a:lnTo>
                    <a:pt x="388" y="136"/>
                  </a:lnTo>
                  <a:lnTo>
                    <a:pt x="384" y="136"/>
                  </a:lnTo>
                  <a:lnTo>
                    <a:pt x="384" y="136"/>
                  </a:lnTo>
                  <a:lnTo>
                    <a:pt x="384" y="136"/>
                  </a:lnTo>
                  <a:lnTo>
                    <a:pt x="384" y="136"/>
                  </a:lnTo>
                  <a:lnTo>
                    <a:pt x="379" y="136"/>
                  </a:lnTo>
                  <a:lnTo>
                    <a:pt x="379" y="131"/>
                  </a:lnTo>
                  <a:lnTo>
                    <a:pt x="379" y="131"/>
                  </a:lnTo>
                  <a:lnTo>
                    <a:pt x="379" y="136"/>
                  </a:lnTo>
                  <a:lnTo>
                    <a:pt x="379" y="136"/>
                  </a:lnTo>
                  <a:lnTo>
                    <a:pt x="379" y="136"/>
                  </a:lnTo>
                  <a:lnTo>
                    <a:pt x="379" y="140"/>
                  </a:lnTo>
                  <a:lnTo>
                    <a:pt x="379" y="140"/>
                  </a:lnTo>
                  <a:lnTo>
                    <a:pt x="379" y="140"/>
                  </a:lnTo>
                  <a:lnTo>
                    <a:pt x="379" y="140"/>
                  </a:lnTo>
                  <a:lnTo>
                    <a:pt x="379" y="145"/>
                  </a:lnTo>
                  <a:lnTo>
                    <a:pt x="375" y="145"/>
                  </a:lnTo>
                  <a:lnTo>
                    <a:pt x="375" y="145"/>
                  </a:lnTo>
                  <a:lnTo>
                    <a:pt x="375" y="145"/>
                  </a:lnTo>
                  <a:lnTo>
                    <a:pt x="375" y="145"/>
                  </a:lnTo>
                  <a:lnTo>
                    <a:pt x="375" y="149"/>
                  </a:lnTo>
                  <a:lnTo>
                    <a:pt x="375" y="149"/>
                  </a:lnTo>
                  <a:lnTo>
                    <a:pt x="375" y="149"/>
                  </a:lnTo>
                  <a:lnTo>
                    <a:pt x="375" y="149"/>
                  </a:lnTo>
                  <a:lnTo>
                    <a:pt x="375" y="149"/>
                  </a:lnTo>
                  <a:lnTo>
                    <a:pt x="375" y="154"/>
                  </a:lnTo>
                  <a:lnTo>
                    <a:pt x="375" y="154"/>
                  </a:lnTo>
                  <a:lnTo>
                    <a:pt x="375" y="154"/>
                  </a:lnTo>
                  <a:lnTo>
                    <a:pt x="375" y="154"/>
                  </a:lnTo>
                  <a:lnTo>
                    <a:pt x="375" y="154"/>
                  </a:lnTo>
                  <a:lnTo>
                    <a:pt x="379" y="158"/>
                  </a:lnTo>
                  <a:lnTo>
                    <a:pt x="379" y="158"/>
                  </a:lnTo>
                  <a:lnTo>
                    <a:pt x="375" y="163"/>
                  </a:lnTo>
                  <a:lnTo>
                    <a:pt x="375" y="163"/>
                  </a:lnTo>
                  <a:lnTo>
                    <a:pt x="375" y="163"/>
                  </a:lnTo>
                  <a:lnTo>
                    <a:pt x="375" y="163"/>
                  </a:lnTo>
                  <a:lnTo>
                    <a:pt x="375" y="163"/>
                  </a:lnTo>
                  <a:lnTo>
                    <a:pt x="375" y="163"/>
                  </a:lnTo>
                  <a:lnTo>
                    <a:pt x="375" y="163"/>
                  </a:lnTo>
                  <a:lnTo>
                    <a:pt x="375" y="167"/>
                  </a:lnTo>
                  <a:lnTo>
                    <a:pt x="375" y="167"/>
                  </a:lnTo>
                  <a:lnTo>
                    <a:pt x="375" y="172"/>
                  </a:lnTo>
                  <a:lnTo>
                    <a:pt x="370" y="172"/>
                  </a:lnTo>
                  <a:lnTo>
                    <a:pt x="370" y="172"/>
                  </a:lnTo>
                  <a:lnTo>
                    <a:pt x="370" y="172"/>
                  </a:lnTo>
                  <a:lnTo>
                    <a:pt x="370" y="172"/>
                  </a:lnTo>
                  <a:lnTo>
                    <a:pt x="370" y="172"/>
                  </a:lnTo>
                  <a:lnTo>
                    <a:pt x="370" y="176"/>
                  </a:lnTo>
                  <a:lnTo>
                    <a:pt x="370" y="176"/>
                  </a:lnTo>
                  <a:lnTo>
                    <a:pt x="370" y="176"/>
                  </a:lnTo>
                  <a:lnTo>
                    <a:pt x="370" y="176"/>
                  </a:lnTo>
                  <a:lnTo>
                    <a:pt x="366" y="181"/>
                  </a:lnTo>
                  <a:lnTo>
                    <a:pt x="366" y="181"/>
                  </a:lnTo>
                  <a:lnTo>
                    <a:pt x="366" y="181"/>
                  </a:lnTo>
                  <a:lnTo>
                    <a:pt x="366" y="185"/>
                  </a:lnTo>
                  <a:lnTo>
                    <a:pt x="352" y="190"/>
                  </a:lnTo>
                  <a:lnTo>
                    <a:pt x="343" y="194"/>
                  </a:lnTo>
                  <a:lnTo>
                    <a:pt x="343" y="194"/>
                  </a:lnTo>
                  <a:lnTo>
                    <a:pt x="343" y="194"/>
                  </a:lnTo>
                  <a:lnTo>
                    <a:pt x="343" y="185"/>
                  </a:lnTo>
                  <a:lnTo>
                    <a:pt x="343" y="181"/>
                  </a:lnTo>
                  <a:lnTo>
                    <a:pt x="343" y="181"/>
                  </a:lnTo>
                  <a:lnTo>
                    <a:pt x="339" y="181"/>
                  </a:lnTo>
                  <a:lnTo>
                    <a:pt x="339" y="181"/>
                  </a:lnTo>
                  <a:lnTo>
                    <a:pt x="339" y="181"/>
                  </a:lnTo>
                  <a:lnTo>
                    <a:pt x="339" y="181"/>
                  </a:lnTo>
                  <a:lnTo>
                    <a:pt x="339" y="181"/>
                  </a:lnTo>
                  <a:lnTo>
                    <a:pt x="339" y="176"/>
                  </a:lnTo>
                  <a:lnTo>
                    <a:pt x="339" y="176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6"/>
                  </a:lnTo>
                  <a:lnTo>
                    <a:pt x="334" y="176"/>
                  </a:lnTo>
                  <a:lnTo>
                    <a:pt x="334" y="176"/>
                  </a:lnTo>
                  <a:lnTo>
                    <a:pt x="330" y="181"/>
                  </a:lnTo>
                  <a:lnTo>
                    <a:pt x="330" y="181"/>
                  </a:lnTo>
                  <a:lnTo>
                    <a:pt x="325" y="181"/>
                  </a:lnTo>
                  <a:lnTo>
                    <a:pt x="325" y="181"/>
                  </a:lnTo>
                  <a:lnTo>
                    <a:pt x="325" y="176"/>
                  </a:lnTo>
                  <a:lnTo>
                    <a:pt x="325" y="176"/>
                  </a:lnTo>
                  <a:lnTo>
                    <a:pt x="325" y="176"/>
                  </a:lnTo>
                  <a:lnTo>
                    <a:pt x="325" y="176"/>
                  </a:lnTo>
                  <a:lnTo>
                    <a:pt x="325" y="176"/>
                  </a:lnTo>
                  <a:lnTo>
                    <a:pt x="321" y="176"/>
                  </a:lnTo>
                  <a:lnTo>
                    <a:pt x="321" y="176"/>
                  </a:lnTo>
                  <a:lnTo>
                    <a:pt x="321" y="176"/>
                  </a:lnTo>
                  <a:lnTo>
                    <a:pt x="316" y="172"/>
                  </a:lnTo>
                  <a:lnTo>
                    <a:pt x="316" y="176"/>
                  </a:lnTo>
                  <a:lnTo>
                    <a:pt x="312" y="176"/>
                  </a:lnTo>
                  <a:lnTo>
                    <a:pt x="307" y="181"/>
                  </a:lnTo>
                  <a:lnTo>
                    <a:pt x="303" y="181"/>
                  </a:lnTo>
                  <a:lnTo>
                    <a:pt x="303" y="176"/>
                  </a:lnTo>
                  <a:lnTo>
                    <a:pt x="298" y="181"/>
                  </a:lnTo>
                  <a:lnTo>
                    <a:pt x="298" y="181"/>
                  </a:lnTo>
                  <a:lnTo>
                    <a:pt x="294" y="181"/>
                  </a:lnTo>
                  <a:lnTo>
                    <a:pt x="294" y="181"/>
                  </a:lnTo>
                  <a:lnTo>
                    <a:pt x="294" y="181"/>
                  </a:lnTo>
                  <a:lnTo>
                    <a:pt x="294" y="181"/>
                  </a:lnTo>
                  <a:lnTo>
                    <a:pt x="294" y="176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4" y="167"/>
                  </a:lnTo>
                  <a:lnTo>
                    <a:pt x="294" y="172"/>
                  </a:lnTo>
                  <a:lnTo>
                    <a:pt x="289" y="172"/>
                  </a:lnTo>
                  <a:lnTo>
                    <a:pt x="289" y="172"/>
                  </a:lnTo>
                  <a:lnTo>
                    <a:pt x="285" y="172"/>
                  </a:lnTo>
                  <a:lnTo>
                    <a:pt x="285" y="172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76" y="172"/>
                  </a:lnTo>
                  <a:lnTo>
                    <a:pt x="276" y="172"/>
                  </a:lnTo>
                  <a:lnTo>
                    <a:pt x="276" y="172"/>
                  </a:lnTo>
                  <a:lnTo>
                    <a:pt x="280" y="167"/>
                  </a:lnTo>
                  <a:lnTo>
                    <a:pt x="276" y="172"/>
                  </a:lnTo>
                  <a:lnTo>
                    <a:pt x="276" y="172"/>
                  </a:lnTo>
                  <a:lnTo>
                    <a:pt x="276" y="172"/>
                  </a:lnTo>
                  <a:lnTo>
                    <a:pt x="276" y="172"/>
                  </a:lnTo>
                  <a:lnTo>
                    <a:pt x="271" y="167"/>
                  </a:lnTo>
                  <a:lnTo>
                    <a:pt x="271" y="172"/>
                  </a:lnTo>
                  <a:lnTo>
                    <a:pt x="266" y="172"/>
                  </a:lnTo>
                  <a:lnTo>
                    <a:pt x="266" y="172"/>
                  </a:lnTo>
                  <a:lnTo>
                    <a:pt x="266" y="172"/>
                  </a:lnTo>
                  <a:lnTo>
                    <a:pt x="266" y="172"/>
                  </a:lnTo>
                  <a:lnTo>
                    <a:pt x="266" y="163"/>
                  </a:lnTo>
                  <a:lnTo>
                    <a:pt x="266" y="154"/>
                  </a:lnTo>
                  <a:lnTo>
                    <a:pt x="266" y="149"/>
                  </a:lnTo>
                  <a:lnTo>
                    <a:pt x="266" y="149"/>
                  </a:lnTo>
                  <a:lnTo>
                    <a:pt x="262" y="149"/>
                  </a:lnTo>
                  <a:lnTo>
                    <a:pt x="262" y="145"/>
                  </a:lnTo>
                  <a:lnTo>
                    <a:pt x="262" y="145"/>
                  </a:lnTo>
                  <a:lnTo>
                    <a:pt x="262" y="140"/>
                  </a:lnTo>
                  <a:lnTo>
                    <a:pt x="262" y="140"/>
                  </a:lnTo>
                  <a:lnTo>
                    <a:pt x="262" y="136"/>
                  </a:lnTo>
                  <a:lnTo>
                    <a:pt x="262" y="136"/>
                  </a:lnTo>
                  <a:lnTo>
                    <a:pt x="262" y="131"/>
                  </a:lnTo>
                  <a:lnTo>
                    <a:pt x="257" y="131"/>
                  </a:lnTo>
                  <a:lnTo>
                    <a:pt x="257" y="131"/>
                  </a:lnTo>
                  <a:lnTo>
                    <a:pt x="253" y="127"/>
                  </a:lnTo>
                  <a:lnTo>
                    <a:pt x="253" y="127"/>
                  </a:lnTo>
                  <a:lnTo>
                    <a:pt x="253" y="127"/>
                  </a:lnTo>
                  <a:lnTo>
                    <a:pt x="248" y="127"/>
                  </a:lnTo>
                  <a:lnTo>
                    <a:pt x="253" y="127"/>
                  </a:lnTo>
                  <a:lnTo>
                    <a:pt x="253" y="127"/>
                  </a:lnTo>
                  <a:lnTo>
                    <a:pt x="253" y="127"/>
                  </a:lnTo>
                  <a:lnTo>
                    <a:pt x="253" y="122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17"/>
                  </a:lnTo>
                  <a:lnTo>
                    <a:pt x="248" y="117"/>
                  </a:lnTo>
                  <a:lnTo>
                    <a:pt x="248" y="113"/>
                  </a:lnTo>
                  <a:lnTo>
                    <a:pt x="248" y="113"/>
                  </a:lnTo>
                  <a:lnTo>
                    <a:pt x="248" y="113"/>
                  </a:lnTo>
                  <a:lnTo>
                    <a:pt x="248" y="108"/>
                  </a:lnTo>
                  <a:lnTo>
                    <a:pt x="248" y="108"/>
                  </a:lnTo>
                  <a:lnTo>
                    <a:pt x="248" y="108"/>
                  </a:lnTo>
                  <a:lnTo>
                    <a:pt x="248" y="108"/>
                  </a:lnTo>
                  <a:lnTo>
                    <a:pt x="248" y="108"/>
                  </a:lnTo>
                  <a:lnTo>
                    <a:pt x="248" y="104"/>
                  </a:lnTo>
                  <a:lnTo>
                    <a:pt x="244" y="104"/>
                  </a:lnTo>
                  <a:lnTo>
                    <a:pt x="244" y="99"/>
                  </a:lnTo>
                  <a:lnTo>
                    <a:pt x="244" y="95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4" y="86"/>
                  </a:lnTo>
                  <a:lnTo>
                    <a:pt x="248" y="81"/>
                  </a:lnTo>
                  <a:lnTo>
                    <a:pt x="248" y="81"/>
                  </a:lnTo>
                  <a:lnTo>
                    <a:pt x="248" y="77"/>
                  </a:lnTo>
                  <a:lnTo>
                    <a:pt x="248" y="77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57" y="72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81"/>
                  </a:lnTo>
                  <a:lnTo>
                    <a:pt x="262" y="81"/>
                  </a:lnTo>
                  <a:lnTo>
                    <a:pt x="262" y="81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66" y="86"/>
                  </a:lnTo>
                  <a:lnTo>
                    <a:pt x="271" y="90"/>
                  </a:lnTo>
                  <a:lnTo>
                    <a:pt x="271" y="90"/>
                  </a:lnTo>
                  <a:lnTo>
                    <a:pt x="271" y="95"/>
                  </a:lnTo>
                  <a:lnTo>
                    <a:pt x="271" y="95"/>
                  </a:lnTo>
                  <a:lnTo>
                    <a:pt x="276" y="95"/>
                  </a:lnTo>
                  <a:lnTo>
                    <a:pt x="280" y="90"/>
                  </a:lnTo>
                  <a:lnTo>
                    <a:pt x="280" y="90"/>
                  </a:lnTo>
                  <a:lnTo>
                    <a:pt x="285" y="90"/>
                  </a:lnTo>
                  <a:lnTo>
                    <a:pt x="285" y="90"/>
                  </a:lnTo>
                  <a:lnTo>
                    <a:pt x="289" y="90"/>
                  </a:lnTo>
                  <a:lnTo>
                    <a:pt x="289" y="90"/>
                  </a:lnTo>
                  <a:lnTo>
                    <a:pt x="294" y="90"/>
                  </a:lnTo>
                  <a:lnTo>
                    <a:pt x="294" y="90"/>
                  </a:lnTo>
                  <a:lnTo>
                    <a:pt x="294" y="90"/>
                  </a:lnTo>
                  <a:lnTo>
                    <a:pt x="294" y="90"/>
                  </a:lnTo>
                  <a:lnTo>
                    <a:pt x="298" y="90"/>
                  </a:lnTo>
                  <a:lnTo>
                    <a:pt x="298" y="86"/>
                  </a:lnTo>
                  <a:lnTo>
                    <a:pt x="303" y="86"/>
                  </a:lnTo>
                  <a:lnTo>
                    <a:pt x="303" y="86"/>
                  </a:lnTo>
                  <a:lnTo>
                    <a:pt x="303" y="81"/>
                  </a:lnTo>
                  <a:lnTo>
                    <a:pt x="303" y="81"/>
                  </a:lnTo>
                  <a:lnTo>
                    <a:pt x="303" y="81"/>
                  </a:lnTo>
                  <a:lnTo>
                    <a:pt x="307" y="81"/>
                  </a:lnTo>
                  <a:lnTo>
                    <a:pt x="316" y="81"/>
                  </a:lnTo>
                  <a:lnTo>
                    <a:pt x="316" y="81"/>
                  </a:lnTo>
                  <a:lnTo>
                    <a:pt x="316" y="81"/>
                  </a:lnTo>
                  <a:lnTo>
                    <a:pt x="316" y="81"/>
                  </a:lnTo>
                  <a:lnTo>
                    <a:pt x="316" y="81"/>
                  </a:lnTo>
                  <a:lnTo>
                    <a:pt x="316" y="81"/>
                  </a:lnTo>
                  <a:lnTo>
                    <a:pt x="316" y="81"/>
                  </a:lnTo>
                  <a:lnTo>
                    <a:pt x="321" y="86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30" y="86"/>
                  </a:lnTo>
                  <a:lnTo>
                    <a:pt x="330" y="86"/>
                  </a:lnTo>
                  <a:lnTo>
                    <a:pt x="330" y="81"/>
                  </a:lnTo>
                  <a:lnTo>
                    <a:pt x="330" y="81"/>
                  </a:lnTo>
                  <a:lnTo>
                    <a:pt x="334" y="81"/>
                  </a:lnTo>
                  <a:lnTo>
                    <a:pt x="334" y="81"/>
                  </a:lnTo>
                  <a:lnTo>
                    <a:pt x="339" y="81"/>
                  </a:lnTo>
                  <a:lnTo>
                    <a:pt x="339" y="81"/>
                  </a:lnTo>
                  <a:lnTo>
                    <a:pt x="343" y="81"/>
                  </a:lnTo>
                  <a:lnTo>
                    <a:pt x="343" y="81"/>
                  </a:lnTo>
                  <a:lnTo>
                    <a:pt x="343" y="81"/>
                  </a:lnTo>
                  <a:lnTo>
                    <a:pt x="343" y="77"/>
                  </a:lnTo>
                  <a:lnTo>
                    <a:pt x="343" y="77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8" y="72"/>
                  </a:lnTo>
                  <a:lnTo>
                    <a:pt x="348" y="72"/>
                  </a:lnTo>
                  <a:lnTo>
                    <a:pt x="348" y="72"/>
                  </a:lnTo>
                  <a:lnTo>
                    <a:pt x="348" y="72"/>
                  </a:lnTo>
                  <a:lnTo>
                    <a:pt x="348" y="72"/>
                  </a:lnTo>
                  <a:lnTo>
                    <a:pt x="348" y="68"/>
                  </a:lnTo>
                  <a:lnTo>
                    <a:pt x="348" y="68"/>
                  </a:lnTo>
                  <a:lnTo>
                    <a:pt x="348" y="68"/>
                  </a:lnTo>
                  <a:lnTo>
                    <a:pt x="348" y="63"/>
                  </a:lnTo>
                  <a:lnTo>
                    <a:pt x="348" y="63"/>
                  </a:lnTo>
                  <a:lnTo>
                    <a:pt x="348" y="63"/>
                  </a:lnTo>
                  <a:lnTo>
                    <a:pt x="352" y="63"/>
                  </a:lnTo>
                  <a:lnTo>
                    <a:pt x="352" y="59"/>
                  </a:lnTo>
                  <a:lnTo>
                    <a:pt x="352" y="59"/>
                  </a:lnTo>
                  <a:lnTo>
                    <a:pt x="352" y="59"/>
                  </a:lnTo>
                  <a:lnTo>
                    <a:pt x="352" y="59"/>
                  </a:lnTo>
                  <a:lnTo>
                    <a:pt x="352" y="59"/>
                  </a:lnTo>
                  <a:lnTo>
                    <a:pt x="352" y="59"/>
                  </a:lnTo>
                  <a:lnTo>
                    <a:pt x="352" y="54"/>
                  </a:lnTo>
                  <a:lnTo>
                    <a:pt x="352" y="54"/>
                  </a:lnTo>
                  <a:lnTo>
                    <a:pt x="352" y="54"/>
                  </a:lnTo>
                  <a:lnTo>
                    <a:pt x="352" y="54"/>
                  </a:lnTo>
                  <a:lnTo>
                    <a:pt x="352" y="54"/>
                  </a:lnTo>
                  <a:lnTo>
                    <a:pt x="352" y="50"/>
                  </a:lnTo>
                  <a:lnTo>
                    <a:pt x="352" y="50"/>
                  </a:lnTo>
                  <a:lnTo>
                    <a:pt x="357" y="50"/>
                  </a:lnTo>
                  <a:lnTo>
                    <a:pt x="357" y="50"/>
                  </a:lnTo>
                  <a:lnTo>
                    <a:pt x="357" y="50"/>
                  </a:lnTo>
                  <a:lnTo>
                    <a:pt x="357" y="50"/>
                  </a:lnTo>
                  <a:lnTo>
                    <a:pt x="357" y="45"/>
                  </a:lnTo>
                  <a:lnTo>
                    <a:pt x="357" y="45"/>
                  </a:lnTo>
                  <a:lnTo>
                    <a:pt x="357" y="45"/>
                  </a:lnTo>
                  <a:lnTo>
                    <a:pt x="357" y="41"/>
                  </a:lnTo>
                  <a:lnTo>
                    <a:pt x="361" y="41"/>
                  </a:lnTo>
                  <a:lnTo>
                    <a:pt x="361" y="41"/>
                  </a:lnTo>
                  <a:lnTo>
                    <a:pt x="357" y="36"/>
                  </a:lnTo>
                  <a:lnTo>
                    <a:pt x="357" y="36"/>
                  </a:lnTo>
                  <a:lnTo>
                    <a:pt x="357" y="32"/>
                  </a:lnTo>
                  <a:lnTo>
                    <a:pt x="361" y="32"/>
                  </a:lnTo>
                  <a:lnTo>
                    <a:pt x="361" y="27"/>
                  </a:lnTo>
                  <a:lnTo>
                    <a:pt x="361" y="27"/>
                  </a:lnTo>
                  <a:lnTo>
                    <a:pt x="361" y="23"/>
                  </a:lnTo>
                  <a:lnTo>
                    <a:pt x="361" y="23"/>
                  </a:lnTo>
                  <a:lnTo>
                    <a:pt x="361" y="23"/>
                  </a:lnTo>
                  <a:lnTo>
                    <a:pt x="366" y="23"/>
                  </a:lnTo>
                  <a:lnTo>
                    <a:pt x="366" y="23"/>
                  </a:lnTo>
                  <a:lnTo>
                    <a:pt x="370" y="23"/>
                  </a:lnTo>
                  <a:lnTo>
                    <a:pt x="370" y="23"/>
                  </a:lnTo>
                  <a:lnTo>
                    <a:pt x="370" y="23"/>
                  </a:lnTo>
                  <a:lnTo>
                    <a:pt x="370" y="23"/>
                  </a:lnTo>
                  <a:lnTo>
                    <a:pt x="375" y="23"/>
                  </a:lnTo>
                  <a:lnTo>
                    <a:pt x="375" y="23"/>
                  </a:lnTo>
                  <a:lnTo>
                    <a:pt x="375" y="23"/>
                  </a:lnTo>
                  <a:moveTo>
                    <a:pt x="23" y="9"/>
                  </a:moveTo>
                  <a:lnTo>
                    <a:pt x="23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4" y="23"/>
                  </a:lnTo>
                  <a:lnTo>
                    <a:pt x="59" y="27"/>
                  </a:lnTo>
                  <a:lnTo>
                    <a:pt x="54" y="27"/>
                  </a:lnTo>
                  <a:lnTo>
                    <a:pt x="59" y="32"/>
                  </a:lnTo>
                  <a:lnTo>
                    <a:pt x="63" y="32"/>
                  </a:lnTo>
                  <a:lnTo>
                    <a:pt x="63" y="32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72" y="41"/>
                  </a:lnTo>
                  <a:lnTo>
                    <a:pt x="81" y="45"/>
                  </a:lnTo>
                  <a:lnTo>
                    <a:pt x="81" y="50"/>
                  </a:lnTo>
                  <a:lnTo>
                    <a:pt x="86" y="50"/>
                  </a:lnTo>
                  <a:lnTo>
                    <a:pt x="86" y="54"/>
                  </a:lnTo>
                  <a:lnTo>
                    <a:pt x="90" y="54"/>
                  </a:lnTo>
                  <a:lnTo>
                    <a:pt x="90" y="5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8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3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122" y="81"/>
                  </a:lnTo>
                  <a:lnTo>
                    <a:pt x="126" y="86"/>
                  </a:lnTo>
                  <a:lnTo>
                    <a:pt x="126" y="86"/>
                  </a:lnTo>
                  <a:lnTo>
                    <a:pt x="126" y="90"/>
                  </a:lnTo>
                  <a:lnTo>
                    <a:pt x="126" y="90"/>
                  </a:lnTo>
                  <a:lnTo>
                    <a:pt x="126" y="90"/>
                  </a:lnTo>
                  <a:lnTo>
                    <a:pt x="131" y="95"/>
                  </a:lnTo>
                  <a:lnTo>
                    <a:pt x="131" y="95"/>
                  </a:lnTo>
                  <a:lnTo>
                    <a:pt x="135" y="95"/>
                  </a:lnTo>
                  <a:lnTo>
                    <a:pt x="140" y="95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5" y="99"/>
                  </a:lnTo>
                  <a:lnTo>
                    <a:pt x="140" y="104"/>
                  </a:lnTo>
                  <a:lnTo>
                    <a:pt x="135" y="104"/>
                  </a:lnTo>
                  <a:lnTo>
                    <a:pt x="135" y="108"/>
                  </a:lnTo>
                  <a:lnTo>
                    <a:pt x="135" y="104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45" y="104"/>
                  </a:lnTo>
                  <a:lnTo>
                    <a:pt x="145" y="99"/>
                  </a:lnTo>
                  <a:lnTo>
                    <a:pt x="149" y="99"/>
                  </a:lnTo>
                  <a:lnTo>
                    <a:pt x="149" y="99"/>
                  </a:lnTo>
                  <a:lnTo>
                    <a:pt x="149" y="99"/>
                  </a:lnTo>
                  <a:lnTo>
                    <a:pt x="149" y="104"/>
                  </a:lnTo>
                  <a:lnTo>
                    <a:pt x="154" y="104"/>
                  </a:lnTo>
                  <a:lnTo>
                    <a:pt x="154" y="108"/>
                  </a:lnTo>
                  <a:lnTo>
                    <a:pt x="154" y="108"/>
                  </a:lnTo>
                  <a:lnTo>
                    <a:pt x="154" y="113"/>
                  </a:lnTo>
                  <a:lnTo>
                    <a:pt x="154" y="113"/>
                  </a:lnTo>
                  <a:lnTo>
                    <a:pt x="149" y="113"/>
                  </a:lnTo>
                  <a:lnTo>
                    <a:pt x="149" y="117"/>
                  </a:lnTo>
                  <a:lnTo>
                    <a:pt x="149" y="117"/>
                  </a:lnTo>
                  <a:lnTo>
                    <a:pt x="149" y="117"/>
                  </a:lnTo>
                  <a:lnTo>
                    <a:pt x="149" y="117"/>
                  </a:lnTo>
                  <a:lnTo>
                    <a:pt x="149" y="122"/>
                  </a:lnTo>
                  <a:lnTo>
                    <a:pt x="149" y="122"/>
                  </a:lnTo>
                  <a:lnTo>
                    <a:pt x="149" y="122"/>
                  </a:lnTo>
                  <a:lnTo>
                    <a:pt x="149" y="127"/>
                  </a:lnTo>
                  <a:lnTo>
                    <a:pt x="149" y="127"/>
                  </a:lnTo>
                  <a:lnTo>
                    <a:pt x="154" y="127"/>
                  </a:lnTo>
                  <a:lnTo>
                    <a:pt x="158" y="131"/>
                  </a:lnTo>
                  <a:lnTo>
                    <a:pt x="158" y="131"/>
                  </a:lnTo>
                  <a:lnTo>
                    <a:pt x="163" y="131"/>
                  </a:lnTo>
                  <a:lnTo>
                    <a:pt x="163" y="131"/>
                  </a:lnTo>
                  <a:lnTo>
                    <a:pt x="163" y="131"/>
                  </a:lnTo>
                  <a:lnTo>
                    <a:pt x="167" y="131"/>
                  </a:lnTo>
                  <a:lnTo>
                    <a:pt x="167" y="136"/>
                  </a:lnTo>
                  <a:lnTo>
                    <a:pt x="167" y="140"/>
                  </a:lnTo>
                  <a:lnTo>
                    <a:pt x="167" y="145"/>
                  </a:lnTo>
                  <a:lnTo>
                    <a:pt x="167" y="145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72" y="149"/>
                  </a:lnTo>
                  <a:lnTo>
                    <a:pt x="172" y="154"/>
                  </a:lnTo>
                  <a:lnTo>
                    <a:pt x="172" y="154"/>
                  </a:lnTo>
                  <a:lnTo>
                    <a:pt x="172" y="154"/>
                  </a:lnTo>
                  <a:lnTo>
                    <a:pt x="172" y="154"/>
                  </a:lnTo>
                  <a:lnTo>
                    <a:pt x="172" y="158"/>
                  </a:lnTo>
                  <a:lnTo>
                    <a:pt x="172" y="158"/>
                  </a:lnTo>
                  <a:lnTo>
                    <a:pt x="167" y="158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2" y="158"/>
                  </a:lnTo>
                  <a:lnTo>
                    <a:pt x="176" y="158"/>
                  </a:lnTo>
                  <a:lnTo>
                    <a:pt x="176" y="158"/>
                  </a:lnTo>
                  <a:lnTo>
                    <a:pt x="176" y="158"/>
                  </a:lnTo>
                  <a:lnTo>
                    <a:pt x="181" y="158"/>
                  </a:lnTo>
                  <a:lnTo>
                    <a:pt x="181" y="158"/>
                  </a:lnTo>
                  <a:lnTo>
                    <a:pt x="185" y="158"/>
                  </a:lnTo>
                  <a:lnTo>
                    <a:pt x="185" y="163"/>
                  </a:lnTo>
                  <a:lnTo>
                    <a:pt x="190" y="167"/>
                  </a:lnTo>
                  <a:lnTo>
                    <a:pt x="194" y="172"/>
                  </a:lnTo>
                  <a:lnTo>
                    <a:pt x="194" y="176"/>
                  </a:lnTo>
                  <a:lnTo>
                    <a:pt x="194" y="176"/>
                  </a:lnTo>
                  <a:lnTo>
                    <a:pt x="194" y="176"/>
                  </a:lnTo>
                  <a:lnTo>
                    <a:pt x="190" y="181"/>
                  </a:lnTo>
                  <a:lnTo>
                    <a:pt x="190" y="181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90" y="190"/>
                  </a:lnTo>
                  <a:lnTo>
                    <a:pt x="190" y="194"/>
                  </a:lnTo>
                  <a:lnTo>
                    <a:pt x="190" y="194"/>
                  </a:lnTo>
                  <a:lnTo>
                    <a:pt x="190" y="203"/>
                  </a:lnTo>
                  <a:lnTo>
                    <a:pt x="190" y="203"/>
                  </a:lnTo>
                  <a:lnTo>
                    <a:pt x="190" y="208"/>
                  </a:lnTo>
                  <a:lnTo>
                    <a:pt x="190" y="212"/>
                  </a:lnTo>
                  <a:lnTo>
                    <a:pt x="185" y="226"/>
                  </a:lnTo>
                  <a:lnTo>
                    <a:pt x="185" y="226"/>
                  </a:lnTo>
                  <a:lnTo>
                    <a:pt x="185" y="226"/>
                  </a:lnTo>
                  <a:lnTo>
                    <a:pt x="185" y="226"/>
                  </a:lnTo>
                  <a:lnTo>
                    <a:pt x="185" y="226"/>
                  </a:lnTo>
                  <a:lnTo>
                    <a:pt x="181" y="226"/>
                  </a:lnTo>
                  <a:lnTo>
                    <a:pt x="181" y="226"/>
                  </a:lnTo>
                  <a:lnTo>
                    <a:pt x="181" y="226"/>
                  </a:lnTo>
                  <a:lnTo>
                    <a:pt x="181" y="221"/>
                  </a:lnTo>
                  <a:lnTo>
                    <a:pt x="176" y="221"/>
                  </a:lnTo>
                  <a:lnTo>
                    <a:pt x="176" y="226"/>
                  </a:lnTo>
                  <a:lnTo>
                    <a:pt x="172" y="226"/>
                  </a:lnTo>
                  <a:lnTo>
                    <a:pt x="172" y="226"/>
                  </a:lnTo>
                  <a:lnTo>
                    <a:pt x="172" y="226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6"/>
                  </a:lnTo>
                  <a:lnTo>
                    <a:pt x="167" y="231"/>
                  </a:lnTo>
                  <a:lnTo>
                    <a:pt x="167" y="231"/>
                  </a:lnTo>
                  <a:lnTo>
                    <a:pt x="167" y="231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58" y="221"/>
                  </a:lnTo>
                  <a:lnTo>
                    <a:pt x="158" y="221"/>
                  </a:lnTo>
                  <a:lnTo>
                    <a:pt x="158" y="217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45" y="208"/>
                  </a:lnTo>
                  <a:lnTo>
                    <a:pt x="145" y="208"/>
                  </a:lnTo>
                  <a:lnTo>
                    <a:pt x="145" y="203"/>
                  </a:lnTo>
                  <a:lnTo>
                    <a:pt x="140" y="203"/>
                  </a:lnTo>
                  <a:lnTo>
                    <a:pt x="135" y="199"/>
                  </a:lnTo>
                  <a:lnTo>
                    <a:pt x="131" y="194"/>
                  </a:lnTo>
                  <a:lnTo>
                    <a:pt x="126" y="190"/>
                  </a:lnTo>
                  <a:lnTo>
                    <a:pt x="126" y="185"/>
                  </a:lnTo>
                  <a:lnTo>
                    <a:pt x="126" y="181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2"/>
                  </a:lnTo>
                  <a:lnTo>
                    <a:pt x="113" y="167"/>
                  </a:lnTo>
                  <a:lnTo>
                    <a:pt x="113" y="167"/>
                  </a:lnTo>
                  <a:lnTo>
                    <a:pt x="113" y="167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04" y="158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4" y="149"/>
                  </a:lnTo>
                  <a:lnTo>
                    <a:pt x="95" y="136"/>
                  </a:lnTo>
                  <a:lnTo>
                    <a:pt x="95" y="131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90" y="122"/>
                  </a:lnTo>
                  <a:lnTo>
                    <a:pt x="90" y="122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3"/>
                  </a:lnTo>
                  <a:lnTo>
                    <a:pt x="81" y="108"/>
                  </a:lnTo>
                  <a:lnTo>
                    <a:pt x="81" y="108"/>
                  </a:lnTo>
                  <a:lnTo>
                    <a:pt x="77" y="108"/>
                  </a:lnTo>
                  <a:lnTo>
                    <a:pt x="77" y="104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72" y="99"/>
                  </a:lnTo>
                  <a:lnTo>
                    <a:pt x="72" y="90"/>
                  </a:lnTo>
                  <a:lnTo>
                    <a:pt x="68" y="81"/>
                  </a:lnTo>
                  <a:lnTo>
                    <a:pt x="68" y="77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1" y="54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1" y="45"/>
                  </a:lnTo>
                  <a:lnTo>
                    <a:pt x="36" y="41"/>
                  </a:lnTo>
                  <a:lnTo>
                    <a:pt x="32" y="41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8" y="27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3" y="9"/>
                  </a:lnTo>
                  <a:lnTo>
                    <a:pt x="23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0" name="Freeform 76">
              <a:extLst>
                <a:ext uri="{FF2B5EF4-FFF2-40B4-BE49-F238E27FC236}">
                  <a16:creationId xmlns:a16="http://schemas.microsoft.com/office/drawing/2014/main" id="{57D89868-1423-8223-C303-A4B4320BE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9176" y="1862139"/>
              <a:ext cx="746125" cy="839788"/>
            </a:xfrm>
            <a:custGeom>
              <a:avLst/>
              <a:gdLst>
                <a:gd name="T0" fmla="*/ 452 w 470"/>
                <a:gd name="T1" fmla="*/ 434 h 529"/>
                <a:gd name="T2" fmla="*/ 456 w 470"/>
                <a:gd name="T3" fmla="*/ 443 h 529"/>
                <a:gd name="T4" fmla="*/ 145 w 470"/>
                <a:gd name="T5" fmla="*/ 81 h 529"/>
                <a:gd name="T6" fmla="*/ 167 w 470"/>
                <a:gd name="T7" fmla="*/ 86 h 529"/>
                <a:gd name="T8" fmla="*/ 181 w 470"/>
                <a:gd name="T9" fmla="*/ 104 h 529"/>
                <a:gd name="T10" fmla="*/ 194 w 470"/>
                <a:gd name="T11" fmla="*/ 135 h 529"/>
                <a:gd name="T12" fmla="*/ 239 w 470"/>
                <a:gd name="T13" fmla="*/ 153 h 529"/>
                <a:gd name="T14" fmla="*/ 271 w 470"/>
                <a:gd name="T15" fmla="*/ 163 h 529"/>
                <a:gd name="T16" fmla="*/ 307 w 470"/>
                <a:gd name="T17" fmla="*/ 172 h 529"/>
                <a:gd name="T18" fmla="*/ 316 w 470"/>
                <a:gd name="T19" fmla="*/ 140 h 529"/>
                <a:gd name="T20" fmla="*/ 330 w 470"/>
                <a:gd name="T21" fmla="*/ 158 h 529"/>
                <a:gd name="T22" fmla="*/ 366 w 470"/>
                <a:gd name="T23" fmla="*/ 163 h 529"/>
                <a:gd name="T24" fmla="*/ 384 w 470"/>
                <a:gd name="T25" fmla="*/ 149 h 529"/>
                <a:gd name="T26" fmla="*/ 388 w 470"/>
                <a:gd name="T27" fmla="*/ 135 h 529"/>
                <a:gd name="T28" fmla="*/ 411 w 470"/>
                <a:gd name="T29" fmla="*/ 113 h 529"/>
                <a:gd name="T30" fmla="*/ 443 w 470"/>
                <a:gd name="T31" fmla="*/ 108 h 529"/>
                <a:gd name="T32" fmla="*/ 447 w 470"/>
                <a:gd name="T33" fmla="*/ 126 h 529"/>
                <a:gd name="T34" fmla="*/ 461 w 470"/>
                <a:gd name="T35" fmla="*/ 140 h 529"/>
                <a:gd name="T36" fmla="*/ 438 w 470"/>
                <a:gd name="T37" fmla="*/ 167 h 529"/>
                <a:gd name="T38" fmla="*/ 438 w 470"/>
                <a:gd name="T39" fmla="*/ 194 h 529"/>
                <a:gd name="T40" fmla="*/ 425 w 470"/>
                <a:gd name="T41" fmla="*/ 221 h 529"/>
                <a:gd name="T42" fmla="*/ 425 w 470"/>
                <a:gd name="T43" fmla="*/ 253 h 529"/>
                <a:gd name="T44" fmla="*/ 402 w 470"/>
                <a:gd name="T45" fmla="*/ 221 h 529"/>
                <a:gd name="T46" fmla="*/ 393 w 470"/>
                <a:gd name="T47" fmla="*/ 235 h 529"/>
                <a:gd name="T48" fmla="*/ 398 w 470"/>
                <a:gd name="T49" fmla="*/ 208 h 529"/>
                <a:gd name="T50" fmla="*/ 370 w 470"/>
                <a:gd name="T51" fmla="*/ 194 h 529"/>
                <a:gd name="T52" fmla="*/ 343 w 470"/>
                <a:gd name="T53" fmla="*/ 176 h 529"/>
                <a:gd name="T54" fmla="*/ 325 w 470"/>
                <a:gd name="T55" fmla="*/ 167 h 529"/>
                <a:gd name="T56" fmla="*/ 339 w 470"/>
                <a:gd name="T57" fmla="*/ 190 h 529"/>
                <a:gd name="T58" fmla="*/ 339 w 470"/>
                <a:gd name="T59" fmla="*/ 208 h 529"/>
                <a:gd name="T60" fmla="*/ 352 w 470"/>
                <a:gd name="T61" fmla="*/ 244 h 529"/>
                <a:gd name="T62" fmla="*/ 352 w 470"/>
                <a:gd name="T63" fmla="*/ 253 h 529"/>
                <a:gd name="T64" fmla="*/ 343 w 470"/>
                <a:gd name="T65" fmla="*/ 257 h 529"/>
                <a:gd name="T66" fmla="*/ 321 w 470"/>
                <a:gd name="T67" fmla="*/ 298 h 529"/>
                <a:gd name="T68" fmla="*/ 294 w 470"/>
                <a:gd name="T69" fmla="*/ 321 h 529"/>
                <a:gd name="T70" fmla="*/ 244 w 470"/>
                <a:gd name="T71" fmla="*/ 370 h 529"/>
                <a:gd name="T72" fmla="*/ 235 w 470"/>
                <a:gd name="T73" fmla="*/ 416 h 529"/>
                <a:gd name="T74" fmla="*/ 235 w 470"/>
                <a:gd name="T75" fmla="*/ 474 h 529"/>
                <a:gd name="T76" fmla="*/ 208 w 470"/>
                <a:gd name="T77" fmla="*/ 511 h 529"/>
                <a:gd name="T78" fmla="*/ 176 w 470"/>
                <a:gd name="T79" fmla="*/ 502 h 529"/>
                <a:gd name="T80" fmla="*/ 140 w 470"/>
                <a:gd name="T81" fmla="*/ 434 h 529"/>
                <a:gd name="T82" fmla="*/ 117 w 470"/>
                <a:gd name="T83" fmla="*/ 384 h 529"/>
                <a:gd name="T84" fmla="*/ 95 w 470"/>
                <a:gd name="T85" fmla="*/ 316 h 529"/>
                <a:gd name="T86" fmla="*/ 86 w 470"/>
                <a:gd name="T87" fmla="*/ 271 h 529"/>
                <a:gd name="T88" fmla="*/ 72 w 470"/>
                <a:gd name="T89" fmla="*/ 257 h 529"/>
                <a:gd name="T90" fmla="*/ 41 w 470"/>
                <a:gd name="T91" fmla="*/ 280 h 529"/>
                <a:gd name="T92" fmla="*/ 41 w 470"/>
                <a:gd name="T93" fmla="*/ 244 h 529"/>
                <a:gd name="T94" fmla="*/ 4 w 470"/>
                <a:gd name="T95" fmla="*/ 230 h 529"/>
                <a:gd name="T96" fmla="*/ 23 w 470"/>
                <a:gd name="T97" fmla="*/ 217 h 529"/>
                <a:gd name="T98" fmla="*/ 45 w 470"/>
                <a:gd name="T99" fmla="*/ 217 h 529"/>
                <a:gd name="T100" fmla="*/ 27 w 470"/>
                <a:gd name="T101" fmla="*/ 185 h 529"/>
                <a:gd name="T102" fmla="*/ 23 w 470"/>
                <a:gd name="T103" fmla="*/ 149 h 529"/>
                <a:gd name="T104" fmla="*/ 54 w 470"/>
                <a:gd name="T105" fmla="*/ 131 h 529"/>
                <a:gd name="T106" fmla="*/ 81 w 470"/>
                <a:gd name="T107" fmla="*/ 86 h 529"/>
                <a:gd name="T108" fmla="*/ 72 w 470"/>
                <a:gd name="T109" fmla="*/ 59 h 529"/>
                <a:gd name="T110" fmla="*/ 59 w 470"/>
                <a:gd name="T111" fmla="*/ 40 h 529"/>
                <a:gd name="T112" fmla="*/ 50 w 470"/>
                <a:gd name="T113" fmla="*/ 22 h 529"/>
                <a:gd name="T114" fmla="*/ 95 w 470"/>
                <a:gd name="T115" fmla="*/ 13 h 529"/>
                <a:gd name="T116" fmla="*/ 117 w 470"/>
                <a:gd name="T117" fmla="*/ 9 h 529"/>
                <a:gd name="T118" fmla="*/ 140 w 470"/>
                <a:gd name="T119" fmla="*/ 40 h 529"/>
                <a:gd name="T120" fmla="*/ 140 w 470"/>
                <a:gd name="T121" fmla="*/ 5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70" h="529">
                  <a:moveTo>
                    <a:pt x="456" y="456"/>
                  </a:moveTo>
                  <a:lnTo>
                    <a:pt x="456" y="456"/>
                  </a:lnTo>
                  <a:lnTo>
                    <a:pt x="456" y="461"/>
                  </a:lnTo>
                  <a:lnTo>
                    <a:pt x="452" y="456"/>
                  </a:lnTo>
                  <a:lnTo>
                    <a:pt x="452" y="456"/>
                  </a:lnTo>
                  <a:lnTo>
                    <a:pt x="452" y="452"/>
                  </a:lnTo>
                  <a:lnTo>
                    <a:pt x="452" y="452"/>
                  </a:lnTo>
                  <a:lnTo>
                    <a:pt x="452" y="452"/>
                  </a:lnTo>
                  <a:lnTo>
                    <a:pt x="452" y="452"/>
                  </a:lnTo>
                  <a:lnTo>
                    <a:pt x="452" y="447"/>
                  </a:lnTo>
                  <a:lnTo>
                    <a:pt x="452" y="447"/>
                  </a:lnTo>
                  <a:lnTo>
                    <a:pt x="452" y="447"/>
                  </a:lnTo>
                  <a:lnTo>
                    <a:pt x="452" y="443"/>
                  </a:lnTo>
                  <a:lnTo>
                    <a:pt x="452" y="443"/>
                  </a:lnTo>
                  <a:lnTo>
                    <a:pt x="456" y="443"/>
                  </a:lnTo>
                  <a:lnTo>
                    <a:pt x="452" y="443"/>
                  </a:lnTo>
                  <a:lnTo>
                    <a:pt x="452" y="443"/>
                  </a:lnTo>
                  <a:lnTo>
                    <a:pt x="452" y="443"/>
                  </a:lnTo>
                  <a:lnTo>
                    <a:pt x="452" y="438"/>
                  </a:lnTo>
                  <a:lnTo>
                    <a:pt x="452" y="438"/>
                  </a:lnTo>
                  <a:lnTo>
                    <a:pt x="452" y="438"/>
                  </a:lnTo>
                  <a:lnTo>
                    <a:pt x="452" y="434"/>
                  </a:lnTo>
                  <a:lnTo>
                    <a:pt x="452" y="434"/>
                  </a:lnTo>
                  <a:lnTo>
                    <a:pt x="452" y="434"/>
                  </a:lnTo>
                  <a:lnTo>
                    <a:pt x="452" y="429"/>
                  </a:lnTo>
                  <a:lnTo>
                    <a:pt x="452" y="429"/>
                  </a:lnTo>
                  <a:lnTo>
                    <a:pt x="452" y="425"/>
                  </a:lnTo>
                  <a:lnTo>
                    <a:pt x="452" y="425"/>
                  </a:lnTo>
                  <a:lnTo>
                    <a:pt x="452" y="420"/>
                  </a:lnTo>
                  <a:lnTo>
                    <a:pt x="456" y="420"/>
                  </a:lnTo>
                  <a:lnTo>
                    <a:pt x="456" y="420"/>
                  </a:lnTo>
                  <a:lnTo>
                    <a:pt x="456" y="420"/>
                  </a:lnTo>
                  <a:lnTo>
                    <a:pt x="456" y="420"/>
                  </a:lnTo>
                  <a:lnTo>
                    <a:pt x="456" y="425"/>
                  </a:lnTo>
                  <a:lnTo>
                    <a:pt x="456" y="425"/>
                  </a:lnTo>
                  <a:lnTo>
                    <a:pt x="456" y="425"/>
                  </a:lnTo>
                  <a:lnTo>
                    <a:pt x="456" y="425"/>
                  </a:lnTo>
                  <a:lnTo>
                    <a:pt x="456" y="429"/>
                  </a:lnTo>
                  <a:lnTo>
                    <a:pt x="456" y="429"/>
                  </a:lnTo>
                  <a:lnTo>
                    <a:pt x="456" y="429"/>
                  </a:lnTo>
                  <a:lnTo>
                    <a:pt x="456" y="429"/>
                  </a:lnTo>
                  <a:lnTo>
                    <a:pt x="456" y="434"/>
                  </a:lnTo>
                  <a:lnTo>
                    <a:pt x="456" y="438"/>
                  </a:lnTo>
                  <a:lnTo>
                    <a:pt x="456" y="438"/>
                  </a:lnTo>
                  <a:lnTo>
                    <a:pt x="456" y="443"/>
                  </a:lnTo>
                  <a:lnTo>
                    <a:pt x="456" y="443"/>
                  </a:lnTo>
                  <a:lnTo>
                    <a:pt x="456" y="447"/>
                  </a:lnTo>
                  <a:lnTo>
                    <a:pt x="456" y="447"/>
                  </a:lnTo>
                  <a:lnTo>
                    <a:pt x="456" y="447"/>
                  </a:lnTo>
                  <a:lnTo>
                    <a:pt x="456" y="447"/>
                  </a:lnTo>
                  <a:lnTo>
                    <a:pt x="456" y="452"/>
                  </a:lnTo>
                  <a:lnTo>
                    <a:pt x="456" y="452"/>
                  </a:lnTo>
                  <a:lnTo>
                    <a:pt x="456" y="452"/>
                  </a:lnTo>
                  <a:lnTo>
                    <a:pt x="456" y="452"/>
                  </a:lnTo>
                  <a:lnTo>
                    <a:pt x="456" y="456"/>
                  </a:lnTo>
                  <a:lnTo>
                    <a:pt x="456" y="456"/>
                  </a:lnTo>
                  <a:moveTo>
                    <a:pt x="140" y="68"/>
                  </a:moveTo>
                  <a:lnTo>
                    <a:pt x="140" y="6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0" y="72"/>
                  </a:lnTo>
                  <a:lnTo>
                    <a:pt x="140" y="72"/>
                  </a:lnTo>
                  <a:lnTo>
                    <a:pt x="145" y="72"/>
                  </a:lnTo>
                  <a:lnTo>
                    <a:pt x="145" y="72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9" y="81"/>
                  </a:lnTo>
                  <a:lnTo>
                    <a:pt x="149" y="81"/>
                  </a:lnTo>
                  <a:lnTo>
                    <a:pt x="149" y="81"/>
                  </a:lnTo>
                  <a:lnTo>
                    <a:pt x="149" y="81"/>
                  </a:lnTo>
                  <a:lnTo>
                    <a:pt x="149" y="81"/>
                  </a:lnTo>
                  <a:lnTo>
                    <a:pt x="149" y="81"/>
                  </a:lnTo>
                  <a:lnTo>
                    <a:pt x="149" y="81"/>
                  </a:lnTo>
                  <a:lnTo>
                    <a:pt x="149" y="77"/>
                  </a:lnTo>
                  <a:lnTo>
                    <a:pt x="149" y="77"/>
                  </a:lnTo>
                  <a:lnTo>
                    <a:pt x="149" y="77"/>
                  </a:lnTo>
                  <a:lnTo>
                    <a:pt x="154" y="81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63" y="86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2" y="95"/>
                  </a:lnTo>
                  <a:lnTo>
                    <a:pt x="172" y="95"/>
                  </a:lnTo>
                  <a:lnTo>
                    <a:pt x="172" y="95"/>
                  </a:lnTo>
                  <a:lnTo>
                    <a:pt x="176" y="95"/>
                  </a:lnTo>
                  <a:lnTo>
                    <a:pt x="181" y="95"/>
                  </a:lnTo>
                  <a:lnTo>
                    <a:pt x="181" y="95"/>
                  </a:lnTo>
                  <a:lnTo>
                    <a:pt x="181" y="95"/>
                  </a:lnTo>
                  <a:lnTo>
                    <a:pt x="181" y="99"/>
                  </a:lnTo>
                  <a:lnTo>
                    <a:pt x="185" y="99"/>
                  </a:lnTo>
                  <a:lnTo>
                    <a:pt x="185" y="99"/>
                  </a:lnTo>
                  <a:lnTo>
                    <a:pt x="190" y="99"/>
                  </a:lnTo>
                  <a:lnTo>
                    <a:pt x="185" y="99"/>
                  </a:lnTo>
                  <a:lnTo>
                    <a:pt x="185" y="99"/>
                  </a:lnTo>
                  <a:lnTo>
                    <a:pt x="185" y="99"/>
                  </a:lnTo>
                  <a:lnTo>
                    <a:pt x="185" y="104"/>
                  </a:lnTo>
                  <a:lnTo>
                    <a:pt x="185" y="104"/>
                  </a:lnTo>
                  <a:lnTo>
                    <a:pt x="181" y="104"/>
                  </a:lnTo>
                  <a:lnTo>
                    <a:pt x="181" y="108"/>
                  </a:lnTo>
                  <a:lnTo>
                    <a:pt x="181" y="108"/>
                  </a:lnTo>
                  <a:lnTo>
                    <a:pt x="181" y="113"/>
                  </a:lnTo>
                  <a:lnTo>
                    <a:pt x="181" y="117"/>
                  </a:lnTo>
                  <a:lnTo>
                    <a:pt x="181" y="117"/>
                  </a:lnTo>
                  <a:lnTo>
                    <a:pt x="181" y="122"/>
                  </a:lnTo>
                  <a:lnTo>
                    <a:pt x="181" y="122"/>
                  </a:lnTo>
                  <a:lnTo>
                    <a:pt x="181" y="122"/>
                  </a:lnTo>
                  <a:lnTo>
                    <a:pt x="176" y="122"/>
                  </a:lnTo>
                  <a:lnTo>
                    <a:pt x="181" y="126"/>
                  </a:lnTo>
                  <a:lnTo>
                    <a:pt x="181" y="126"/>
                  </a:lnTo>
                  <a:lnTo>
                    <a:pt x="181" y="126"/>
                  </a:lnTo>
                  <a:lnTo>
                    <a:pt x="181" y="131"/>
                  </a:lnTo>
                  <a:lnTo>
                    <a:pt x="185" y="131"/>
                  </a:lnTo>
                  <a:lnTo>
                    <a:pt x="185" y="131"/>
                  </a:lnTo>
                  <a:lnTo>
                    <a:pt x="185" y="131"/>
                  </a:lnTo>
                  <a:lnTo>
                    <a:pt x="185" y="131"/>
                  </a:lnTo>
                  <a:lnTo>
                    <a:pt x="185" y="131"/>
                  </a:lnTo>
                  <a:lnTo>
                    <a:pt x="190" y="131"/>
                  </a:lnTo>
                  <a:lnTo>
                    <a:pt x="190" y="131"/>
                  </a:lnTo>
                  <a:lnTo>
                    <a:pt x="190" y="131"/>
                  </a:lnTo>
                  <a:lnTo>
                    <a:pt x="190" y="131"/>
                  </a:lnTo>
                  <a:lnTo>
                    <a:pt x="194" y="135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199" y="140"/>
                  </a:lnTo>
                  <a:lnTo>
                    <a:pt x="203" y="140"/>
                  </a:lnTo>
                  <a:lnTo>
                    <a:pt x="208" y="140"/>
                  </a:lnTo>
                  <a:lnTo>
                    <a:pt x="208" y="144"/>
                  </a:lnTo>
                  <a:lnTo>
                    <a:pt x="212" y="144"/>
                  </a:lnTo>
                  <a:lnTo>
                    <a:pt x="212" y="144"/>
                  </a:lnTo>
                  <a:lnTo>
                    <a:pt x="212" y="144"/>
                  </a:lnTo>
                  <a:lnTo>
                    <a:pt x="212" y="144"/>
                  </a:lnTo>
                  <a:lnTo>
                    <a:pt x="217" y="144"/>
                  </a:lnTo>
                  <a:lnTo>
                    <a:pt x="217" y="144"/>
                  </a:lnTo>
                  <a:lnTo>
                    <a:pt x="217" y="144"/>
                  </a:lnTo>
                  <a:lnTo>
                    <a:pt x="221" y="144"/>
                  </a:lnTo>
                  <a:lnTo>
                    <a:pt x="226" y="149"/>
                  </a:lnTo>
                  <a:lnTo>
                    <a:pt x="226" y="149"/>
                  </a:lnTo>
                  <a:lnTo>
                    <a:pt x="226" y="149"/>
                  </a:lnTo>
                  <a:lnTo>
                    <a:pt x="230" y="149"/>
                  </a:lnTo>
                  <a:lnTo>
                    <a:pt x="230" y="149"/>
                  </a:lnTo>
                  <a:lnTo>
                    <a:pt x="230" y="153"/>
                  </a:lnTo>
                  <a:lnTo>
                    <a:pt x="235" y="153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44" y="153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3" y="149"/>
                  </a:lnTo>
                  <a:lnTo>
                    <a:pt x="253" y="153"/>
                  </a:lnTo>
                  <a:lnTo>
                    <a:pt x="257" y="153"/>
                  </a:lnTo>
                  <a:lnTo>
                    <a:pt x="262" y="153"/>
                  </a:lnTo>
                  <a:lnTo>
                    <a:pt x="262" y="153"/>
                  </a:lnTo>
                  <a:lnTo>
                    <a:pt x="262" y="158"/>
                  </a:lnTo>
                  <a:lnTo>
                    <a:pt x="262" y="158"/>
                  </a:lnTo>
                  <a:lnTo>
                    <a:pt x="262" y="158"/>
                  </a:lnTo>
                  <a:lnTo>
                    <a:pt x="267" y="163"/>
                  </a:lnTo>
                  <a:lnTo>
                    <a:pt x="271" y="163"/>
                  </a:lnTo>
                  <a:lnTo>
                    <a:pt x="271" y="163"/>
                  </a:lnTo>
                  <a:lnTo>
                    <a:pt x="271" y="163"/>
                  </a:lnTo>
                  <a:lnTo>
                    <a:pt x="271" y="163"/>
                  </a:lnTo>
                  <a:lnTo>
                    <a:pt x="271" y="163"/>
                  </a:lnTo>
                  <a:lnTo>
                    <a:pt x="271" y="163"/>
                  </a:lnTo>
                  <a:lnTo>
                    <a:pt x="276" y="163"/>
                  </a:lnTo>
                  <a:lnTo>
                    <a:pt x="276" y="167"/>
                  </a:lnTo>
                  <a:lnTo>
                    <a:pt x="276" y="163"/>
                  </a:lnTo>
                  <a:lnTo>
                    <a:pt x="280" y="163"/>
                  </a:lnTo>
                  <a:lnTo>
                    <a:pt x="280" y="163"/>
                  </a:lnTo>
                  <a:lnTo>
                    <a:pt x="280" y="163"/>
                  </a:lnTo>
                  <a:lnTo>
                    <a:pt x="280" y="167"/>
                  </a:lnTo>
                  <a:lnTo>
                    <a:pt x="285" y="167"/>
                  </a:lnTo>
                  <a:lnTo>
                    <a:pt x="285" y="167"/>
                  </a:lnTo>
                  <a:lnTo>
                    <a:pt x="285" y="167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94" y="167"/>
                  </a:lnTo>
                  <a:lnTo>
                    <a:pt x="294" y="167"/>
                  </a:lnTo>
                  <a:lnTo>
                    <a:pt x="298" y="167"/>
                  </a:lnTo>
                  <a:lnTo>
                    <a:pt x="298" y="172"/>
                  </a:lnTo>
                  <a:lnTo>
                    <a:pt x="303" y="172"/>
                  </a:lnTo>
                  <a:lnTo>
                    <a:pt x="303" y="167"/>
                  </a:lnTo>
                  <a:lnTo>
                    <a:pt x="303" y="167"/>
                  </a:lnTo>
                  <a:lnTo>
                    <a:pt x="307" y="172"/>
                  </a:lnTo>
                  <a:lnTo>
                    <a:pt x="307" y="172"/>
                  </a:lnTo>
                  <a:lnTo>
                    <a:pt x="312" y="172"/>
                  </a:lnTo>
                  <a:lnTo>
                    <a:pt x="312" y="172"/>
                  </a:lnTo>
                  <a:lnTo>
                    <a:pt x="312" y="172"/>
                  </a:lnTo>
                  <a:lnTo>
                    <a:pt x="316" y="172"/>
                  </a:lnTo>
                  <a:lnTo>
                    <a:pt x="316" y="172"/>
                  </a:lnTo>
                  <a:lnTo>
                    <a:pt x="321" y="172"/>
                  </a:lnTo>
                  <a:lnTo>
                    <a:pt x="321" y="172"/>
                  </a:lnTo>
                  <a:lnTo>
                    <a:pt x="321" y="172"/>
                  </a:lnTo>
                  <a:lnTo>
                    <a:pt x="321" y="172"/>
                  </a:lnTo>
                  <a:lnTo>
                    <a:pt x="321" y="167"/>
                  </a:lnTo>
                  <a:lnTo>
                    <a:pt x="321" y="163"/>
                  </a:lnTo>
                  <a:lnTo>
                    <a:pt x="321" y="163"/>
                  </a:lnTo>
                  <a:lnTo>
                    <a:pt x="321" y="158"/>
                  </a:lnTo>
                  <a:lnTo>
                    <a:pt x="316" y="158"/>
                  </a:lnTo>
                  <a:lnTo>
                    <a:pt x="316" y="158"/>
                  </a:lnTo>
                  <a:lnTo>
                    <a:pt x="316" y="149"/>
                  </a:lnTo>
                  <a:lnTo>
                    <a:pt x="316" y="149"/>
                  </a:lnTo>
                  <a:lnTo>
                    <a:pt x="316" y="144"/>
                  </a:lnTo>
                  <a:lnTo>
                    <a:pt x="316" y="144"/>
                  </a:lnTo>
                  <a:lnTo>
                    <a:pt x="316" y="144"/>
                  </a:lnTo>
                  <a:lnTo>
                    <a:pt x="316" y="140"/>
                  </a:lnTo>
                  <a:lnTo>
                    <a:pt x="316" y="140"/>
                  </a:lnTo>
                  <a:lnTo>
                    <a:pt x="316" y="140"/>
                  </a:lnTo>
                  <a:lnTo>
                    <a:pt x="316" y="140"/>
                  </a:lnTo>
                  <a:lnTo>
                    <a:pt x="316" y="140"/>
                  </a:lnTo>
                  <a:lnTo>
                    <a:pt x="316" y="140"/>
                  </a:lnTo>
                  <a:lnTo>
                    <a:pt x="321" y="140"/>
                  </a:lnTo>
                  <a:lnTo>
                    <a:pt x="321" y="140"/>
                  </a:lnTo>
                  <a:lnTo>
                    <a:pt x="321" y="135"/>
                  </a:lnTo>
                  <a:lnTo>
                    <a:pt x="321" y="135"/>
                  </a:lnTo>
                  <a:lnTo>
                    <a:pt x="325" y="135"/>
                  </a:lnTo>
                  <a:lnTo>
                    <a:pt x="325" y="140"/>
                  </a:lnTo>
                  <a:lnTo>
                    <a:pt x="325" y="140"/>
                  </a:lnTo>
                  <a:lnTo>
                    <a:pt x="330" y="140"/>
                  </a:lnTo>
                  <a:lnTo>
                    <a:pt x="330" y="140"/>
                  </a:lnTo>
                  <a:lnTo>
                    <a:pt x="330" y="144"/>
                  </a:lnTo>
                  <a:lnTo>
                    <a:pt x="330" y="149"/>
                  </a:lnTo>
                  <a:lnTo>
                    <a:pt x="330" y="149"/>
                  </a:lnTo>
                  <a:lnTo>
                    <a:pt x="330" y="149"/>
                  </a:lnTo>
                  <a:lnTo>
                    <a:pt x="330" y="153"/>
                  </a:lnTo>
                  <a:lnTo>
                    <a:pt x="330" y="153"/>
                  </a:lnTo>
                  <a:lnTo>
                    <a:pt x="330" y="153"/>
                  </a:lnTo>
                  <a:lnTo>
                    <a:pt x="330" y="153"/>
                  </a:lnTo>
                  <a:lnTo>
                    <a:pt x="330" y="153"/>
                  </a:lnTo>
                  <a:lnTo>
                    <a:pt x="330" y="158"/>
                  </a:lnTo>
                  <a:lnTo>
                    <a:pt x="330" y="158"/>
                  </a:lnTo>
                  <a:lnTo>
                    <a:pt x="334" y="158"/>
                  </a:lnTo>
                  <a:lnTo>
                    <a:pt x="334" y="158"/>
                  </a:lnTo>
                  <a:lnTo>
                    <a:pt x="334" y="163"/>
                  </a:lnTo>
                  <a:lnTo>
                    <a:pt x="339" y="163"/>
                  </a:lnTo>
                  <a:lnTo>
                    <a:pt x="343" y="163"/>
                  </a:lnTo>
                  <a:lnTo>
                    <a:pt x="343" y="163"/>
                  </a:lnTo>
                  <a:lnTo>
                    <a:pt x="343" y="163"/>
                  </a:lnTo>
                  <a:lnTo>
                    <a:pt x="343" y="163"/>
                  </a:lnTo>
                  <a:lnTo>
                    <a:pt x="348" y="163"/>
                  </a:lnTo>
                  <a:lnTo>
                    <a:pt x="348" y="163"/>
                  </a:lnTo>
                  <a:lnTo>
                    <a:pt x="348" y="163"/>
                  </a:lnTo>
                  <a:lnTo>
                    <a:pt x="348" y="163"/>
                  </a:lnTo>
                  <a:lnTo>
                    <a:pt x="348" y="163"/>
                  </a:lnTo>
                  <a:lnTo>
                    <a:pt x="348" y="163"/>
                  </a:lnTo>
                  <a:lnTo>
                    <a:pt x="352" y="163"/>
                  </a:lnTo>
                  <a:lnTo>
                    <a:pt x="357" y="163"/>
                  </a:lnTo>
                  <a:lnTo>
                    <a:pt x="357" y="158"/>
                  </a:lnTo>
                  <a:lnTo>
                    <a:pt x="357" y="158"/>
                  </a:lnTo>
                  <a:lnTo>
                    <a:pt x="357" y="158"/>
                  </a:lnTo>
                  <a:lnTo>
                    <a:pt x="361" y="158"/>
                  </a:lnTo>
                  <a:lnTo>
                    <a:pt x="361" y="163"/>
                  </a:lnTo>
                  <a:lnTo>
                    <a:pt x="361" y="163"/>
                  </a:lnTo>
                  <a:lnTo>
                    <a:pt x="366" y="163"/>
                  </a:lnTo>
                  <a:lnTo>
                    <a:pt x="366" y="163"/>
                  </a:lnTo>
                  <a:lnTo>
                    <a:pt x="370" y="163"/>
                  </a:lnTo>
                  <a:lnTo>
                    <a:pt x="375" y="163"/>
                  </a:lnTo>
                  <a:lnTo>
                    <a:pt x="375" y="158"/>
                  </a:lnTo>
                  <a:lnTo>
                    <a:pt x="375" y="158"/>
                  </a:lnTo>
                  <a:lnTo>
                    <a:pt x="379" y="163"/>
                  </a:lnTo>
                  <a:lnTo>
                    <a:pt x="379" y="163"/>
                  </a:lnTo>
                  <a:lnTo>
                    <a:pt x="379" y="158"/>
                  </a:lnTo>
                  <a:lnTo>
                    <a:pt x="384" y="158"/>
                  </a:lnTo>
                  <a:lnTo>
                    <a:pt x="384" y="158"/>
                  </a:lnTo>
                  <a:lnTo>
                    <a:pt x="384" y="158"/>
                  </a:lnTo>
                  <a:lnTo>
                    <a:pt x="384" y="158"/>
                  </a:lnTo>
                  <a:lnTo>
                    <a:pt x="384" y="158"/>
                  </a:lnTo>
                  <a:lnTo>
                    <a:pt x="384" y="158"/>
                  </a:lnTo>
                  <a:lnTo>
                    <a:pt x="384" y="158"/>
                  </a:lnTo>
                  <a:lnTo>
                    <a:pt x="384" y="153"/>
                  </a:lnTo>
                  <a:lnTo>
                    <a:pt x="384" y="153"/>
                  </a:lnTo>
                  <a:lnTo>
                    <a:pt x="384" y="153"/>
                  </a:lnTo>
                  <a:lnTo>
                    <a:pt x="384" y="153"/>
                  </a:lnTo>
                  <a:lnTo>
                    <a:pt x="384" y="153"/>
                  </a:lnTo>
                  <a:lnTo>
                    <a:pt x="384" y="149"/>
                  </a:lnTo>
                  <a:lnTo>
                    <a:pt x="384" y="149"/>
                  </a:lnTo>
                  <a:lnTo>
                    <a:pt x="384" y="149"/>
                  </a:lnTo>
                  <a:lnTo>
                    <a:pt x="379" y="149"/>
                  </a:lnTo>
                  <a:lnTo>
                    <a:pt x="379" y="149"/>
                  </a:lnTo>
                  <a:lnTo>
                    <a:pt x="379" y="149"/>
                  </a:lnTo>
                  <a:lnTo>
                    <a:pt x="375" y="149"/>
                  </a:lnTo>
                  <a:lnTo>
                    <a:pt x="375" y="144"/>
                  </a:lnTo>
                  <a:lnTo>
                    <a:pt x="375" y="144"/>
                  </a:lnTo>
                  <a:lnTo>
                    <a:pt x="375" y="144"/>
                  </a:lnTo>
                  <a:lnTo>
                    <a:pt x="375" y="140"/>
                  </a:lnTo>
                  <a:lnTo>
                    <a:pt x="375" y="140"/>
                  </a:lnTo>
                  <a:lnTo>
                    <a:pt x="375" y="140"/>
                  </a:lnTo>
                  <a:lnTo>
                    <a:pt x="379" y="140"/>
                  </a:lnTo>
                  <a:lnTo>
                    <a:pt x="379" y="140"/>
                  </a:lnTo>
                  <a:lnTo>
                    <a:pt x="379" y="140"/>
                  </a:lnTo>
                  <a:lnTo>
                    <a:pt x="384" y="140"/>
                  </a:lnTo>
                  <a:lnTo>
                    <a:pt x="384" y="140"/>
                  </a:lnTo>
                  <a:lnTo>
                    <a:pt x="384" y="140"/>
                  </a:lnTo>
                  <a:lnTo>
                    <a:pt x="384" y="140"/>
                  </a:lnTo>
                  <a:lnTo>
                    <a:pt x="384" y="140"/>
                  </a:lnTo>
                  <a:lnTo>
                    <a:pt x="384" y="140"/>
                  </a:lnTo>
                  <a:lnTo>
                    <a:pt x="388" y="140"/>
                  </a:lnTo>
                  <a:lnTo>
                    <a:pt x="388" y="140"/>
                  </a:lnTo>
                  <a:lnTo>
                    <a:pt x="388" y="140"/>
                  </a:lnTo>
                  <a:lnTo>
                    <a:pt x="388" y="135"/>
                  </a:lnTo>
                  <a:lnTo>
                    <a:pt x="388" y="135"/>
                  </a:lnTo>
                  <a:lnTo>
                    <a:pt x="388" y="135"/>
                  </a:lnTo>
                  <a:lnTo>
                    <a:pt x="388" y="135"/>
                  </a:lnTo>
                  <a:lnTo>
                    <a:pt x="388" y="135"/>
                  </a:lnTo>
                  <a:lnTo>
                    <a:pt x="388" y="135"/>
                  </a:lnTo>
                  <a:lnTo>
                    <a:pt x="388" y="135"/>
                  </a:lnTo>
                  <a:lnTo>
                    <a:pt x="393" y="131"/>
                  </a:lnTo>
                  <a:lnTo>
                    <a:pt x="393" y="131"/>
                  </a:lnTo>
                  <a:lnTo>
                    <a:pt x="398" y="126"/>
                  </a:lnTo>
                  <a:lnTo>
                    <a:pt x="398" y="126"/>
                  </a:lnTo>
                  <a:lnTo>
                    <a:pt x="398" y="126"/>
                  </a:lnTo>
                  <a:lnTo>
                    <a:pt x="398" y="122"/>
                  </a:lnTo>
                  <a:lnTo>
                    <a:pt x="398" y="122"/>
                  </a:lnTo>
                  <a:lnTo>
                    <a:pt x="402" y="122"/>
                  </a:lnTo>
                  <a:lnTo>
                    <a:pt x="402" y="122"/>
                  </a:lnTo>
                  <a:lnTo>
                    <a:pt x="407" y="122"/>
                  </a:lnTo>
                  <a:lnTo>
                    <a:pt x="407" y="117"/>
                  </a:lnTo>
                  <a:lnTo>
                    <a:pt x="407" y="117"/>
                  </a:lnTo>
                  <a:lnTo>
                    <a:pt x="407" y="117"/>
                  </a:lnTo>
                  <a:lnTo>
                    <a:pt x="407" y="117"/>
                  </a:lnTo>
                  <a:lnTo>
                    <a:pt x="411" y="113"/>
                  </a:lnTo>
                  <a:lnTo>
                    <a:pt x="411" y="113"/>
                  </a:lnTo>
                  <a:lnTo>
                    <a:pt x="411" y="113"/>
                  </a:lnTo>
                  <a:lnTo>
                    <a:pt x="416" y="108"/>
                  </a:lnTo>
                  <a:lnTo>
                    <a:pt x="416" y="108"/>
                  </a:lnTo>
                  <a:lnTo>
                    <a:pt x="416" y="113"/>
                  </a:lnTo>
                  <a:lnTo>
                    <a:pt x="416" y="113"/>
                  </a:lnTo>
                  <a:lnTo>
                    <a:pt x="416" y="113"/>
                  </a:lnTo>
                  <a:lnTo>
                    <a:pt x="420" y="113"/>
                  </a:lnTo>
                  <a:lnTo>
                    <a:pt x="420" y="113"/>
                  </a:lnTo>
                  <a:lnTo>
                    <a:pt x="425" y="113"/>
                  </a:lnTo>
                  <a:lnTo>
                    <a:pt x="425" y="113"/>
                  </a:lnTo>
                  <a:lnTo>
                    <a:pt x="429" y="113"/>
                  </a:lnTo>
                  <a:lnTo>
                    <a:pt x="429" y="113"/>
                  </a:lnTo>
                  <a:lnTo>
                    <a:pt x="429" y="113"/>
                  </a:lnTo>
                  <a:lnTo>
                    <a:pt x="429" y="113"/>
                  </a:lnTo>
                  <a:lnTo>
                    <a:pt x="429" y="113"/>
                  </a:lnTo>
                  <a:lnTo>
                    <a:pt x="429" y="113"/>
                  </a:lnTo>
                  <a:lnTo>
                    <a:pt x="429" y="113"/>
                  </a:lnTo>
                  <a:lnTo>
                    <a:pt x="434" y="108"/>
                  </a:lnTo>
                  <a:lnTo>
                    <a:pt x="434" y="108"/>
                  </a:lnTo>
                  <a:lnTo>
                    <a:pt x="438" y="108"/>
                  </a:lnTo>
                  <a:lnTo>
                    <a:pt x="438" y="108"/>
                  </a:lnTo>
                  <a:lnTo>
                    <a:pt x="438" y="108"/>
                  </a:lnTo>
                  <a:lnTo>
                    <a:pt x="443" y="108"/>
                  </a:lnTo>
                  <a:lnTo>
                    <a:pt x="443" y="108"/>
                  </a:lnTo>
                  <a:lnTo>
                    <a:pt x="443" y="108"/>
                  </a:lnTo>
                  <a:lnTo>
                    <a:pt x="443" y="108"/>
                  </a:lnTo>
                  <a:lnTo>
                    <a:pt x="443" y="113"/>
                  </a:lnTo>
                  <a:lnTo>
                    <a:pt x="443" y="113"/>
                  </a:lnTo>
                  <a:lnTo>
                    <a:pt x="443" y="113"/>
                  </a:lnTo>
                  <a:lnTo>
                    <a:pt x="443" y="113"/>
                  </a:lnTo>
                  <a:lnTo>
                    <a:pt x="443" y="117"/>
                  </a:lnTo>
                  <a:lnTo>
                    <a:pt x="443" y="117"/>
                  </a:lnTo>
                  <a:lnTo>
                    <a:pt x="443" y="117"/>
                  </a:lnTo>
                  <a:lnTo>
                    <a:pt x="443" y="113"/>
                  </a:lnTo>
                  <a:lnTo>
                    <a:pt x="447" y="113"/>
                  </a:lnTo>
                  <a:lnTo>
                    <a:pt x="447" y="113"/>
                  </a:lnTo>
                  <a:lnTo>
                    <a:pt x="447" y="117"/>
                  </a:lnTo>
                  <a:lnTo>
                    <a:pt x="447" y="117"/>
                  </a:lnTo>
                  <a:lnTo>
                    <a:pt x="452" y="117"/>
                  </a:lnTo>
                  <a:lnTo>
                    <a:pt x="447" y="122"/>
                  </a:lnTo>
                  <a:lnTo>
                    <a:pt x="447" y="122"/>
                  </a:lnTo>
                  <a:lnTo>
                    <a:pt x="447" y="126"/>
                  </a:lnTo>
                  <a:lnTo>
                    <a:pt x="447" y="126"/>
                  </a:lnTo>
                  <a:lnTo>
                    <a:pt x="447" y="126"/>
                  </a:lnTo>
                  <a:lnTo>
                    <a:pt x="447" y="126"/>
                  </a:lnTo>
                  <a:lnTo>
                    <a:pt x="447" y="126"/>
                  </a:lnTo>
                  <a:lnTo>
                    <a:pt x="447" y="126"/>
                  </a:lnTo>
                  <a:lnTo>
                    <a:pt x="447" y="126"/>
                  </a:lnTo>
                  <a:lnTo>
                    <a:pt x="447" y="126"/>
                  </a:lnTo>
                  <a:lnTo>
                    <a:pt x="452" y="126"/>
                  </a:lnTo>
                  <a:lnTo>
                    <a:pt x="452" y="126"/>
                  </a:lnTo>
                  <a:lnTo>
                    <a:pt x="456" y="126"/>
                  </a:lnTo>
                  <a:lnTo>
                    <a:pt x="456" y="126"/>
                  </a:lnTo>
                  <a:lnTo>
                    <a:pt x="461" y="126"/>
                  </a:lnTo>
                  <a:lnTo>
                    <a:pt x="461" y="126"/>
                  </a:lnTo>
                  <a:lnTo>
                    <a:pt x="461" y="126"/>
                  </a:lnTo>
                  <a:lnTo>
                    <a:pt x="465" y="131"/>
                  </a:lnTo>
                  <a:lnTo>
                    <a:pt x="465" y="131"/>
                  </a:lnTo>
                  <a:lnTo>
                    <a:pt x="465" y="131"/>
                  </a:lnTo>
                  <a:lnTo>
                    <a:pt x="465" y="131"/>
                  </a:lnTo>
                  <a:lnTo>
                    <a:pt x="465" y="131"/>
                  </a:lnTo>
                  <a:lnTo>
                    <a:pt x="465" y="135"/>
                  </a:lnTo>
                  <a:lnTo>
                    <a:pt x="465" y="135"/>
                  </a:lnTo>
                  <a:lnTo>
                    <a:pt x="465" y="135"/>
                  </a:lnTo>
                  <a:lnTo>
                    <a:pt x="465" y="135"/>
                  </a:lnTo>
                  <a:lnTo>
                    <a:pt x="465" y="135"/>
                  </a:lnTo>
                  <a:lnTo>
                    <a:pt x="465" y="140"/>
                  </a:lnTo>
                  <a:lnTo>
                    <a:pt x="461" y="140"/>
                  </a:lnTo>
                  <a:lnTo>
                    <a:pt x="461" y="140"/>
                  </a:lnTo>
                  <a:lnTo>
                    <a:pt x="461" y="140"/>
                  </a:lnTo>
                  <a:lnTo>
                    <a:pt x="461" y="144"/>
                  </a:lnTo>
                  <a:lnTo>
                    <a:pt x="461" y="144"/>
                  </a:lnTo>
                  <a:lnTo>
                    <a:pt x="470" y="149"/>
                  </a:lnTo>
                  <a:lnTo>
                    <a:pt x="470" y="149"/>
                  </a:lnTo>
                  <a:lnTo>
                    <a:pt x="465" y="153"/>
                  </a:lnTo>
                  <a:lnTo>
                    <a:pt x="465" y="149"/>
                  </a:lnTo>
                  <a:lnTo>
                    <a:pt x="465" y="149"/>
                  </a:lnTo>
                  <a:lnTo>
                    <a:pt x="461" y="149"/>
                  </a:lnTo>
                  <a:lnTo>
                    <a:pt x="461" y="149"/>
                  </a:lnTo>
                  <a:lnTo>
                    <a:pt x="461" y="149"/>
                  </a:lnTo>
                  <a:lnTo>
                    <a:pt x="452" y="149"/>
                  </a:lnTo>
                  <a:lnTo>
                    <a:pt x="452" y="149"/>
                  </a:lnTo>
                  <a:lnTo>
                    <a:pt x="452" y="149"/>
                  </a:lnTo>
                  <a:lnTo>
                    <a:pt x="447" y="153"/>
                  </a:lnTo>
                  <a:lnTo>
                    <a:pt x="447" y="153"/>
                  </a:lnTo>
                  <a:lnTo>
                    <a:pt x="447" y="153"/>
                  </a:lnTo>
                  <a:lnTo>
                    <a:pt x="447" y="153"/>
                  </a:lnTo>
                  <a:lnTo>
                    <a:pt x="443" y="158"/>
                  </a:lnTo>
                  <a:lnTo>
                    <a:pt x="443" y="163"/>
                  </a:lnTo>
                  <a:lnTo>
                    <a:pt x="438" y="163"/>
                  </a:lnTo>
                  <a:lnTo>
                    <a:pt x="438" y="163"/>
                  </a:lnTo>
                  <a:lnTo>
                    <a:pt x="438" y="163"/>
                  </a:lnTo>
                  <a:lnTo>
                    <a:pt x="438" y="167"/>
                  </a:lnTo>
                  <a:lnTo>
                    <a:pt x="438" y="167"/>
                  </a:lnTo>
                  <a:lnTo>
                    <a:pt x="438" y="172"/>
                  </a:lnTo>
                  <a:lnTo>
                    <a:pt x="443" y="172"/>
                  </a:lnTo>
                  <a:lnTo>
                    <a:pt x="443" y="172"/>
                  </a:lnTo>
                  <a:lnTo>
                    <a:pt x="443" y="172"/>
                  </a:lnTo>
                  <a:lnTo>
                    <a:pt x="443" y="176"/>
                  </a:lnTo>
                  <a:lnTo>
                    <a:pt x="438" y="176"/>
                  </a:lnTo>
                  <a:lnTo>
                    <a:pt x="438" y="176"/>
                  </a:lnTo>
                  <a:lnTo>
                    <a:pt x="443" y="181"/>
                  </a:lnTo>
                  <a:lnTo>
                    <a:pt x="438" y="181"/>
                  </a:lnTo>
                  <a:lnTo>
                    <a:pt x="438" y="181"/>
                  </a:lnTo>
                  <a:lnTo>
                    <a:pt x="438" y="185"/>
                  </a:lnTo>
                  <a:lnTo>
                    <a:pt x="438" y="185"/>
                  </a:lnTo>
                  <a:lnTo>
                    <a:pt x="438" y="185"/>
                  </a:lnTo>
                  <a:lnTo>
                    <a:pt x="438" y="190"/>
                  </a:lnTo>
                  <a:lnTo>
                    <a:pt x="434" y="190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8" y="194"/>
                  </a:lnTo>
                  <a:lnTo>
                    <a:pt x="438" y="194"/>
                  </a:lnTo>
                  <a:lnTo>
                    <a:pt x="438" y="199"/>
                  </a:lnTo>
                  <a:lnTo>
                    <a:pt x="438" y="203"/>
                  </a:lnTo>
                  <a:lnTo>
                    <a:pt x="438" y="203"/>
                  </a:lnTo>
                  <a:lnTo>
                    <a:pt x="438" y="203"/>
                  </a:lnTo>
                  <a:lnTo>
                    <a:pt x="438" y="208"/>
                  </a:lnTo>
                  <a:lnTo>
                    <a:pt x="438" y="212"/>
                  </a:lnTo>
                  <a:lnTo>
                    <a:pt x="434" y="212"/>
                  </a:lnTo>
                  <a:lnTo>
                    <a:pt x="434" y="217"/>
                  </a:lnTo>
                  <a:lnTo>
                    <a:pt x="434" y="217"/>
                  </a:lnTo>
                  <a:lnTo>
                    <a:pt x="434" y="217"/>
                  </a:lnTo>
                  <a:lnTo>
                    <a:pt x="429" y="217"/>
                  </a:lnTo>
                  <a:lnTo>
                    <a:pt x="429" y="212"/>
                  </a:lnTo>
                  <a:lnTo>
                    <a:pt x="429" y="212"/>
                  </a:lnTo>
                  <a:lnTo>
                    <a:pt x="425" y="212"/>
                  </a:lnTo>
                  <a:lnTo>
                    <a:pt x="425" y="212"/>
                  </a:lnTo>
                  <a:lnTo>
                    <a:pt x="425" y="212"/>
                  </a:lnTo>
                  <a:lnTo>
                    <a:pt x="425" y="212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25" y="217"/>
                  </a:lnTo>
                  <a:lnTo>
                    <a:pt x="425" y="221"/>
                  </a:lnTo>
                  <a:lnTo>
                    <a:pt x="425" y="221"/>
                  </a:lnTo>
                  <a:lnTo>
                    <a:pt x="425" y="226"/>
                  </a:lnTo>
                  <a:lnTo>
                    <a:pt x="425" y="230"/>
                  </a:lnTo>
                  <a:lnTo>
                    <a:pt x="425" y="230"/>
                  </a:lnTo>
                  <a:lnTo>
                    <a:pt x="425" y="235"/>
                  </a:lnTo>
                  <a:lnTo>
                    <a:pt x="425" y="235"/>
                  </a:lnTo>
                  <a:lnTo>
                    <a:pt x="425" y="235"/>
                  </a:lnTo>
                  <a:lnTo>
                    <a:pt x="425" y="235"/>
                  </a:lnTo>
                  <a:lnTo>
                    <a:pt x="425" y="235"/>
                  </a:lnTo>
                  <a:lnTo>
                    <a:pt x="425" y="235"/>
                  </a:lnTo>
                  <a:lnTo>
                    <a:pt x="425" y="239"/>
                  </a:lnTo>
                  <a:lnTo>
                    <a:pt x="425" y="239"/>
                  </a:lnTo>
                  <a:lnTo>
                    <a:pt x="425" y="239"/>
                  </a:lnTo>
                  <a:lnTo>
                    <a:pt x="425" y="244"/>
                  </a:lnTo>
                  <a:lnTo>
                    <a:pt x="425" y="244"/>
                  </a:lnTo>
                  <a:lnTo>
                    <a:pt x="425" y="248"/>
                  </a:lnTo>
                  <a:lnTo>
                    <a:pt x="425" y="248"/>
                  </a:lnTo>
                  <a:lnTo>
                    <a:pt x="425" y="248"/>
                  </a:lnTo>
                  <a:lnTo>
                    <a:pt x="425" y="248"/>
                  </a:lnTo>
                  <a:lnTo>
                    <a:pt x="425" y="248"/>
                  </a:lnTo>
                  <a:lnTo>
                    <a:pt x="425" y="248"/>
                  </a:lnTo>
                  <a:lnTo>
                    <a:pt x="425" y="253"/>
                  </a:lnTo>
                  <a:lnTo>
                    <a:pt x="425" y="253"/>
                  </a:lnTo>
                  <a:lnTo>
                    <a:pt x="425" y="253"/>
                  </a:lnTo>
                  <a:lnTo>
                    <a:pt x="420" y="253"/>
                  </a:lnTo>
                  <a:lnTo>
                    <a:pt x="420" y="253"/>
                  </a:lnTo>
                  <a:lnTo>
                    <a:pt x="420" y="253"/>
                  </a:lnTo>
                  <a:lnTo>
                    <a:pt x="420" y="253"/>
                  </a:lnTo>
                  <a:lnTo>
                    <a:pt x="420" y="253"/>
                  </a:lnTo>
                  <a:lnTo>
                    <a:pt x="420" y="253"/>
                  </a:lnTo>
                  <a:lnTo>
                    <a:pt x="420" y="253"/>
                  </a:lnTo>
                  <a:lnTo>
                    <a:pt x="416" y="253"/>
                  </a:lnTo>
                  <a:lnTo>
                    <a:pt x="416" y="244"/>
                  </a:lnTo>
                  <a:lnTo>
                    <a:pt x="416" y="244"/>
                  </a:lnTo>
                  <a:lnTo>
                    <a:pt x="416" y="239"/>
                  </a:lnTo>
                  <a:lnTo>
                    <a:pt x="411" y="239"/>
                  </a:lnTo>
                  <a:lnTo>
                    <a:pt x="411" y="239"/>
                  </a:lnTo>
                  <a:lnTo>
                    <a:pt x="411" y="235"/>
                  </a:lnTo>
                  <a:lnTo>
                    <a:pt x="411" y="235"/>
                  </a:lnTo>
                  <a:lnTo>
                    <a:pt x="411" y="235"/>
                  </a:lnTo>
                  <a:lnTo>
                    <a:pt x="407" y="230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1"/>
                  </a:lnTo>
                  <a:lnTo>
                    <a:pt x="402" y="221"/>
                  </a:lnTo>
                  <a:lnTo>
                    <a:pt x="402" y="221"/>
                  </a:lnTo>
                  <a:lnTo>
                    <a:pt x="402" y="221"/>
                  </a:lnTo>
                  <a:lnTo>
                    <a:pt x="402" y="221"/>
                  </a:lnTo>
                  <a:lnTo>
                    <a:pt x="402" y="221"/>
                  </a:lnTo>
                  <a:lnTo>
                    <a:pt x="398" y="221"/>
                  </a:lnTo>
                  <a:lnTo>
                    <a:pt x="402" y="221"/>
                  </a:lnTo>
                  <a:lnTo>
                    <a:pt x="402" y="226"/>
                  </a:lnTo>
                  <a:lnTo>
                    <a:pt x="402" y="226"/>
                  </a:lnTo>
                  <a:lnTo>
                    <a:pt x="398" y="226"/>
                  </a:lnTo>
                  <a:lnTo>
                    <a:pt x="398" y="230"/>
                  </a:lnTo>
                  <a:lnTo>
                    <a:pt x="398" y="230"/>
                  </a:lnTo>
                  <a:lnTo>
                    <a:pt x="398" y="230"/>
                  </a:lnTo>
                  <a:lnTo>
                    <a:pt x="398" y="235"/>
                  </a:lnTo>
                  <a:lnTo>
                    <a:pt x="398" y="235"/>
                  </a:lnTo>
                  <a:lnTo>
                    <a:pt x="398" y="235"/>
                  </a:lnTo>
                  <a:lnTo>
                    <a:pt x="398" y="235"/>
                  </a:lnTo>
                  <a:lnTo>
                    <a:pt x="398" y="235"/>
                  </a:lnTo>
                  <a:lnTo>
                    <a:pt x="393" y="230"/>
                  </a:lnTo>
                  <a:lnTo>
                    <a:pt x="393" y="230"/>
                  </a:lnTo>
                  <a:lnTo>
                    <a:pt x="393" y="230"/>
                  </a:lnTo>
                  <a:lnTo>
                    <a:pt x="393" y="230"/>
                  </a:lnTo>
                  <a:lnTo>
                    <a:pt x="393" y="230"/>
                  </a:lnTo>
                  <a:lnTo>
                    <a:pt x="393" y="235"/>
                  </a:lnTo>
                  <a:lnTo>
                    <a:pt x="393" y="235"/>
                  </a:lnTo>
                  <a:lnTo>
                    <a:pt x="393" y="235"/>
                  </a:lnTo>
                  <a:lnTo>
                    <a:pt x="393" y="230"/>
                  </a:lnTo>
                  <a:lnTo>
                    <a:pt x="388" y="226"/>
                  </a:lnTo>
                  <a:lnTo>
                    <a:pt x="388" y="221"/>
                  </a:lnTo>
                  <a:lnTo>
                    <a:pt x="388" y="221"/>
                  </a:lnTo>
                  <a:lnTo>
                    <a:pt x="388" y="221"/>
                  </a:lnTo>
                  <a:lnTo>
                    <a:pt x="388" y="217"/>
                  </a:lnTo>
                  <a:lnTo>
                    <a:pt x="388" y="217"/>
                  </a:lnTo>
                  <a:lnTo>
                    <a:pt x="388" y="212"/>
                  </a:lnTo>
                  <a:lnTo>
                    <a:pt x="388" y="212"/>
                  </a:lnTo>
                  <a:lnTo>
                    <a:pt x="388" y="212"/>
                  </a:lnTo>
                  <a:lnTo>
                    <a:pt x="393" y="212"/>
                  </a:lnTo>
                  <a:lnTo>
                    <a:pt x="393" y="212"/>
                  </a:lnTo>
                  <a:lnTo>
                    <a:pt x="393" y="212"/>
                  </a:lnTo>
                  <a:lnTo>
                    <a:pt x="393" y="212"/>
                  </a:lnTo>
                  <a:lnTo>
                    <a:pt x="393" y="212"/>
                  </a:lnTo>
                  <a:lnTo>
                    <a:pt x="393" y="212"/>
                  </a:lnTo>
                  <a:lnTo>
                    <a:pt x="398" y="212"/>
                  </a:lnTo>
                  <a:lnTo>
                    <a:pt x="398" y="212"/>
                  </a:lnTo>
                  <a:lnTo>
                    <a:pt x="398" y="208"/>
                  </a:lnTo>
                  <a:lnTo>
                    <a:pt x="398" y="208"/>
                  </a:lnTo>
                  <a:lnTo>
                    <a:pt x="398" y="208"/>
                  </a:lnTo>
                  <a:lnTo>
                    <a:pt x="398" y="208"/>
                  </a:lnTo>
                  <a:lnTo>
                    <a:pt x="398" y="208"/>
                  </a:lnTo>
                  <a:lnTo>
                    <a:pt x="398" y="208"/>
                  </a:lnTo>
                  <a:lnTo>
                    <a:pt x="398" y="208"/>
                  </a:lnTo>
                  <a:lnTo>
                    <a:pt x="398" y="203"/>
                  </a:lnTo>
                  <a:lnTo>
                    <a:pt x="398" y="203"/>
                  </a:lnTo>
                  <a:lnTo>
                    <a:pt x="398" y="199"/>
                  </a:lnTo>
                  <a:lnTo>
                    <a:pt x="398" y="199"/>
                  </a:lnTo>
                  <a:lnTo>
                    <a:pt x="398" y="199"/>
                  </a:lnTo>
                  <a:lnTo>
                    <a:pt x="398" y="199"/>
                  </a:lnTo>
                  <a:lnTo>
                    <a:pt x="402" y="199"/>
                  </a:lnTo>
                  <a:lnTo>
                    <a:pt x="402" y="199"/>
                  </a:lnTo>
                  <a:lnTo>
                    <a:pt x="402" y="199"/>
                  </a:lnTo>
                  <a:lnTo>
                    <a:pt x="402" y="199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398" y="194"/>
                  </a:lnTo>
                  <a:lnTo>
                    <a:pt x="393" y="190"/>
                  </a:lnTo>
                  <a:lnTo>
                    <a:pt x="388" y="194"/>
                  </a:lnTo>
                  <a:lnTo>
                    <a:pt x="384" y="194"/>
                  </a:lnTo>
                  <a:lnTo>
                    <a:pt x="384" y="194"/>
                  </a:lnTo>
                  <a:lnTo>
                    <a:pt x="384" y="194"/>
                  </a:lnTo>
                  <a:lnTo>
                    <a:pt x="379" y="194"/>
                  </a:lnTo>
                  <a:lnTo>
                    <a:pt x="375" y="194"/>
                  </a:lnTo>
                  <a:lnTo>
                    <a:pt x="370" y="194"/>
                  </a:lnTo>
                  <a:lnTo>
                    <a:pt x="370" y="194"/>
                  </a:lnTo>
                  <a:lnTo>
                    <a:pt x="366" y="194"/>
                  </a:lnTo>
                  <a:lnTo>
                    <a:pt x="366" y="194"/>
                  </a:lnTo>
                  <a:lnTo>
                    <a:pt x="361" y="190"/>
                  </a:lnTo>
                  <a:lnTo>
                    <a:pt x="361" y="190"/>
                  </a:lnTo>
                  <a:lnTo>
                    <a:pt x="357" y="190"/>
                  </a:lnTo>
                  <a:lnTo>
                    <a:pt x="357" y="190"/>
                  </a:lnTo>
                  <a:lnTo>
                    <a:pt x="357" y="190"/>
                  </a:lnTo>
                  <a:lnTo>
                    <a:pt x="357" y="190"/>
                  </a:lnTo>
                  <a:lnTo>
                    <a:pt x="357" y="190"/>
                  </a:lnTo>
                  <a:lnTo>
                    <a:pt x="357" y="185"/>
                  </a:lnTo>
                  <a:lnTo>
                    <a:pt x="352" y="181"/>
                  </a:lnTo>
                  <a:lnTo>
                    <a:pt x="352" y="176"/>
                  </a:lnTo>
                  <a:lnTo>
                    <a:pt x="352" y="172"/>
                  </a:lnTo>
                  <a:lnTo>
                    <a:pt x="348" y="172"/>
                  </a:lnTo>
                  <a:lnTo>
                    <a:pt x="348" y="172"/>
                  </a:lnTo>
                  <a:lnTo>
                    <a:pt x="348" y="172"/>
                  </a:lnTo>
                  <a:lnTo>
                    <a:pt x="348" y="176"/>
                  </a:lnTo>
                  <a:lnTo>
                    <a:pt x="348" y="176"/>
                  </a:lnTo>
                  <a:lnTo>
                    <a:pt x="348" y="176"/>
                  </a:lnTo>
                  <a:lnTo>
                    <a:pt x="348" y="176"/>
                  </a:lnTo>
                  <a:lnTo>
                    <a:pt x="348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67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4" y="172"/>
                  </a:lnTo>
                  <a:lnTo>
                    <a:pt x="334" y="172"/>
                  </a:lnTo>
                  <a:lnTo>
                    <a:pt x="334" y="172"/>
                  </a:lnTo>
                  <a:lnTo>
                    <a:pt x="334" y="172"/>
                  </a:lnTo>
                  <a:lnTo>
                    <a:pt x="334" y="172"/>
                  </a:lnTo>
                  <a:lnTo>
                    <a:pt x="330" y="167"/>
                  </a:lnTo>
                  <a:lnTo>
                    <a:pt x="330" y="167"/>
                  </a:lnTo>
                  <a:lnTo>
                    <a:pt x="330" y="167"/>
                  </a:lnTo>
                  <a:lnTo>
                    <a:pt x="325" y="167"/>
                  </a:lnTo>
                  <a:lnTo>
                    <a:pt x="325" y="167"/>
                  </a:lnTo>
                  <a:lnTo>
                    <a:pt x="325" y="167"/>
                  </a:lnTo>
                  <a:lnTo>
                    <a:pt x="325" y="167"/>
                  </a:lnTo>
                  <a:lnTo>
                    <a:pt x="330" y="167"/>
                  </a:lnTo>
                  <a:lnTo>
                    <a:pt x="330" y="172"/>
                  </a:lnTo>
                  <a:lnTo>
                    <a:pt x="330" y="172"/>
                  </a:lnTo>
                  <a:lnTo>
                    <a:pt x="330" y="172"/>
                  </a:lnTo>
                  <a:lnTo>
                    <a:pt x="330" y="172"/>
                  </a:lnTo>
                  <a:lnTo>
                    <a:pt x="325" y="176"/>
                  </a:lnTo>
                  <a:lnTo>
                    <a:pt x="325" y="176"/>
                  </a:lnTo>
                  <a:lnTo>
                    <a:pt x="325" y="176"/>
                  </a:lnTo>
                  <a:lnTo>
                    <a:pt x="325" y="181"/>
                  </a:lnTo>
                  <a:lnTo>
                    <a:pt x="325" y="181"/>
                  </a:lnTo>
                  <a:lnTo>
                    <a:pt x="325" y="181"/>
                  </a:lnTo>
                  <a:lnTo>
                    <a:pt x="325" y="181"/>
                  </a:lnTo>
                  <a:lnTo>
                    <a:pt x="330" y="181"/>
                  </a:lnTo>
                  <a:lnTo>
                    <a:pt x="330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9" y="185"/>
                  </a:lnTo>
                  <a:lnTo>
                    <a:pt x="339" y="190"/>
                  </a:lnTo>
                  <a:lnTo>
                    <a:pt x="339" y="190"/>
                  </a:lnTo>
                  <a:lnTo>
                    <a:pt x="339" y="190"/>
                  </a:lnTo>
                  <a:lnTo>
                    <a:pt x="343" y="190"/>
                  </a:lnTo>
                  <a:lnTo>
                    <a:pt x="343" y="190"/>
                  </a:lnTo>
                  <a:lnTo>
                    <a:pt x="343" y="194"/>
                  </a:lnTo>
                  <a:lnTo>
                    <a:pt x="343" y="194"/>
                  </a:lnTo>
                  <a:lnTo>
                    <a:pt x="339" y="194"/>
                  </a:lnTo>
                  <a:lnTo>
                    <a:pt x="339" y="194"/>
                  </a:lnTo>
                  <a:lnTo>
                    <a:pt x="339" y="194"/>
                  </a:lnTo>
                  <a:lnTo>
                    <a:pt x="339" y="194"/>
                  </a:lnTo>
                  <a:lnTo>
                    <a:pt x="334" y="194"/>
                  </a:lnTo>
                  <a:lnTo>
                    <a:pt x="334" y="199"/>
                  </a:lnTo>
                  <a:lnTo>
                    <a:pt x="334" y="199"/>
                  </a:lnTo>
                  <a:lnTo>
                    <a:pt x="334" y="199"/>
                  </a:lnTo>
                  <a:lnTo>
                    <a:pt x="330" y="199"/>
                  </a:lnTo>
                  <a:lnTo>
                    <a:pt x="330" y="199"/>
                  </a:lnTo>
                  <a:lnTo>
                    <a:pt x="330" y="203"/>
                  </a:lnTo>
                  <a:lnTo>
                    <a:pt x="330" y="203"/>
                  </a:lnTo>
                  <a:lnTo>
                    <a:pt x="330" y="203"/>
                  </a:lnTo>
                  <a:lnTo>
                    <a:pt x="330" y="208"/>
                  </a:lnTo>
                  <a:lnTo>
                    <a:pt x="334" y="208"/>
                  </a:lnTo>
                  <a:lnTo>
                    <a:pt x="334" y="208"/>
                  </a:lnTo>
                  <a:lnTo>
                    <a:pt x="334" y="208"/>
                  </a:lnTo>
                  <a:lnTo>
                    <a:pt x="334" y="208"/>
                  </a:lnTo>
                  <a:lnTo>
                    <a:pt x="339" y="208"/>
                  </a:lnTo>
                  <a:lnTo>
                    <a:pt x="339" y="208"/>
                  </a:lnTo>
                  <a:lnTo>
                    <a:pt x="343" y="212"/>
                  </a:lnTo>
                  <a:lnTo>
                    <a:pt x="343" y="212"/>
                  </a:lnTo>
                  <a:lnTo>
                    <a:pt x="343" y="212"/>
                  </a:lnTo>
                  <a:lnTo>
                    <a:pt x="343" y="212"/>
                  </a:lnTo>
                  <a:lnTo>
                    <a:pt x="343" y="217"/>
                  </a:lnTo>
                  <a:lnTo>
                    <a:pt x="343" y="217"/>
                  </a:lnTo>
                  <a:lnTo>
                    <a:pt x="343" y="221"/>
                  </a:lnTo>
                  <a:lnTo>
                    <a:pt x="343" y="221"/>
                  </a:lnTo>
                  <a:lnTo>
                    <a:pt x="343" y="226"/>
                  </a:lnTo>
                  <a:lnTo>
                    <a:pt x="343" y="226"/>
                  </a:lnTo>
                  <a:lnTo>
                    <a:pt x="343" y="226"/>
                  </a:lnTo>
                  <a:lnTo>
                    <a:pt x="348" y="226"/>
                  </a:lnTo>
                  <a:lnTo>
                    <a:pt x="348" y="226"/>
                  </a:lnTo>
                  <a:lnTo>
                    <a:pt x="348" y="230"/>
                  </a:lnTo>
                  <a:lnTo>
                    <a:pt x="348" y="230"/>
                  </a:lnTo>
                  <a:lnTo>
                    <a:pt x="348" y="230"/>
                  </a:lnTo>
                  <a:lnTo>
                    <a:pt x="352" y="230"/>
                  </a:lnTo>
                  <a:lnTo>
                    <a:pt x="352" y="230"/>
                  </a:lnTo>
                  <a:lnTo>
                    <a:pt x="352" y="235"/>
                  </a:lnTo>
                  <a:lnTo>
                    <a:pt x="352" y="235"/>
                  </a:lnTo>
                  <a:lnTo>
                    <a:pt x="352" y="239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7" y="244"/>
                  </a:lnTo>
                  <a:lnTo>
                    <a:pt x="357" y="248"/>
                  </a:lnTo>
                  <a:lnTo>
                    <a:pt x="357" y="253"/>
                  </a:lnTo>
                  <a:lnTo>
                    <a:pt x="357" y="253"/>
                  </a:lnTo>
                  <a:lnTo>
                    <a:pt x="357" y="257"/>
                  </a:lnTo>
                  <a:lnTo>
                    <a:pt x="357" y="257"/>
                  </a:lnTo>
                  <a:lnTo>
                    <a:pt x="357" y="257"/>
                  </a:lnTo>
                  <a:lnTo>
                    <a:pt x="361" y="262"/>
                  </a:lnTo>
                  <a:lnTo>
                    <a:pt x="361" y="262"/>
                  </a:lnTo>
                  <a:lnTo>
                    <a:pt x="357" y="262"/>
                  </a:lnTo>
                  <a:lnTo>
                    <a:pt x="357" y="262"/>
                  </a:lnTo>
                  <a:lnTo>
                    <a:pt x="357" y="262"/>
                  </a:lnTo>
                  <a:lnTo>
                    <a:pt x="357" y="262"/>
                  </a:lnTo>
                  <a:lnTo>
                    <a:pt x="357" y="262"/>
                  </a:lnTo>
                  <a:lnTo>
                    <a:pt x="352" y="262"/>
                  </a:lnTo>
                  <a:lnTo>
                    <a:pt x="352" y="262"/>
                  </a:lnTo>
                  <a:lnTo>
                    <a:pt x="352" y="262"/>
                  </a:lnTo>
                  <a:lnTo>
                    <a:pt x="352" y="253"/>
                  </a:lnTo>
                  <a:lnTo>
                    <a:pt x="352" y="253"/>
                  </a:lnTo>
                  <a:lnTo>
                    <a:pt x="352" y="253"/>
                  </a:lnTo>
                  <a:lnTo>
                    <a:pt x="352" y="253"/>
                  </a:lnTo>
                  <a:lnTo>
                    <a:pt x="352" y="253"/>
                  </a:lnTo>
                  <a:lnTo>
                    <a:pt x="352" y="257"/>
                  </a:lnTo>
                  <a:lnTo>
                    <a:pt x="352" y="262"/>
                  </a:lnTo>
                  <a:lnTo>
                    <a:pt x="352" y="262"/>
                  </a:lnTo>
                  <a:lnTo>
                    <a:pt x="348" y="262"/>
                  </a:lnTo>
                  <a:lnTo>
                    <a:pt x="348" y="262"/>
                  </a:lnTo>
                  <a:lnTo>
                    <a:pt x="348" y="262"/>
                  </a:lnTo>
                  <a:lnTo>
                    <a:pt x="348" y="262"/>
                  </a:lnTo>
                  <a:lnTo>
                    <a:pt x="348" y="262"/>
                  </a:lnTo>
                  <a:lnTo>
                    <a:pt x="343" y="262"/>
                  </a:lnTo>
                  <a:lnTo>
                    <a:pt x="343" y="262"/>
                  </a:lnTo>
                  <a:lnTo>
                    <a:pt x="343" y="257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39" y="248"/>
                  </a:lnTo>
                  <a:lnTo>
                    <a:pt x="339" y="248"/>
                  </a:lnTo>
                  <a:lnTo>
                    <a:pt x="339" y="248"/>
                  </a:lnTo>
                  <a:lnTo>
                    <a:pt x="339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7"/>
                  </a:lnTo>
                  <a:lnTo>
                    <a:pt x="339" y="257"/>
                  </a:lnTo>
                  <a:lnTo>
                    <a:pt x="339" y="262"/>
                  </a:lnTo>
                  <a:lnTo>
                    <a:pt x="339" y="262"/>
                  </a:lnTo>
                  <a:lnTo>
                    <a:pt x="330" y="267"/>
                  </a:lnTo>
                  <a:lnTo>
                    <a:pt x="330" y="267"/>
                  </a:lnTo>
                  <a:lnTo>
                    <a:pt x="325" y="267"/>
                  </a:lnTo>
                  <a:lnTo>
                    <a:pt x="325" y="271"/>
                  </a:lnTo>
                  <a:lnTo>
                    <a:pt x="325" y="276"/>
                  </a:lnTo>
                  <a:lnTo>
                    <a:pt x="325" y="276"/>
                  </a:lnTo>
                  <a:lnTo>
                    <a:pt x="330" y="280"/>
                  </a:lnTo>
                  <a:lnTo>
                    <a:pt x="330" y="280"/>
                  </a:lnTo>
                  <a:lnTo>
                    <a:pt x="330" y="285"/>
                  </a:lnTo>
                  <a:lnTo>
                    <a:pt x="325" y="285"/>
                  </a:lnTo>
                  <a:lnTo>
                    <a:pt x="325" y="285"/>
                  </a:lnTo>
                  <a:lnTo>
                    <a:pt x="325" y="289"/>
                  </a:lnTo>
                  <a:lnTo>
                    <a:pt x="325" y="289"/>
                  </a:lnTo>
                  <a:lnTo>
                    <a:pt x="321" y="294"/>
                  </a:lnTo>
                  <a:lnTo>
                    <a:pt x="321" y="294"/>
                  </a:lnTo>
                  <a:lnTo>
                    <a:pt x="321" y="294"/>
                  </a:lnTo>
                  <a:lnTo>
                    <a:pt x="321" y="294"/>
                  </a:lnTo>
                  <a:lnTo>
                    <a:pt x="321" y="294"/>
                  </a:lnTo>
                  <a:lnTo>
                    <a:pt x="321" y="294"/>
                  </a:lnTo>
                  <a:lnTo>
                    <a:pt x="321" y="298"/>
                  </a:lnTo>
                  <a:lnTo>
                    <a:pt x="321" y="298"/>
                  </a:lnTo>
                  <a:lnTo>
                    <a:pt x="321" y="298"/>
                  </a:lnTo>
                  <a:lnTo>
                    <a:pt x="312" y="298"/>
                  </a:lnTo>
                  <a:lnTo>
                    <a:pt x="307" y="303"/>
                  </a:lnTo>
                  <a:lnTo>
                    <a:pt x="307" y="303"/>
                  </a:lnTo>
                  <a:lnTo>
                    <a:pt x="307" y="303"/>
                  </a:lnTo>
                  <a:lnTo>
                    <a:pt x="307" y="298"/>
                  </a:lnTo>
                  <a:lnTo>
                    <a:pt x="307" y="298"/>
                  </a:lnTo>
                  <a:lnTo>
                    <a:pt x="307" y="298"/>
                  </a:lnTo>
                  <a:lnTo>
                    <a:pt x="307" y="298"/>
                  </a:lnTo>
                  <a:lnTo>
                    <a:pt x="303" y="298"/>
                  </a:lnTo>
                  <a:lnTo>
                    <a:pt x="303" y="303"/>
                  </a:lnTo>
                  <a:lnTo>
                    <a:pt x="303" y="303"/>
                  </a:lnTo>
                  <a:lnTo>
                    <a:pt x="303" y="303"/>
                  </a:lnTo>
                  <a:lnTo>
                    <a:pt x="307" y="303"/>
                  </a:lnTo>
                  <a:lnTo>
                    <a:pt x="307" y="303"/>
                  </a:lnTo>
                  <a:lnTo>
                    <a:pt x="307" y="303"/>
                  </a:lnTo>
                  <a:lnTo>
                    <a:pt x="303" y="307"/>
                  </a:lnTo>
                  <a:lnTo>
                    <a:pt x="298" y="312"/>
                  </a:lnTo>
                  <a:lnTo>
                    <a:pt x="298" y="316"/>
                  </a:lnTo>
                  <a:lnTo>
                    <a:pt x="298" y="316"/>
                  </a:lnTo>
                  <a:lnTo>
                    <a:pt x="294" y="316"/>
                  </a:lnTo>
                  <a:lnTo>
                    <a:pt x="294" y="321"/>
                  </a:lnTo>
                  <a:lnTo>
                    <a:pt x="289" y="325"/>
                  </a:lnTo>
                  <a:lnTo>
                    <a:pt x="289" y="330"/>
                  </a:lnTo>
                  <a:lnTo>
                    <a:pt x="280" y="334"/>
                  </a:lnTo>
                  <a:lnTo>
                    <a:pt x="280" y="334"/>
                  </a:lnTo>
                  <a:lnTo>
                    <a:pt x="276" y="339"/>
                  </a:lnTo>
                  <a:lnTo>
                    <a:pt x="276" y="343"/>
                  </a:lnTo>
                  <a:lnTo>
                    <a:pt x="271" y="343"/>
                  </a:lnTo>
                  <a:lnTo>
                    <a:pt x="267" y="348"/>
                  </a:lnTo>
                  <a:lnTo>
                    <a:pt x="262" y="352"/>
                  </a:lnTo>
                  <a:lnTo>
                    <a:pt x="262" y="357"/>
                  </a:lnTo>
                  <a:lnTo>
                    <a:pt x="262" y="357"/>
                  </a:lnTo>
                  <a:lnTo>
                    <a:pt x="262" y="357"/>
                  </a:lnTo>
                  <a:lnTo>
                    <a:pt x="262" y="357"/>
                  </a:lnTo>
                  <a:lnTo>
                    <a:pt x="262" y="357"/>
                  </a:lnTo>
                  <a:lnTo>
                    <a:pt x="262" y="361"/>
                  </a:lnTo>
                  <a:lnTo>
                    <a:pt x="262" y="361"/>
                  </a:lnTo>
                  <a:lnTo>
                    <a:pt x="262" y="361"/>
                  </a:lnTo>
                  <a:lnTo>
                    <a:pt x="262" y="366"/>
                  </a:lnTo>
                  <a:lnTo>
                    <a:pt x="253" y="366"/>
                  </a:lnTo>
                  <a:lnTo>
                    <a:pt x="253" y="366"/>
                  </a:lnTo>
                  <a:lnTo>
                    <a:pt x="248" y="366"/>
                  </a:lnTo>
                  <a:lnTo>
                    <a:pt x="244" y="366"/>
                  </a:lnTo>
                  <a:lnTo>
                    <a:pt x="244" y="370"/>
                  </a:lnTo>
                  <a:lnTo>
                    <a:pt x="244" y="375"/>
                  </a:lnTo>
                  <a:lnTo>
                    <a:pt x="244" y="375"/>
                  </a:lnTo>
                  <a:lnTo>
                    <a:pt x="244" y="380"/>
                  </a:lnTo>
                  <a:lnTo>
                    <a:pt x="244" y="380"/>
                  </a:lnTo>
                  <a:lnTo>
                    <a:pt x="239" y="380"/>
                  </a:lnTo>
                  <a:lnTo>
                    <a:pt x="239" y="380"/>
                  </a:lnTo>
                  <a:lnTo>
                    <a:pt x="239" y="380"/>
                  </a:lnTo>
                  <a:lnTo>
                    <a:pt x="239" y="375"/>
                  </a:lnTo>
                  <a:lnTo>
                    <a:pt x="235" y="375"/>
                  </a:lnTo>
                  <a:lnTo>
                    <a:pt x="235" y="375"/>
                  </a:lnTo>
                  <a:lnTo>
                    <a:pt x="230" y="380"/>
                  </a:lnTo>
                  <a:lnTo>
                    <a:pt x="230" y="380"/>
                  </a:lnTo>
                  <a:lnTo>
                    <a:pt x="226" y="389"/>
                  </a:lnTo>
                  <a:lnTo>
                    <a:pt x="226" y="393"/>
                  </a:lnTo>
                  <a:lnTo>
                    <a:pt x="230" y="398"/>
                  </a:lnTo>
                  <a:lnTo>
                    <a:pt x="230" y="402"/>
                  </a:lnTo>
                  <a:lnTo>
                    <a:pt x="230" y="402"/>
                  </a:lnTo>
                  <a:lnTo>
                    <a:pt x="230" y="407"/>
                  </a:lnTo>
                  <a:lnTo>
                    <a:pt x="230" y="407"/>
                  </a:lnTo>
                  <a:lnTo>
                    <a:pt x="230" y="411"/>
                  </a:lnTo>
                  <a:lnTo>
                    <a:pt x="230" y="411"/>
                  </a:lnTo>
                  <a:lnTo>
                    <a:pt x="235" y="416"/>
                  </a:lnTo>
                  <a:lnTo>
                    <a:pt x="235" y="416"/>
                  </a:lnTo>
                  <a:lnTo>
                    <a:pt x="235" y="420"/>
                  </a:lnTo>
                  <a:lnTo>
                    <a:pt x="235" y="425"/>
                  </a:lnTo>
                  <a:lnTo>
                    <a:pt x="235" y="425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30" y="420"/>
                  </a:lnTo>
                  <a:lnTo>
                    <a:pt x="230" y="425"/>
                  </a:lnTo>
                  <a:lnTo>
                    <a:pt x="235" y="425"/>
                  </a:lnTo>
                  <a:lnTo>
                    <a:pt x="235" y="425"/>
                  </a:lnTo>
                  <a:lnTo>
                    <a:pt x="235" y="438"/>
                  </a:lnTo>
                  <a:lnTo>
                    <a:pt x="235" y="443"/>
                  </a:lnTo>
                  <a:lnTo>
                    <a:pt x="235" y="447"/>
                  </a:lnTo>
                  <a:lnTo>
                    <a:pt x="235" y="447"/>
                  </a:lnTo>
                  <a:lnTo>
                    <a:pt x="230" y="452"/>
                  </a:lnTo>
                  <a:lnTo>
                    <a:pt x="230" y="456"/>
                  </a:lnTo>
                  <a:lnTo>
                    <a:pt x="230" y="461"/>
                  </a:lnTo>
                  <a:lnTo>
                    <a:pt x="230" y="461"/>
                  </a:lnTo>
                  <a:lnTo>
                    <a:pt x="230" y="465"/>
                  </a:lnTo>
                  <a:lnTo>
                    <a:pt x="230" y="465"/>
                  </a:lnTo>
                  <a:lnTo>
                    <a:pt x="230" y="465"/>
                  </a:lnTo>
                  <a:lnTo>
                    <a:pt x="230" y="465"/>
                  </a:lnTo>
                  <a:lnTo>
                    <a:pt x="230" y="470"/>
                  </a:lnTo>
                  <a:lnTo>
                    <a:pt x="235" y="474"/>
                  </a:lnTo>
                  <a:lnTo>
                    <a:pt x="235" y="484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26" y="484"/>
                  </a:lnTo>
                  <a:lnTo>
                    <a:pt x="226" y="488"/>
                  </a:lnTo>
                  <a:lnTo>
                    <a:pt x="226" y="488"/>
                  </a:lnTo>
                  <a:lnTo>
                    <a:pt x="226" y="493"/>
                  </a:lnTo>
                  <a:lnTo>
                    <a:pt x="221" y="497"/>
                  </a:lnTo>
                  <a:lnTo>
                    <a:pt x="221" y="502"/>
                  </a:lnTo>
                  <a:lnTo>
                    <a:pt x="221" y="502"/>
                  </a:lnTo>
                  <a:lnTo>
                    <a:pt x="221" y="502"/>
                  </a:lnTo>
                  <a:lnTo>
                    <a:pt x="221" y="506"/>
                  </a:lnTo>
                  <a:lnTo>
                    <a:pt x="221" y="506"/>
                  </a:lnTo>
                  <a:lnTo>
                    <a:pt x="226" y="506"/>
                  </a:lnTo>
                  <a:lnTo>
                    <a:pt x="226" y="506"/>
                  </a:lnTo>
                  <a:lnTo>
                    <a:pt x="230" y="506"/>
                  </a:lnTo>
                  <a:lnTo>
                    <a:pt x="226" y="506"/>
                  </a:lnTo>
                  <a:lnTo>
                    <a:pt x="221" y="506"/>
                  </a:lnTo>
                  <a:lnTo>
                    <a:pt x="212" y="511"/>
                  </a:lnTo>
                  <a:lnTo>
                    <a:pt x="208" y="511"/>
                  </a:lnTo>
                  <a:lnTo>
                    <a:pt x="208" y="511"/>
                  </a:lnTo>
                  <a:lnTo>
                    <a:pt x="208" y="515"/>
                  </a:lnTo>
                  <a:lnTo>
                    <a:pt x="208" y="520"/>
                  </a:lnTo>
                  <a:lnTo>
                    <a:pt x="208" y="524"/>
                  </a:lnTo>
                  <a:lnTo>
                    <a:pt x="199" y="524"/>
                  </a:lnTo>
                  <a:lnTo>
                    <a:pt x="199" y="529"/>
                  </a:lnTo>
                  <a:lnTo>
                    <a:pt x="199" y="529"/>
                  </a:lnTo>
                  <a:lnTo>
                    <a:pt x="194" y="529"/>
                  </a:lnTo>
                  <a:lnTo>
                    <a:pt x="190" y="524"/>
                  </a:lnTo>
                  <a:lnTo>
                    <a:pt x="185" y="524"/>
                  </a:lnTo>
                  <a:lnTo>
                    <a:pt x="181" y="515"/>
                  </a:lnTo>
                  <a:lnTo>
                    <a:pt x="181" y="511"/>
                  </a:lnTo>
                  <a:lnTo>
                    <a:pt x="176" y="511"/>
                  </a:lnTo>
                  <a:lnTo>
                    <a:pt x="176" y="506"/>
                  </a:lnTo>
                  <a:lnTo>
                    <a:pt x="176" y="506"/>
                  </a:lnTo>
                  <a:lnTo>
                    <a:pt x="176" y="506"/>
                  </a:lnTo>
                  <a:lnTo>
                    <a:pt x="176" y="506"/>
                  </a:lnTo>
                  <a:lnTo>
                    <a:pt x="176" y="502"/>
                  </a:lnTo>
                  <a:lnTo>
                    <a:pt x="172" y="497"/>
                  </a:lnTo>
                  <a:lnTo>
                    <a:pt x="172" y="493"/>
                  </a:lnTo>
                  <a:lnTo>
                    <a:pt x="172" y="493"/>
                  </a:lnTo>
                  <a:lnTo>
                    <a:pt x="176" y="497"/>
                  </a:lnTo>
                  <a:lnTo>
                    <a:pt x="176" y="497"/>
                  </a:lnTo>
                  <a:lnTo>
                    <a:pt x="176" y="502"/>
                  </a:lnTo>
                  <a:lnTo>
                    <a:pt x="176" y="502"/>
                  </a:lnTo>
                  <a:lnTo>
                    <a:pt x="176" y="502"/>
                  </a:lnTo>
                  <a:lnTo>
                    <a:pt x="172" y="493"/>
                  </a:lnTo>
                  <a:lnTo>
                    <a:pt x="172" y="493"/>
                  </a:lnTo>
                  <a:lnTo>
                    <a:pt x="172" y="493"/>
                  </a:lnTo>
                  <a:lnTo>
                    <a:pt x="172" y="488"/>
                  </a:lnTo>
                  <a:lnTo>
                    <a:pt x="172" y="488"/>
                  </a:lnTo>
                  <a:lnTo>
                    <a:pt x="172" y="488"/>
                  </a:lnTo>
                  <a:lnTo>
                    <a:pt x="167" y="484"/>
                  </a:lnTo>
                  <a:lnTo>
                    <a:pt x="167" y="484"/>
                  </a:lnTo>
                  <a:lnTo>
                    <a:pt x="167" y="474"/>
                  </a:lnTo>
                  <a:lnTo>
                    <a:pt x="163" y="470"/>
                  </a:lnTo>
                  <a:lnTo>
                    <a:pt x="163" y="465"/>
                  </a:lnTo>
                  <a:lnTo>
                    <a:pt x="158" y="465"/>
                  </a:lnTo>
                  <a:lnTo>
                    <a:pt x="158" y="461"/>
                  </a:lnTo>
                  <a:lnTo>
                    <a:pt x="154" y="456"/>
                  </a:lnTo>
                  <a:lnTo>
                    <a:pt x="154" y="452"/>
                  </a:lnTo>
                  <a:lnTo>
                    <a:pt x="149" y="452"/>
                  </a:lnTo>
                  <a:lnTo>
                    <a:pt x="149" y="452"/>
                  </a:lnTo>
                  <a:lnTo>
                    <a:pt x="145" y="443"/>
                  </a:lnTo>
                  <a:lnTo>
                    <a:pt x="145" y="438"/>
                  </a:lnTo>
                  <a:lnTo>
                    <a:pt x="140" y="434"/>
                  </a:lnTo>
                  <a:lnTo>
                    <a:pt x="140" y="434"/>
                  </a:lnTo>
                  <a:lnTo>
                    <a:pt x="140" y="425"/>
                  </a:lnTo>
                  <a:lnTo>
                    <a:pt x="140" y="425"/>
                  </a:lnTo>
                  <a:lnTo>
                    <a:pt x="140" y="420"/>
                  </a:lnTo>
                  <a:lnTo>
                    <a:pt x="136" y="416"/>
                  </a:lnTo>
                  <a:lnTo>
                    <a:pt x="136" y="416"/>
                  </a:lnTo>
                  <a:lnTo>
                    <a:pt x="136" y="411"/>
                  </a:lnTo>
                  <a:lnTo>
                    <a:pt x="136" y="411"/>
                  </a:lnTo>
                  <a:lnTo>
                    <a:pt x="131" y="407"/>
                  </a:lnTo>
                  <a:lnTo>
                    <a:pt x="131" y="407"/>
                  </a:lnTo>
                  <a:lnTo>
                    <a:pt x="131" y="402"/>
                  </a:lnTo>
                  <a:lnTo>
                    <a:pt x="131" y="402"/>
                  </a:lnTo>
                  <a:lnTo>
                    <a:pt x="126" y="402"/>
                  </a:lnTo>
                  <a:lnTo>
                    <a:pt x="126" y="398"/>
                  </a:lnTo>
                  <a:lnTo>
                    <a:pt x="126" y="398"/>
                  </a:lnTo>
                  <a:lnTo>
                    <a:pt x="122" y="393"/>
                  </a:lnTo>
                  <a:lnTo>
                    <a:pt x="122" y="389"/>
                  </a:lnTo>
                  <a:lnTo>
                    <a:pt x="117" y="389"/>
                  </a:lnTo>
                  <a:lnTo>
                    <a:pt x="122" y="389"/>
                  </a:lnTo>
                  <a:lnTo>
                    <a:pt x="122" y="389"/>
                  </a:lnTo>
                  <a:lnTo>
                    <a:pt x="117" y="384"/>
                  </a:lnTo>
                  <a:lnTo>
                    <a:pt x="117" y="384"/>
                  </a:lnTo>
                  <a:lnTo>
                    <a:pt x="117" y="384"/>
                  </a:lnTo>
                  <a:lnTo>
                    <a:pt x="117" y="384"/>
                  </a:lnTo>
                  <a:lnTo>
                    <a:pt x="117" y="384"/>
                  </a:lnTo>
                  <a:lnTo>
                    <a:pt x="117" y="380"/>
                  </a:lnTo>
                  <a:lnTo>
                    <a:pt x="113" y="375"/>
                  </a:lnTo>
                  <a:lnTo>
                    <a:pt x="113" y="375"/>
                  </a:lnTo>
                  <a:lnTo>
                    <a:pt x="108" y="366"/>
                  </a:lnTo>
                  <a:lnTo>
                    <a:pt x="104" y="352"/>
                  </a:lnTo>
                  <a:lnTo>
                    <a:pt x="104" y="348"/>
                  </a:lnTo>
                  <a:lnTo>
                    <a:pt x="104" y="343"/>
                  </a:lnTo>
                  <a:lnTo>
                    <a:pt x="99" y="339"/>
                  </a:lnTo>
                  <a:lnTo>
                    <a:pt x="99" y="334"/>
                  </a:lnTo>
                  <a:lnTo>
                    <a:pt x="99" y="334"/>
                  </a:lnTo>
                  <a:lnTo>
                    <a:pt x="99" y="330"/>
                  </a:lnTo>
                  <a:lnTo>
                    <a:pt x="95" y="325"/>
                  </a:lnTo>
                  <a:lnTo>
                    <a:pt x="95" y="325"/>
                  </a:lnTo>
                  <a:lnTo>
                    <a:pt x="95" y="325"/>
                  </a:lnTo>
                  <a:lnTo>
                    <a:pt x="95" y="325"/>
                  </a:lnTo>
                  <a:lnTo>
                    <a:pt x="95" y="321"/>
                  </a:lnTo>
                  <a:lnTo>
                    <a:pt x="95" y="321"/>
                  </a:lnTo>
                  <a:lnTo>
                    <a:pt x="95" y="316"/>
                  </a:lnTo>
                  <a:lnTo>
                    <a:pt x="95" y="321"/>
                  </a:lnTo>
                  <a:lnTo>
                    <a:pt x="95" y="321"/>
                  </a:lnTo>
                  <a:lnTo>
                    <a:pt x="95" y="316"/>
                  </a:lnTo>
                  <a:lnTo>
                    <a:pt x="95" y="316"/>
                  </a:lnTo>
                  <a:lnTo>
                    <a:pt x="95" y="316"/>
                  </a:lnTo>
                  <a:lnTo>
                    <a:pt x="95" y="312"/>
                  </a:lnTo>
                  <a:lnTo>
                    <a:pt x="95" y="312"/>
                  </a:lnTo>
                  <a:lnTo>
                    <a:pt x="90" y="312"/>
                  </a:lnTo>
                  <a:lnTo>
                    <a:pt x="90" y="312"/>
                  </a:lnTo>
                  <a:lnTo>
                    <a:pt x="90" y="312"/>
                  </a:lnTo>
                  <a:lnTo>
                    <a:pt x="90" y="307"/>
                  </a:lnTo>
                  <a:lnTo>
                    <a:pt x="90" y="307"/>
                  </a:lnTo>
                  <a:lnTo>
                    <a:pt x="90" y="303"/>
                  </a:lnTo>
                  <a:lnTo>
                    <a:pt x="90" y="303"/>
                  </a:lnTo>
                  <a:lnTo>
                    <a:pt x="90" y="303"/>
                  </a:lnTo>
                  <a:lnTo>
                    <a:pt x="90" y="298"/>
                  </a:lnTo>
                  <a:lnTo>
                    <a:pt x="90" y="289"/>
                  </a:lnTo>
                  <a:lnTo>
                    <a:pt x="90" y="285"/>
                  </a:lnTo>
                  <a:lnTo>
                    <a:pt x="90" y="285"/>
                  </a:lnTo>
                  <a:lnTo>
                    <a:pt x="90" y="280"/>
                  </a:lnTo>
                  <a:lnTo>
                    <a:pt x="86" y="280"/>
                  </a:lnTo>
                  <a:lnTo>
                    <a:pt x="86" y="280"/>
                  </a:lnTo>
                  <a:lnTo>
                    <a:pt x="86" y="280"/>
                  </a:lnTo>
                  <a:lnTo>
                    <a:pt x="86" y="276"/>
                  </a:lnTo>
                  <a:lnTo>
                    <a:pt x="86" y="276"/>
                  </a:lnTo>
                  <a:lnTo>
                    <a:pt x="86" y="271"/>
                  </a:lnTo>
                  <a:lnTo>
                    <a:pt x="86" y="271"/>
                  </a:lnTo>
                  <a:lnTo>
                    <a:pt x="86" y="271"/>
                  </a:lnTo>
                  <a:lnTo>
                    <a:pt x="81" y="271"/>
                  </a:lnTo>
                  <a:lnTo>
                    <a:pt x="86" y="271"/>
                  </a:lnTo>
                  <a:lnTo>
                    <a:pt x="86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86" y="267"/>
                  </a:lnTo>
                  <a:lnTo>
                    <a:pt x="81" y="267"/>
                  </a:lnTo>
                  <a:lnTo>
                    <a:pt x="81" y="262"/>
                  </a:lnTo>
                  <a:lnTo>
                    <a:pt x="81" y="262"/>
                  </a:lnTo>
                  <a:lnTo>
                    <a:pt x="81" y="262"/>
                  </a:lnTo>
                  <a:lnTo>
                    <a:pt x="81" y="262"/>
                  </a:lnTo>
                  <a:lnTo>
                    <a:pt x="81" y="262"/>
                  </a:lnTo>
                  <a:lnTo>
                    <a:pt x="81" y="257"/>
                  </a:lnTo>
                  <a:lnTo>
                    <a:pt x="81" y="257"/>
                  </a:lnTo>
                  <a:lnTo>
                    <a:pt x="81" y="257"/>
                  </a:lnTo>
                  <a:lnTo>
                    <a:pt x="86" y="257"/>
                  </a:lnTo>
                  <a:lnTo>
                    <a:pt x="81" y="257"/>
                  </a:lnTo>
                  <a:lnTo>
                    <a:pt x="81" y="257"/>
                  </a:lnTo>
                  <a:lnTo>
                    <a:pt x="77" y="257"/>
                  </a:lnTo>
                  <a:lnTo>
                    <a:pt x="77" y="257"/>
                  </a:lnTo>
                  <a:lnTo>
                    <a:pt x="72" y="257"/>
                  </a:lnTo>
                  <a:lnTo>
                    <a:pt x="72" y="257"/>
                  </a:lnTo>
                  <a:lnTo>
                    <a:pt x="77" y="257"/>
                  </a:lnTo>
                  <a:lnTo>
                    <a:pt x="77" y="262"/>
                  </a:lnTo>
                  <a:lnTo>
                    <a:pt x="77" y="262"/>
                  </a:lnTo>
                  <a:lnTo>
                    <a:pt x="72" y="262"/>
                  </a:lnTo>
                  <a:lnTo>
                    <a:pt x="72" y="262"/>
                  </a:lnTo>
                  <a:lnTo>
                    <a:pt x="72" y="267"/>
                  </a:lnTo>
                  <a:lnTo>
                    <a:pt x="72" y="267"/>
                  </a:lnTo>
                  <a:lnTo>
                    <a:pt x="72" y="267"/>
                  </a:lnTo>
                  <a:lnTo>
                    <a:pt x="77" y="267"/>
                  </a:lnTo>
                  <a:lnTo>
                    <a:pt x="77" y="267"/>
                  </a:lnTo>
                  <a:lnTo>
                    <a:pt x="77" y="267"/>
                  </a:lnTo>
                  <a:lnTo>
                    <a:pt x="77" y="271"/>
                  </a:lnTo>
                  <a:lnTo>
                    <a:pt x="77" y="276"/>
                  </a:lnTo>
                  <a:lnTo>
                    <a:pt x="72" y="280"/>
                  </a:lnTo>
                  <a:lnTo>
                    <a:pt x="68" y="280"/>
                  </a:lnTo>
                  <a:lnTo>
                    <a:pt x="63" y="285"/>
                  </a:lnTo>
                  <a:lnTo>
                    <a:pt x="59" y="285"/>
                  </a:lnTo>
                  <a:lnTo>
                    <a:pt x="54" y="285"/>
                  </a:lnTo>
                  <a:lnTo>
                    <a:pt x="54" y="285"/>
                  </a:lnTo>
                  <a:lnTo>
                    <a:pt x="50" y="285"/>
                  </a:lnTo>
                  <a:lnTo>
                    <a:pt x="41" y="280"/>
                  </a:lnTo>
                  <a:lnTo>
                    <a:pt x="41" y="280"/>
                  </a:lnTo>
                  <a:lnTo>
                    <a:pt x="36" y="271"/>
                  </a:lnTo>
                  <a:lnTo>
                    <a:pt x="32" y="267"/>
                  </a:lnTo>
                  <a:lnTo>
                    <a:pt x="27" y="267"/>
                  </a:lnTo>
                  <a:lnTo>
                    <a:pt x="23" y="262"/>
                  </a:lnTo>
                  <a:lnTo>
                    <a:pt x="18" y="257"/>
                  </a:lnTo>
                  <a:lnTo>
                    <a:pt x="18" y="257"/>
                  </a:lnTo>
                  <a:lnTo>
                    <a:pt x="18" y="257"/>
                  </a:lnTo>
                  <a:lnTo>
                    <a:pt x="18" y="253"/>
                  </a:lnTo>
                  <a:lnTo>
                    <a:pt x="23" y="253"/>
                  </a:lnTo>
                  <a:lnTo>
                    <a:pt x="23" y="257"/>
                  </a:lnTo>
                  <a:lnTo>
                    <a:pt x="23" y="257"/>
                  </a:lnTo>
                  <a:lnTo>
                    <a:pt x="23" y="257"/>
                  </a:lnTo>
                  <a:lnTo>
                    <a:pt x="27" y="253"/>
                  </a:lnTo>
                  <a:lnTo>
                    <a:pt x="32" y="253"/>
                  </a:lnTo>
                  <a:lnTo>
                    <a:pt x="32" y="253"/>
                  </a:lnTo>
                  <a:lnTo>
                    <a:pt x="32" y="253"/>
                  </a:lnTo>
                  <a:lnTo>
                    <a:pt x="36" y="253"/>
                  </a:lnTo>
                  <a:lnTo>
                    <a:pt x="36" y="253"/>
                  </a:lnTo>
                  <a:lnTo>
                    <a:pt x="41" y="253"/>
                  </a:lnTo>
                  <a:lnTo>
                    <a:pt x="41" y="248"/>
                  </a:lnTo>
                  <a:lnTo>
                    <a:pt x="41" y="244"/>
                  </a:lnTo>
                  <a:lnTo>
                    <a:pt x="45" y="244"/>
                  </a:lnTo>
                  <a:lnTo>
                    <a:pt x="41" y="244"/>
                  </a:lnTo>
                  <a:lnTo>
                    <a:pt x="41" y="239"/>
                  </a:lnTo>
                  <a:lnTo>
                    <a:pt x="41" y="239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36" y="244"/>
                  </a:lnTo>
                  <a:lnTo>
                    <a:pt x="36" y="244"/>
                  </a:lnTo>
                  <a:lnTo>
                    <a:pt x="32" y="244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3" y="248"/>
                  </a:lnTo>
                  <a:lnTo>
                    <a:pt x="14" y="244"/>
                  </a:lnTo>
                  <a:lnTo>
                    <a:pt x="9" y="239"/>
                  </a:lnTo>
                  <a:lnTo>
                    <a:pt x="9" y="235"/>
                  </a:lnTo>
                  <a:lnTo>
                    <a:pt x="4" y="235"/>
                  </a:lnTo>
                  <a:lnTo>
                    <a:pt x="4" y="230"/>
                  </a:lnTo>
                  <a:lnTo>
                    <a:pt x="9" y="230"/>
                  </a:lnTo>
                  <a:lnTo>
                    <a:pt x="9" y="226"/>
                  </a:lnTo>
                  <a:lnTo>
                    <a:pt x="9" y="230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0" y="230"/>
                  </a:lnTo>
                  <a:lnTo>
                    <a:pt x="0" y="226"/>
                  </a:lnTo>
                  <a:lnTo>
                    <a:pt x="0" y="226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9" y="226"/>
                  </a:lnTo>
                  <a:lnTo>
                    <a:pt x="9" y="226"/>
                  </a:lnTo>
                  <a:lnTo>
                    <a:pt x="9" y="221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21"/>
                  </a:lnTo>
                  <a:lnTo>
                    <a:pt x="9" y="221"/>
                  </a:lnTo>
                  <a:lnTo>
                    <a:pt x="14" y="217"/>
                  </a:lnTo>
                  <a:lnTo>
                    <a:pt x="14" y="221"/>
                  </a:lnTo>
                  <a:lnTo>
                    <a:pt x="14" y="217"/>
                  </a:lnTo>
                  <a:lnTo>
                    <a:pt x="14" y="221"/>
                  </a:lnTo>
                  <a:lnTo>
                    <a:pt x="18" y="221"/>
                  </a:lnTo>
                  <a:lnTo>
                    <a:pt x="23" y="217"/>
                  </a:lnTo>
                  <a:lnTo>
                    <a:pt x="23" y="217"/>
                  </a:lnTo>
                  <a:lnTo>
                    <a:pt x="23" y="221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41" y="217"/>
                  </a:lnTo>
                  <a:lnTo>
                    <a:pt x="41" y="217"/>
                  </a:lnTo>
                  <a:lnTo>
                    <a:pt x="41" y="217"/>
                  </a:lnTo>
                  <a:lnTo>
                    <a:pt x="41" y="217"/>
                  </a:lnTo>
                  <a:lnTo>
                    <a:pt x="41" y="217"/>
                  </a:lnTo>
                  <a:lnTo>
                    <a:pt x="41" y="221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2"/>
                  </a:lnTo>
                  <a:lnTo>
                    <a:pt x="45" y="212"/>
                  </a:lnTo>
                  <a:lnTo>
                    <a:pt x="45" y="212"/>
                  </a:lnTo>
                  <a:lnTo>
                    <a:pt x="45" y="212"/>
                  </a:lnTo>
                  <a:lnTo>
                    <a:pt x="45" y="212"/>
                  </a:lnTo>
                  <a:lnTo>
                    <a:pt x="45" y="212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1" y="203"/>
                  </a:lnTo>
                  <a:lnTo>
                    <a:pt x="41" y="199"/>
                  </a:lnTo>
                  <a:lnTo>
                    <a:pt x="36" y="199"/>
                  </a:lnTo>
                  <a:lnTo>
                    <a:pt x="36" y="199"/>
                  </a:lnTo>
                  <a:lnTo>
                    <a:pt x="36" y="194"/>
                  </a:lnTo>
                  <a:lnTo>
                    <a:pt x="36" y="190"/>
                  </a:lnTo>
                  <a:lnTo>
                    <a:pt x="36" y="190"/>
                  </a:lnTo>
                  <a:lnTo>
                    <a:pt x="36" y="190"/>
                  </a:lnTo>
                  <a:lnTo>
                    <a:pt x="32" y="190"/>
                  </a:lnTo>
                  <a:lnTo>
                    <a:pt x="32" y="190"/>
                  </a:lnTo>
                  <a:lnTo>
                    <a:pt x="32" y="190"/>
                  </a:lnTo>
                  <a:lnTo>
                    <a:pt x="32" y="190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27" y="176"/>
                  </a:lnTo>
                  <a:lnTo>
                    <a:pt x="23" y="176"/>
                  </a:lnTo>
                  <a:lnTo>
                    <a:pt x="23" y="176"/>
                  </a:lnTo>
                  <a:lnTo>
                    <a:pt x="23" y="176"/>
                  </a:lnTo>
                  <a:lnTo>
                    <a:pt x="23" y="176"/>
                  </a:lnTo>
                  <a:lnTo>
                    <a:pt x="18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67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8" y="158"/>
                  </a:lnTo>
                  <a:lnTo>
                    <a:pt x="18" y="153"/>
                  </a:lnTo>
                  <a:lnTo>
                    <a:pt x="18" y="149"/>
                  </a:lnTo>
                  <a:lnTo>
                    <a:pt x="18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7" y="149"/>
                  </a:lnTo>
                  <a:lnTo>
                    <a:pt x="27" y="149"/>
                  </a:lnTo>
                  <a:lnTo>
                    <a:pt x="27" y="149"/>
                  </a:lnTo>
                  <a:lnTo>
                    <a:pt x="27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6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9"/>
                  </a:lnTo>
                  <a:lnTo>
                    <a:pt x="50" y="149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50" y="140"/>
                  </a:lnTo>
                  <a:lnTo>
                    <a:pt x="50" y="140"/>
                  </a:lnTo>
                  <a:lnTo>
                    <a:pt x="50" y="135"/>
                  </a:lnTo>
                  <a:lnTo>
                    <a:pt x="50" y="131"/>
                  </a:lnTo>
                  <a:lnTo>
                    <a:pt x="54" y="131"/>
                  </a:lnTo>
                  <a:lnTo>
                    <a:pt x="54" y="131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63" y="122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3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8" y="108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5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7" y="77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77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6" y="68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1" y="63"/>
                  </a:lnTo>
                  <a:lnTo>
                    <a:pt x="81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3" y="49"/>
                  </a:lnTo>
                  <a:lnTo>
                    <a:pt x="63" y="49"/>
                  </a:lnTo>
                  <a:lnTo>
                    <a:pt x="63" y="49"/>
                  </a:lnTo>
                  <a:lnTo>
                    <a:pt x="63" y="49"/>
                  </a:lnTo>
                  <a:lnTo>
                    <a:pt x="63" y="49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9" y="36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0" y="27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7" y="18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4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9"/>
                  </a:lnTo>
                  <a:lnTo>
                    <a:pt x="117" y="9"/>
                  </a:lnTo>
                  <a:lnTo>
                    <a:pt x="117" y="13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31"/>
                  </a:lnTo>
                  <a:lnTo>
                    <a:pt x="131" y="31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54"/>
                  </a:lnTo>
                  <a:lnTo>
                    <a:pt x="145" y="54"/>
                  </a:lnTo>
                  <a:lnTo>
                    <a:pt x="145" y="54"/>
                  </a:lnTo>
                  <a:lnTo>
                    <a:pt x="145" y="59"/>
                  </a:lnTo>
                  <a:lnTo>
                    <a:pt x="145" y="59"/>
                  </a:lnTo>
                  <a:lnTo>
                    <a:pt x="145" y="59"/>
                  </a:lnTo>
                  <a:lnTo>
                    <a:pt x="145" y="59"/>
                  </a:lnTo>
                  <a:lnTo>
                    <a:pt x="145" y="59"/>
                  </a:lnTo>
                  <a:lnTo>
                    <a:pt x="145" y="59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40" y="54"/>
                  </a:lnTo>
                  <a:lnTo>
                    <a:pt x="140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3"/>
                  </a:lnTo>
                  <a:lnTo>
                    <a:pt x="136" y="63"/>
                  </a:lnTo>
                  <a:lnTo>
                    <a:pt x="136" y="63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0" y="68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1" name="Freeform 77">
              <a:extLst>
                <a:ext uri="{FF2B5EF4-FFF2-40B4-BE49-F238E27FC236}">
                  <a16:creationId xmlns:a16="http://schemas.microsoft.com/office/drawing/2014/main" id="{4C2312EE-D057-8A16-0D18-49B40EFE3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638" y="1295401"/>
              <a:ext cx="100013" cy="114300"/>
            </a:xfrm>
            <a:custGeom>
              <a:avLst/>
              <a:gdLst>
                <a:gd name="T0" fmla="*/ 45 w 63"/>
                <a:gd name="T1" fmla="*/ 9 h 72"/>
                <a:gd name="T2" fmla="*/ 40 w 63"/>
                <a:gd name="T3" fmla="*/ 13 h 72"/>
                <a:gd name="T4" fmla="*/ 40 w 63"/>
                <a:gd name="T5" fmla="*/ 13 h 72"/>
                <a:gd name="T6" fmla="*/ 36 w 63"/>
                <a:gd name="T7" fmla="*/ 18 h 72"/>
                <a:gd name="T8" fmla="*/ 40 w 63"/>
                <a:gd name="T9" fmla="*/ 22 h 72"/>
                <a:gd name="T10" fmla="*/ 45 w 63"/>
                <a:gd name="T11" fmla="*/ 22 h 72"/>
                <a:gd name="T12" fmla="*/ 49 w 63"/>
                <a:gd name="T13" fmla="*/ 22 h 72"/>
                <a:gd name="T14" fmla="*/ 54 w 63"/>
                <a:gd name="T15" fmla="*/ 18 h 72"/>
                <a:gd name="T16" fmla="*/ 54 w 63"/>
                <a:gd name="T17" fmla="*/ 22 h 72"/>
                <a:gd name="T18" fmla="*/ 58 w 63"/>
                <a:gd name="T19" fmla="*/ 27 h 72"/>
                <a:gd name="T20" fmla="*/ 63 w 63"/>
                <a:gd name="T21" fmla="*/ 27 h 72"/>
                <a:gd name="T22" fmla="*/ 58 w 63"/>
                <a:gd name="T23" fmla="*/ 27 h 72"/>
                <a:gd name="T24" fmla="*/ 63 w 63"/>
                <a:gd name="T25" fmla="*/ 31 h 72"/>
                <a:gd name="T26" fmla="*/ 63 w 63"/>
                <a:gd name="T27" fmla="*/ 40 h 72"/>
                <a:gd name="T28" fmla="*/ 63 w 63"/>
                <a:gd name="T29" fmla="*/ 49 h 72"/>
                <a:gd name="T30" fmla="*/ 58 w 63"/>
                <a:gd name="T31" fmla="*/ 58 h 72"/>
                <a:gd name="T32" fmla="*/ 54 w 63"/>
                <a:gd name="T33" fmla="*/ 58 h 72"/>
                <a:gd name="T34" fmla="*/ 49 w 63"/>
                <a:gd name="T35" fmla="*/ 58 h 72"/>
                <a:gd name="T36" fmla="*/ 40 w 63"/>
                <a:gd name="T37" fmla="*/ 63 h 72"/>
                <a:gd name="T38" fmla="*/ 36 w 63"/>
                <a:gd name="T39" fmla="*/ 63 h 72"/>
                <a:gd name="T40" fmla="*/ 31 w 63"/>
                <a:gd name="T41" fmla="*/ 67 h 72"/>
                <a:gd name="T42" fmla="*/ 27 w 63"/>
                <a:gd name="T43" fmla="*/ 67 h 72"/>
                <a:gd name="T44" fmla="*/ 27 w 63"/>
                <a:gd name="T45" fmla="*/ 67 h 72"/>
                <a:gd name="T46" fmla="*/ 13 w 63"/>
                <a:gd name="T47" fmla="*/ 72 h 72"/>
                <a:gd name="T48" fmla="*/ 4 w 63"/>
                <a:gd name="T49" fmla="*/ 72 h 72"/>
                <a:gd name="T50" fmla="*/ 4 w 63"/>
                <a:gd name="T51" fmla="*/ 72 h 72"/>
                <a:gd name="T52" fmla="*/ 4 w 63"/>
                <a:gd name="T53" fmla="*/ 67 h 72"/>
                <a:gd name="T54" fmla="*/ 0 w 63"/>
                <a:gd name="T55" fmla="*/ 67 h 72"/>
                <a:gd name="T56" fmla="*/ 0 w 63"/>
                <a:gd name="T57" fmla="*/ 63 h 72"/>
                <a:gd name="T58" fmla="*/ 0 w 63"/>
                <a:gd name="T59" fmla="*/ 63 h 72"/>
                <a:gd name="T60" fmla="*/ 4 w 63"/>
                <a:gd name="T61" fmla="*/ 58 h 72"/>
                <a:gd name="T62" fmla="*/ 9 w 63"/>
                <a:gd name="T63" fmla="*/ 58 h 72"/>
                <a:gd name="T64" fmla="*/ 9 w 63"/>
                <a:gd name="T65" fmla="*/ 54 h 72"/>
                <a:gd name="T66" fmla="*/ 22 w 63"/>
                <a:gd name="T67" fmla="*/ 49 h 72"/>
                <a:gd name="T68" fmla="*/ 13 w 63"/>
                <a:gd name="T69" fmla="*/ 49 h 72"/>
                <a:gd name="T70" fmla="*/ 4 w 63"/>
                <a:gd name="T71" fmla="*/ 54 h 72"/>
                <a:gd name="T72" fmla="*/ 13 w 63"/>
                <a:gd name="T73" fmla="*/ 45 h 72"/>
                <a:gd name="T74" fmla="*/ 18 w 63"/>
                <a:gd name="T75" fmla="*/ 40 h 72"/>
                <a:gd name="T76" fmla="*/ 18 w 63"/>
                <a:gd name="T77" fmla="*/ 40 h 72"/>
                <a:gd name="T78" fmla="*/ 13 w 63"/>
                <a:gd name="T79" fmla="*/ 40 h 72"/>
                <a:gd name="T80" fmla="*/ 9 w 63"/>
                <a:gd name="T81" fmla="*/ 36 h 72"/>
                <a:gd name="T82" fmla="*/ 4 w 63"/>
                <a:gd name="T83" fmla="*/ 36 h 72"/>
                <a:gd name="T84" fmla="*/ 9 w 63"/>
                <a:gd name="T85" fmla="*/ 36 h 72"/>
                <a:gd name="T86" fmla="*/ 9 w 63"/>
                <a:gd name="T87" fmla="*/ 31 h 72"/>
                <a:gd name="T88" fmla="*/ 13 w 63"/>
                <a:gd name="T89" fmla="*/ 27 h 72"/>
                <a:gd name="T90" fmla="*/ 9 w 63"/>
                <a:gd name="T91" fmla="*/ 27 h 72"/>
                <a:gd name="T92" fmla="*/ 9 w 63"/>
                <a:gd name="T93" fmla="*/ 22 h 72"/>
                <a:gd name="T94" fmla="*/ 13 w 63"/>
                <a:gd name="T95" fmla="*/ 22 h 72"/>
                <a:gd name="T96" fmla="*/ 22 w 63"/>
                <a:gd name="T97" fmla="*/ 22 h 72"/>
                <a:gd name="T98" fmla="*/ 31 w 63"/>
                <a:gd name="T99" fmla="*/ 22 h 72"/>
                <a:gd name="T100" fmla="*/ 31 w 63"/>
                <a:gd name="T101" fmla="*/ 18 h 72"/>
                <a:gd name="T102" fmla="*/ 31 w 63"/>
                <a:gd name="T103" fmla="*/ 13 h 72"/>
                <a:gd name="T104" fmla="*/ 31 w 63"/>
                <a:gd name="T105" fmla="*/ 9 h 72"/>
                <a:gd name="T106" fmla="*/ 36 w 63"/>
                <a:gd name="T107" fmla="*/ 4 h 72"/>
                <a:gd name="T108" fmla="*/ 40 w 63"/>
                <a:gd name="T109" fmla="*/ 4 h 72"/>
                <a:gd name="T110" fmla="*/ 45 w 63"/>
                <a:gd name="T111" fmla="*/ 4 h 72"/>
                <a:gd name="T112" fmla="*/ 45 w 63"/>
                <a:gd name="T113" fmla="*/ 4 h 72"/>
                <a:gd name="T114" fmla="*/ 45 w 63"/>
                <a:gd name="T115" fmla="*/ 4 h 72"/>
                <a:gd name="T116" fmla="*/ 49 w 63"/>
                <a:gd name="T117" fmla="*/ 0 h 72"/>
                <a:gd name="T118" fmla="*/ 54 w 63"/>
                <a:gd name="T119" fmla="*/ 4 h 72"/>
                <a:gd name="T120" fmla="*/ 49 w 63"/>
                <a:gd name="T121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72">
                  <a:moveTo>
                    <a:pt x="49" y="9"/>
                  </a:moveTo>
                  <a:lnTo>
                    <a:pt x="49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40" y="13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8" y="22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49"/>
                  </a:lnTo>
                  <a:lnTo>
                    <a:pt x="63" y="49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8" y="54"/>
                  </a:lnTo>
                  <a:lnTo>
                    <a:pt x="58" y="58"/>
                  </a:lnTo>
                  <a:lnTo>
                    <a:pt x="54" y="58"/>
                  </a:lnTo>
                  <a:lnTo>
                    <a:pt x="54" y="58"/>
                  </a:lnTo>
                  <a:lnTo>
                    <a:pt x="58" y="58"/>
                  </a:lnTo>
                  <a:lnTo>
                    <a:pt x="54" y="58"/>
                  </a:lnTo>
                  <a:lnTo>
                    <a:pt x="54" y="58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49" y="63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45" y="58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36" y="63"/>
                  </a:lnTo>
                  <a:lnTo>
                    <a:pt x="36" y="63"/>
                  </a:lnTo>
                  <a:lnTo>
                    <a:pt x="36" y="63"/>
                  </a:lnTo>
                  <a:lnTo>
                    <a:pt x="36" y="63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18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9" y="72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4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3" y="54"/>
                  </a:lnTo>
                  <a:lnTo>
                    <a:pt x="18" y="54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3" y="54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4" y="54"/>
                  </a:lnTo>
                  <a:lnTo>
                    <a:pt x="9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8" y="45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8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9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1"/>
                  </a:lnTo>
                  <a:lnTo>
                    <a:pt x="13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3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7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27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1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6" y="9"/>
                  </a:lnTo>
                  <a:lnTo>
                    <a:pt x="31" y="9"/>
                  </a:lnTo>
                  <a:lnTo>
                    <a:pt x="36" y="9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9" y="4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9"/>
                  </a:lnTo>
                  <a:lnTo>
                    <a:pt x="49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2" name="Freeform 78">
              <a:extLst>
                <a:ext uri="{FF2B5EF4-FFF2-40B4-BE49-F238E27FC236}">
                  <a16:creationId xmlns:a16="http://schemas.microsoft.com/office/drawing/2014/main" id="{045D18BF-FE00-38D2-76A4-040F7647E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913" y="1754189"/>
              <a:ext cx="560388" cy="438150"/>
            </a:xfrm>
            <a:custGeom>
              <a:avLst/>
              <a:gdLst>
                <a:gd name="T0" fmla="*/ 23 w 353"/>
                <a:gd name="T1" fmla="*/ 13 h 276"/>
                <a:gd name="T2" fmla="*/ 45 w 353"/>
                <a:gd name="T3" fmla="*/ 13 h 276"/>
                <a:gd name="T4" fmla="*/ 68 w 353"/>
                <a:gd name="T5" fmla="*/ 4 h 276"/>
                <a:gd name="T6" fmla="*/ 68 w 353"/>
                <a:gd name="T7" fmla="*/ 13 h 276"/>
                <a:gd name="T8" fmla="*/ 68 w 353"/>
                <a:gd name="T9" fmla="*/ 18 h 276"/>
                <a:gd name="T10" fmla="*/ 82 w 353"/>
                <a:gd name="T11" fmla="*/ 32 h 276"/>
                <a:gd name="T12" fmla="*/ 104 w 353"/>
                <a:gd name="T13" fmla="*/ 45 h 276"/>
                <a:gd name="T14" fmla="*/ 163 w 353"/>
                <a:gd name="T15" fmla="*/ 50 h 276"/>
                <a:gd name="T16" fmla="*/ 163 w 353"/>
                <a:gd name="T17" fmla="*/ 45 h 276"/>
                <a:gd name="T18" fmla="*/ 176 w 353"/>
                <a:gd name="T19" fmla="*/ 36 h 276"/>
                <a:gd name="T20" fmla="*/ 199 w 353"/>
                <a:gd name="T21" fmla="*/ 27 h 276"/>
                <a:gd name="T22" fmla="*/ 213 w 353"/>
                <a:gd name="T23" fmla="*/ 27 h 276"/>
                <a:gd name="T24" fmla="*/ 226 w 353"/>
                <a:gd name="T25" fmla="*/ 32 h 276"/>
                <a:gd name="T26" fmla="*/ 240 w 353"/>
                <a:gd name="T27" fmla="*/ 36 h 276"/>
                <a:gd name="T28" fmla="*/ 258 w 353"/>
                <a:gd name="T29" fmla="*/ 45 h 276"/>
                <a:gd name="T30" fmla="*/ 285 w 353"/>
                <a:gd name="T31" fmla="*/ 63 h 276"/>
                <a:gd name="T32" fmla="*/ 285 w 353"/>
                <a:gd name="T33" fmla="*/ 72 h 276"/>
                <a:gd name="T34" fmla="*/ 285 w 353"/>
                <a:gd name="T35" fmla="*/ 81 h 276"/>
                <a:gd name="T36" fmla="*/ 285 w 353"/>
                <a:gd name="T37" fmla="*/ 90 h 276"/>
                <a:gd name="T38" fmla="*/ 280 w 353"/>
                <a:gd name="T39" fmla="*/ 99 h 276"/>
                <a:gd name="T40" fmla="*/ 289 w 353"/>
                <a:gd name="T41" fmla="*/ 113 h 276"/>
                <a:gd name="T42" fmla="*/ 294 w 353"/>
                <a:gd name="T43" fmla="*/ 145 h 276"/>
                <a:gd name="T44" fmla="*/ 312 w 353"/>
                <a:gd name="T45" fmla="*/ 158 h 276"/>
                <a:gd name="T46" fmla="*/ 312 w 353"/>
                <a:gd name="T47" fmla="*/ 194 h 276"/>
                <a:gd name="T48" fmla="*/ 330 w 353"/>
                <a:gd name="T49" fmla="*/ 212 h 276"/>
                <a:gd name="T50" fmla="*/ 344 w 353"/>
                <a:gd name="T51" fmla="*/ 231 h 276"/>
                <a:gd name="T52" fmla="*/ 353 w 353"/>
                <a:gd name="T53" fmla="*/ 235 h 276"/>
                <a:gd name="T54" fmla="*/ 344 w 353"/>
                <a:gd name="T55" fmla="*/ 244 h 276"/>
                <a:gd name="T56" fmla="*/ 335 w 353"/>
                <a:gd name="T57" fmla="*/ 249 h 276"/>
                <a:gd name="T58" fmla="*/ 330 w 353"/>
                <a:gd name="T59" fmla="*/ 267 h 276"/>
                <a:gd name="T60" fmla="*/ 312 w 353"/>
                <a:gd name="T61" fmla="*/ 267 h 276"/>
                <a:gd name="T62" fmla="*/ 280 w 353"/>
                <a:gd name="T63" fmla="*/ 267 h 276"/>
                <a:gd name="T64" fmla="*/ 253 w 353"/>
                <a:gd name="T65" fmla="*/ 258 h 276"/>
                <a:gd name="T66" fmla="*/ 235 w 353"/>
                <a:gd name="T67" fmla="*/ 235 h 276"/>
                <a:gd name="T68" fmla="*/ 213 w 353"/>
                <a:gd name="T69" fmla="*/ 249 h 276"/>
                <a:gd name="T70" fmla="*/ 181 w 353"/>
                <a:gd name="T71" fmla="*/ 240 h 276"/>
                <a:gd name="T72" fmla="*/ 154 w 353"/>
                <a:gd name="T73" fmla="*/ 221 h 276"/>
                <a:gd name="T74" fmla="*/ 140 w 353"/>
                <a:gd name="T75" fmla="*/ 203 h 276"/>
                <a:gd name="T76" fmla="*/ 127 w 353"/>
                <a:gd name="T77" fmla="*/ 185 h 276"/>
                <a:gd name="T78" fmla="*/ 109 w 353"/>
                <a:gd name="T79" fmla="*/ 176 h 276"/>
                <a:gd name="T80" fmla="*/ 104 w 353"/>
                <a:gd name="T81" fmla="*/ 185 h 276"/>
                <a:gd name="T82" fmla="*/ 95 w 353"/>
                <a:gd name="T83" fmla="*/ 181 h 276"/>
                <a:gd name="T84" fmla="*/ 86 w 353"/>
                <a:gd name="T85" fmla="*/ 167 h 276"/>
                <a:gd name="T86" fmla="*/ 73 w 353"/>
                <a:gd name="T87" fmla="*/ 140 h 276"/>
                <a:gd name="T88" fmla="*/ 50 w 353"/>
                <a:gd name="T89" fmla="*/ 131 h 276"/>
                <a:gd name="T90" fmla="*/ 45 w 353"/>
                <a:gd name="T91" fmla="*/ 117 h 276"/>
                <a:gd name="T92" fmla="*/ 41 w 353"/>
                <a:gd name="T93" fmla="*/ 108 h 276"/>
                <a:gd name="T94" fmla="*/ 41 w 353"/>
                <a:gd name="T95" fmla="*/ 95 h 276"/>
                <a:gd name="T96" fmla="*/ 41 w 353"/>
                <a:gd name="T97" fmla="*/ 81 h 276"/>
                <a:gd name="T98" fmla="*/ 36 w 353"/>
                <a:gd name="T99" fmla="*/ 77 h 276"/>
                <a:gd name="T100" fmla="*/ 27 w 353"/>
                <a:gd name="T101" fmla="*/ 63 h 276"/>
                <a:gd name="T102" fmla="*/ 18 w 353"/>
                <a:gd name="T103" fmla="*/ 50 h 276"/>
                <a:gd name="T104" fmla="*/ 14 w 353"/>
                <a:gd name="T105" fmla="*/ 45 h 276"/>
                <a:gd name="T106" fmla="*/ 9 w 353"/>
                <a:gd name="T107" fmla="*/ 36 h 276"/>
                <a:gd name="T108" fmla="*/ 9 w 353"/>
                <a:gd name="T109" fmla="*/ 27 h 276"/>
                <a:gd name="T110" fmla="*/ 5 w 353"/>
                <a:gd name="T111" fmla="*/ 13 h 276"/>
                <a:gd name="T112" fmla="*/ 0 w 353"/>
                <a:gd name="T113" fmla="*/ 9 h 276"/>
                <a:gd name="T114" fmla="*/ 9 w 353"/>
                <a:gd name="T115" fmla="*/ 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3" h="276">
                  <a:moveTo>
                    <a:pt x="14" y="9"/>
                  </a:move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7" y="13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9" y="4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73" y="23"/>
                  </a:lnTo>
                  <a:lnTo>
                    <a:pt x="73" y="23"/>
                  </a:lnTo>
                  <a:lnTo>
                    <a:pt x="73" y="27"/>
                  </a:lnTo>
                  <a:lnTo>
                    <a:pt x="77" y="27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5" y="41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18" y="54"/>
                  </a:lnTo>
                  <a:lnTo>
                    <a:pt x="122" y="54"/>
                  </a:lnTo>
                  <a:lnTo>
                    <a:pt x="131" y="59"/>
                  </a:lnTo>
                  <a:lnTo>
                    <a:pt x="136" y="59"/>
                  </a:lnTo>
                  <a:lnTo>
                    <a:pt x="154" y="54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4"/>
                  </a:lnTo>
                  <a:lnTo>
                    <a:pt x="163" y="54"/>
                  </a:lnTo>
                  <a:lnTo>
                    <a:pt x="163" y="54"/>
                  </a:lnTo>
                  <a:lnTo>
                    <a:pt x="163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0"/>
                  </a:lnTo>
                  <a:lnTo>
                    <a:pt x="163" y="45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67" y="45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6" y="41"/>
                  </a:lnTo>
                  <a:lnTo>
                    <a:pt x="176" y="41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81" y="32"/>
                  </a:lnTo>
                  <a:lnTo>
                    <a:pt x="181" y="32"/>
                  </a:lnTo>
                  <a:lnTo>
                    <a:pt x="181" y="32"/>
                  </a:lnTo>
                  <a:lnTo>
                    <a:pt x="185" y="27"/>
                  </a:lnTo>
                  <a:lnTo>
                    <a:pt x="190" y="27"/>
                  </a:lnTo>
                  <a:lnTo>
                    <a:pt x="195" y="27"/>
                  </a:lnTo>
                  <a:lnTo>
                    <a:pt x="195" y="27"/>
                  </a:lnTo>
                  <a:lnTo>
                    <a:pt x="195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3" y="32"/>
                  </a:lnTo>
                  <a:lnTo>
                    <a:pt x="213" y="32"/>
                  </a:lnTo>
                  <a:lnTo>
                    <a:pt x="213" y="32"/>
                  </a:lnTo>
                  <a:lnTo>
                    <a:pt x="217" y="32"/>
                  </a:lnTo>
                  <a:lnTo>
                    <a:pt x="217" y="32"/>
                  </a:lnTo>
                  <a:lnTo>
                    <a:pt x="222" y="32"/>
                  </a:lnTo>
                  <a:lnTo>
                    <a:pt x="222" y="32"/>
                  </a:lnTo>
                  <a:lnTo>
                    <a:pt x="226" y="32"/>
                  </a:lnTo>
                  <a:lnTo>
                    <a:pt x="226" y="36"/>
                  </a:lnTo>
                  <a:lnTo>
                    <a:pt x="231" y="36"/>
                  </a:lnTo>
                  <a:lnTo>
                    <a:pt x="231" y="36"/>
                  </a:lnTo>
                  <a:lnTo>
                    <a:pt x="231" y="3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4" y="41"/>
                  </a:lnTo>
                  <a:lnTo>
                    <a:pt x="249" y="36"/>
                  </a:lnTo>
                  <a:lnTo>
                    <a:pt x="249" y="41"/>
                  </a:lnTo>
                  <a:lnTo>
                    <a:pt x="249" y="41"/>
                  </a:lnTo>
                  <a:lnTo>
                    <a:pt x="249" y="41"/>
                  </a:lnTo>
                  <a:lnTo>
                    <a:pt x="249" y="41"/>
                  </a:lnTo>
                  <a:lnTo>
                    <a:pt x="249" y="45"/>
                  </a:lnTo>
                  <a:lnTo>
                    <a:pt x="253" y="45"/>
                  </a:lnTo>
                  <a:lnTo>
                    <a:pt x="253" y="45"/>
                  </a:lnTo>
                  <a:lnTo>
                    <a:pt x="258" y="45"/>
                  </a:lnTo>
                  <a:lnTo>
                    <a:pt x="262" y="50"/>
                  </a:lnTo>
                  <a:lnTo>
                    <a:pt x="262" y="50"/>
                  </a:lnTo>
                  <a:lnTo>
                    <a:pt x="267" y="54"/>
                  </a:lnTo>
                  <a:lnTo>
                    <a:pt x="267" y="54"/>
                  </a:lnTo>
                  <a:lnTo>
                    <a:pt x="271" y="54"/>
                  </a:lnTo>
                  <a:lnTo>
                    <a:pt x="280" y="54"/>
                  </a:lnTo>
                  <a:lnTo>
                    <a:pt x="280" y="54"/>
                  </a:lnTo>
                  <a:lnTo>
                    <a:pt x="280" y="59"/>
                  </a:lnTo>
                  <a:lnTo>
                    <a:pt x="280" y="59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5" y="68"/>
                  </a:lnTo>
                  <a:lnTo>
                    <a:pt x="285" y="68"/>
                  </a:lnTo>
                  <a:lnTo>
                    <a:pt x="285" y="68"/>
                  </a:lnTo>
                  <a:lnTo>
                    <a:pt x="285" y="68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7"/>
                  </a:lnTo>
                  <a:lnTo>
                    <a:pt x="289" y="77"/>
                  </a:lnTo>
                  <a:lnTo>
                    <a:pt x="285" y="77"/>
                  </a:lnTo>
                  <a:lnTo>
                    <a:pt x="285" y="77"/>
                  </a:lnTo>
                  <a:lnTo>
                    <a:pt x="285" y="77"/>
                  </a:lnTo>
                  <a:lnTo>
                    <a:pt x="285" y="81"/>
                  </a:lnTo>
                  <a:lnTo>
                    <a:pt x="285" y="81"/>
                  </a:lnTo>
                  <a:lnTo>
                    <a:pt x="285" y="81"/>
                  </a:lnTo>
                  <a:lnTo>
                    <a:pt x="285" y="81"/>
                  </a:lnTo>
                  <a:lnTo>
                    <a:pt x="285" y="81"/>
                  </a:lnTo>
                  <a:lnTo>
                    <a:pt x="285" y="86"/>
                  </a:lnTo>
                  <a:lnTo>
                    <a:pt x="285" y="86"/>
                  </a:lnTo>
                  <a:lnTo>
                    <a:pt x="285" y="86"/>
                  </a:lnTo>
                  <a:lnTo>
                    <a:pt x="285" y="86"/>
                  </a:lnTo>
                  <a:lnTo>
                    <a:pt x="285" y="90"/>
                  </a:lnTo>
                  <a:lnTo>
                    <a:pt x="285" y="90"/>
                  </a:lnTo>
                  <a:lnTo>
                    <a:pt x="285" y="90"/>
                  </a:lnTo>
                  <a:lnTo>
                    <a:pt x="285" y="90"/>
                  </a:lnTo>
                  <a:lnTo>
                    <a:pt x="285" y="90"/>
                  </a:lnTo>
                  <a:lnTo>
                    <a:pt x="285" y="90"/>
                  </a:lnTo>
                  <a:lnTo>
                    <a:pt x="285" y="95"/>
                  </a:lnTo>
                  <a:lnTo>
                    <a:pt x="285" y="95"/>
                  </a:lnTo>
                  <a:lnTo>
                    <a:pt x="280" y="95"/>
                  </a:lnTo>
                  <a:lnTo>
                    <a:pt x="280" y="95"/>
                  </a:lnTo>
                  <a:lnTo>
                    <a:pt x="285" y="95"/>
                  </a:lnTo>
                  <a:lnTo>
                    <a:pt x="285" y="95"/>
                  </a:lnTo>
                  <a:lnTo>
                    <a:pt x="285" y="95"/>
                  </a:lnTo>
                  <a:lnTo>
                    <a:pt x="285" y="99"/>
                  </a:lnTo>
                  <a:lnTo>
                    <a:pt x="280" y="99"/>
                  </a:lnTo>
                  <a:lnTo>
                    <a:pt x="280" y="99"/>
                  </a:lnTo>
                  <a:lnTo>
                    <a:pt x="280" y="104"/>
                  </a:lnTo>
                  <a:lnTo>
                    <a:pt x="280" y="108"/>
                  </a:lnTo>
                  <a:lnTo>
                    <a:pt x="280" y="108"/>
                  </a:lnTo>
                  <a:lnTo>
                    <a:pt x="280" y="113"/>
                  </a:lnTo>
                  <a:lnTo>
                    <a:pt x="285" y="113"/>
                  </a:lnTo>
                  <a:lnTo>
                    <a:pt x="285" y="113"/>
                  </a:lnTo>
                  <a:lnTo>
                    <a:pt x="289" y="113"/>
                  </a:lnTo>
                  <a:lnTo>
                    <a:pt x="289" y="113"/>
                  </a:lnTo>
                  <a:lnTo>
                    <a:pt x="289" y="113"/>
                  </a:lnTo>
                  <a:lnTo>
                    <a:pt x="289" y="113"/>
                  </a:lnTo>
                  <a:lnTo>
                    <a:pt x="289" y="117"/>
                  </a:lnTo>
                  <a:lnTo>
                    <a:pt x="285" y="117"/>
                  </a:lnTo>
                  <a:lnTo>
                    <a:pt x="285" y="122"/>
                  </a:lnTo>
                  <a:lnTo>
                    <a:pt x="285" y="122"/>
                  </a:lnTo>
                  <a:lnTo>
                    <a:pt x="285" y="122"/>
                  </a:lnTo>
                  <a:lnTo>
                    <a:pt x="289" y="127"/>
                  </a:lnTo>
                  <a:lnTo>
                    <a:pt x="289" y="131"/>
                  </a:lnTo>
                  <a:lnTo>
                    <a:pt x="294" y="140"/>
                  </a:lnTo>
                  <a:lnTo>
                    <a:pt x="294" y="140"/>
                  </a:lnTo>
                  <a:lnTo>
                    <a:pt x="294" y="145"/>
                  </a:lnTo>
                  <a:lnTo>
                    <a:pt x="294" y="145"/>
                  </a:lnTo>
                  <a:lnTo>
                    <a:pt x="294" y="149"/>
                  </a:lnTo>
                  <a:lnTo>
                    <a:pt x="294" y="149"/>
                  </a:lnTo>
                  <a:lnTo>
                    <a:pt x="294" y="154"/>
                  </a:lnTo>
                  <a:lnTo>
                    <a:pt x="298" y="154"/>
                  </a:lnTo>
                  <a:lnTo>
                    <a:pt x="298" y="154"/>
                  </a:lnTo>
                  <a:lnTo>
                    <a:pt x="303" y="154"/>
                  </a:lnTo>
                  <a:lnTo>
                    <a:pt x="312" y="154"/>
                  </a:lnTo>
                  <a:lnTo>
                    <a:pt x="312" y="154"/>
                  </a:lnTo>
                  <a:lnTo>
                    <a:pt x="312" y="158"/>
                  </a:lnTo>
                  <a:lnTo>
                    <a:pt x="312" y="163"/>
                  </a:lnTo>
                  <a:lnTo>
                    <a:pt x="312" y="163"/>
                  </a:lnTo>
                  <a:lnTo>
                    <a:pt x="312" y="167"/>
                  </a:lnTo>
                  <a:lnTo>
                    <a:pt x="307" y="172"/>
                  </a:lnTo>
                  <a:lnTo>
                    <a:pt x="307" y="176"/>
                  </a:lnTo>
                  <a:lnTo>
                    <a:pt x="303" y="181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07" y="190"/>
                  </a:lnTo>
                  <a:lnTo>
                    <a:pt x="312" y="194"/>
                  </a:lnTo>
                  <a:lnTo>
                    <a:pt x="312" y="194"/>
                  </a:lnTo>
                  <a:lnTo>
                    <a:pt x="312" y="194"/>
                  </a:lnTo>
                  <a:lnTo>
                    <a:pt x="316" y="199"/>
                  </a:lnTo>
                  <a:lnTo>
                    <a:pt x="316" y="203"/>
                  </a:lnTo>
                  <a:lnTo>
                    <a:pt x="316" y="203"/>
                  </a:lnTo>
                  <a:lnTo>
                    <a:pt x="321" y="208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30" y="208"/>
                  </a:lnTo>
                  <a:lnTo>
                    <a:pt x="330" y="212"/>
                  </a:lnTo>
                  <a:lnTo>
                    <a:pt x="335" y="212"/>
                  </a:lnTo>
                  <a:lnTo>
                    <a:pt x="335" y="212"/>
                  </a:lnTo>
                  <a:lnTo>
                    <a:pt x="339" y="212"/>
                  </a:lnTo>
                  <a:lnTo>
                    <a:pt x="339" y="212"/>
                  </a:lnTo>
                  <a:lnTo>
                    <a:pt x="339" y="212"/>
                  </a:lnTo>
                  <a:lnTo>
                    <a:pt x="339" y="212"/>
                  </a:lnTo>
                  <a:lnTo>
                    <a:pt x="339" y="217"/>
                  </a:lnTo>
                  <a:lnTo>
                    <a:pt x="339" y="221"/>
                  </a:lnTo>
                  <a:lnTo>
                    <a:pt x="344" y="226"/>
                  </a:lnTo>
                  <a:lnTo>
                    <a:pt x="344" y="231"/>
                  </a:lnTo>
                  <a:lnTo>
                    <a:pt x="344" y="231"/>
                  </a:lnTo>
                  <a:lnTo>
                    <a:pt x="344" y="231"/>
                  </a:lnTo>
                  <a:lnTo>
                    <a:pt x="344" y="231"/>
                  </a:lnTo>
                  <a:lnTo>
                    <a:pt x="344" y="231"/>
                  </a:lnTo>
                  <a:lnTo>
                    <a:pt x="344" y="231"/>
                  </a:lnTo>
                  <a:lnTo>
                    <a:pt x="344" y="235"/>
                  </a:lnTo>
                  <a:lnTo>
                    <a:pt x="348" y="231"/>
                  </a:lnTo>
                  <a:lnTo>
                    <a:pt x="348" y="231"/>
                  </a:lnTo>
                  <a:lnTo>
                    <a:pt x="353" y="235"/>
                  </a:lnTo>
                  <a:lnTo>
                    <a:pt x="353" y="235"/>
                  </a:lnTo>
                  <a:lnTo>
                    <a:pt x="353" y="235"/>
                  </a:lnTo>
                  <a:lnTo>
                    <a:pt x="353" y="235"/>
                  </a:lnTo>
                  <a:lnTo>
                    <a:pt x="353" y="235"/>
                  </a:lnTo>
                  <a:lnTo>
                    <a:pt x="353" y="240"/>
                  </a:lnTo>
                  <a:lnTo>
                    <a:pt x="353" y="240"/>
                  </a:lnTo>
                  <a:lnTo>
                    <a:pt x="353" y="240"/>
                  </a:lnTo>
                  <a:lnTo>
                    <a:pt x="353" y="244"/>
                  </a:lnTo>
                  <a:lnTo>
                    <a:pt x="353" y="244"/>
                  </a:lnTo>
                  <a:lnTo>
                    <a:pt x="348" y="244"/>
                  </a:lnTo>
                  <a:lnTo>
                    <a:pt x="344" y="244"/>
                  </a:lnTo>
                  <a:lnTo>
                    <a:pt x="344" y="244"/>
                  </a:lnTo>
                  <a:lnTo>
                    <a:pt x="344" y="244"/>
                  </a:lnTo>
                  <a:lnTo>
                    <a:pt x="339" y="244"/>
                  </a:lnTo>
                  <a:lnTo>
                    <a:pt x="339" y="244"/>
                  </a:lnTo>
                  <a:lnTo>
                    <a:pt x="339" y="249"/>
                  </a:lnTo>
                  <a:lnTo>
                    <a:pt x="335" y="249"/>
                  </a:lnTo>
                  <a:lnTo>
                    <a:pt x="339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0" y="253"/>
                  </a:lnTo>
                  <a:lnTo>
                    <a:pt x="330" y="253"/>
                  </a:lnTo>
                  <a:lnTo>
                    <a:pt x="330" y="253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7"/>
                  </a:lnTo>
                  <a:lnTo>
                    <a:pt x="330" y="271"/>
                  </a:lnTo>
                  <a:lnTo>
                    <a:pt x="330" y="271"/>
                  </a:lnTo>
                  <a:lnTo>
                    <a:pt x="330" y="271"/>
                  </a:lnTo>
                  <a:lnTo>
                    <a:pt x="330" y="271"/>
                  </a:lnTo>
                  <a:lnTo>
                    <a:pt x="326" y="276"/>
                  </a:lnTo>
                  <a:lnTo>
                    <a:pt x="326" y="271"/>
                  </a:lnTo>
                  <a:lnTo>
                    <a:pt x="321" y="271"/>
                  </a:lnTo>
                  <a:lnTo>
                    <a:pt x="312" y="271"/>
                  </a:lnTo>
                  <a:lnTo>
                    <a:pt x="312" y="271"/>
                  </a:lnTo>
                  <a:lnTo>
                    <a:pt x="312" y="267"/>
                  </a:lnTo>
                  <a:lnTo>
                    <a:pt x="312" y="267"/>
                  </a:lnTo>
                  <a:lnTo>
                    <a:pt x="307" y="271"/>
                  </a:lnTo>
                  <a:lnTo>
                    <a:pt x="303" y="267"/>
                  </a:lnTo>
                  <a:lnTo>
                    <a:pt x="298" y="271"/>
                  </a:lnTo>
                  <a:lnTo>
                    <a:pt x="298" y="267"/>
                  </a:lnTo>
                  <a:lnTo>
                    <a:pt x="294" y="267"/>
                  </a:lnTo>
                  <a:lnTo>
                    <a:pt x="294" y="267"/>
                  </a:lnTo>
                  <a:lnTo>
                    <a:pt x="289" y="267"/>
                  </a:lnTo>
                  <a:lnTo>
                    <a:pt x="285" y="267"/>
                  </a:lnTo>
                  <a:lnTo>
                    <a:pt x="280" y="267"/>
                  </a:lnTo>
                  <a:lnTo>
                    <a:pt x="276" y="267"/>
                  </a:lnTo>
                  <a:lnTo>
                    <a:pt x="271" y="267"/>
                  </a:lnTo>
                  <a:lnTo>
                    <a:pt x="271" y="267"/>
                  </a:lnTo>
                  <a:lnTo>
                    <a:pt x="267" y="267"/>
                  </a:lnTo>
                  <a:lnTo>
                    <a:pt x="267" y="262"/>
                  </a:lnTo>
                  <a:lnTo>
                    <a:pt x="267" y="262"/>
                  </a:lnTo>
                  <a:lnTo>
                    <a:pt x="262" y="262"/>
                  </a:lnTo>
                  <a:lnTo>
                    <a:pt x="258" y="262"/>
                  </a:lnTo>
                  <a:lnTo>
                    <a:pt x="253" y="258"/>
                  </a:lnTo>
                  <a:lnTo>
                    <a:pt x="253" y="258"/>
                  </a:lnTo>
                  <a:lnTo>
                    <a:pt x="253" y="253"/>
                  </a:lnTo>
                  <a:lnTo>
                    <a:pt x="253" y="249"/>
                  </a:lnTo>
                  <a:lnTo>
                    <a:pt x="249" y="244"/>
                  </a:lnTo>
                  <a:lnTo>
                    <a:pt x="249" y="244"/>
                  </a:lnTo>
                  <a:lnTo>
                    <a:pt x="249" y="240"/>
                  </a:lnTo>
                  <a:lnTo>
                    <a:pt x="244" y="240"/>
                  </a:lnTo>
                  <a:lnTo>
                    <a:pt x="244" y="235"/>
                  </a:lnTo>
                  <a:lnTo>
                    <a:pt x="244" y="235"/>
                  </a:lnTo>
                  <a:lnTo>
                    <a:pt x="235" y="235"/>
                  </a:lnTo>
                  <a:lnTo>
                    <a:pt x="235" y="235"/>
                  </a:lnTo>
                  <a:lnTo>
                    <a:pt x="231" y="235"/>
                  </a:lnTo>
                  <a:lnTo>
                    <a:pt x="231" y="240"/>
                  </a:lnTo>
                  <a:lnTo>
                    <a:pt x="226" y="240"/>
                  </a:lnTo>
                  <a:lnTo>
                    <a:pt x="226" y="240"/>
                  </a:lnTo>
                  <a:lnTo>
                    <a:pt x="222" y="244"/>
                  </a:lnTo>
                  <a:lnTo>
                    <a:pt x="222" y="244"/>
                  </a:lnTo>
                  <a:lnTo>
                    <a:pt x="222" y="244"/>
                  </a:lnTo>
                  <a:lnTo>
                    <a:pt x="217" y="244"/>
                  </a:lnTo>
                  <a:lnTo>
                    <a:pt x="213" y="249"/>
                  </a:lnTo>
                  <a:lnTo>
                    <a:pt x="213" y="249"/>
                  </a:lnTo>
                  <a:lnTo>
                    <a:pt x="208" y="249"/>
                  </a:lnTo>
                  <a:lnTo>
                    <a:pt x="208" y="249"/>
                  </a:lnTo>
                  <a:lnTo>
                    <a:pt x="204" y="244"/>
                  </a:lnTo>
                  <a:lnTo>
                    <a:pt x="199" y="244"/>
                  </a:lnTo>
                  <a:lnTo>
                    <a:pt x="195" y="244"/>
                  </a:lnTo>
                  <a:lnTo>
                    <a:pt x="195" y="244"/>
                  </a:lnTo>
                  <a:lnTo>
                    <a:pt x="190" y="244"/>
                  </a:lnTo>
                  <a:lnTo>
                    <a:pt x="190" y="240"/>
                  </a:lnTo>
                  <a:lnTo>
                    <a:pt x="185" y="240"/>
                  </a:lnTo>
                  <a:lnTo>
                    <a:pt x="181" y="240"/>
                  </a:lnTo>
                  <a:lnTo>
                    <a:pt x="176" y="235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67" y="226"/>
                  </a:lnTo>
                  <a:lnTo>
                    <a:pt x="163" y="226"/>
                  </a:lnTo>
                  <a:lnTo>
                    <a:pt x="158" y="226"/>
                  </a:lnTo>
                  <a:lnTo>
                    <a:pt x="158" y="226"/>
                  </a:lnTo>
                  <a:lnTo>
                    <a:pt x="154" y="226"/>
                  </a:lnTo>
                  <a:lnTo>
                    <a:pt x="154" y="221"/>
                  </a:lnTo>
                  <a:lnTo>
                    <a:pt x="149" y="217"/>
                  </a:lnTo>
                  <a:lnTo>
                    <a:pt x="149" y="217"/>
                  </a:lnTo>
                  <a:lnTo>
                    <a:pt x="145" y="212"/>
                  </a:lnTo>
                  <a:lnTo>
                    <a:pt x="145" y="212"/>
                  </a:lnTo>
                  <a:lnTo>
                    <a:pt x="145" y="208"/>
                  </a:lnTo>
                  <a:lnTo>
                    <a:pt x="145" y="208"/>
                  </a:lnTo>
                  <a:lnTo>
                    <a:pt x="140" y="203"/>
                  </a:lnTo>
                  <a:lnTo>
                    <a:pt x="140" y="203"/>
                  </a:lnTo>
                  <a:lnTo>
                    <a:pt x="140" y="203"/>
                  </a:lnTo>
                  <a:lnTo>
                    <a:pt x="140" y="203"/>
                  </a:lnTo>
                  <a:lnTo>
                    <a:pt x="140" y="199"/>
                  </a:lnTo>
                  <a:lnTo>
                    <a:pt x="136" y="199"/>
                  </a:lnTo>
                  <a:lnTo>
                    <a:pt x="136" y="199"/>
                  </a:lnTo>
                  <a:lnTo>
                    <a:pt x="136" y="194"/>
                  </a:lnTo>
                  <a:lnTo>
                    <a:pt x="136" y="194"/>
                  </a:lnTo>
                  <a:lnTo>
                    <a:pt x="136" y="194"/>
                  </a:lnTo>
                  <a:lnTo>
                    <a:pt x="131" y="190"/>
                  </a:lnTo>
                  <a:lnTo>
                    <a:pt x="127" y="185"/>
                  </a:lnTo>
                  <a:lnTo>
                    <a:pt x="127" y="185"/>
                  </a:lnTo>
                  <a:lnTo>
                    <a:pt x="127" y="185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18" y="185"/>
                  </a:lnTo>
                  <a:lnTo>
                    <a:pt x="113" y="181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104" y="176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4" y="185"/>
                  </a:lnTo>
                  <a:lnTo>
                    <a:pt x="104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76"/>
                  </a:lnTo>
                  <a:lnTo>
                    <a:pt x="95" y="176"/>
                  </a:lnTo>
                  <a:lnTo>
                    <a:pt x="91" y="176"/>
                  </a:lnTo>
                  <a:lnTo>
                    <a:pt x="91" y="176"/>
                  </a:lnTo>
                  <a:lnTo>
                    <a:pt x="91" y="176"/>
                  </a:lnTo>
                  <a:lnTo>
                    <a:pt x="91" y="176"/>
                  </a:lnTo>
                  <a:lnTo>
                    <a:pt x="91" y="172"/>
                  </a:lnTo>
                  <a:lnTo>
                    <a:pt x="91" y="167"/>
                  </a:lnTo>
                  <a:lnTo>
                    <a:pt x="86" y="167"/>
                  </a:lnTo>
                  <a:lnTo>
                    <a:pt x="86" y="167"/>
                  </a:lnTo>
                  <a:lnTo>
                    <a:pt x="82" y="167"/>
                  </a:lnTo>
                  <a:lnTo>
                    <a:pt x="82" y="163"/>
                  </a:lnTo>
                  <a:lnTo>
                    <a:pt x="82" y="158"/>
                  </a:lnTo>
                  <a:lnTo>
                    <a:pt x="82" y="154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68" y="140"/>
                  </a:lnTo>
                  <a:lnTo>
                    <a:pt x="68" y="136"/>
                  </a:lnTo>
                  <a:lnTo>
                    <a:pt x="63" y="136"/>
                  </a:lnTo>
                  <a:lnTo>
                    <a:pt x="59" y="131"/>
                  </a:lnTo>
                  <a:lnTo>
                    <a:pt x="54" y="131"/>
                  </a:lnTo>
                  <a:lnTo>
                    <a:pt x="54" y="131"/>
                  </a:lnTo>
                  <a:lnTo>
                    <a:pt x="50" y="131"/>
                  </a:lnTo>
                  <a:lnTo>
                    <a:pt x="50" y="127"/>
                  </a:lnTo>
                  <a:lnTo>
                    <a:pt x="50" y="127"/>
                  </a:lnTo>
                  <a:lnTo>
                    <a:pt x="50" y="127"/>
                  </a:lnTo>
                  <a:lnTo>
                    <a:pt x="50" y="127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0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1" y="117"/>
                  </a:lnTo>
                  <a:lnTo>
                    <a:pt x="41" y="113"/>
                  </a:lnTo>
                  <a:lnTo>
                    <a:pt x="36" y="108"/>
                  </a:lnTo>
                  <a:lnTo>
                    <a:pt x="36" y="108"/>
                  </a:lnTo>
                  <a:lnTo>
                    <a:pt x="36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41" y="99"/>
                  </a:lnTo>
                  <a:lnTo>
                    <a:pt x="41" y="99"/>
                  </a:lnTo>
                  <a:lnTo>
                    <a:pt x="41" y="95"/>
                  </a:lnTo>
                  <a:lnTo>
                    <a:pt x="41" y="95"/>
                  </a:lnTo>
                  <a:lnTo>
                    <a:pt x="41" y="90"/>
                  </a:lnTo>
                  <a:lnTo>
                    <a:pt x="45" y="90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1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4" y="4"/>
                  </a:lnTo>
                  <a:lnTo>
                    <a:pt x="14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3" name="Freeform 79">
              <a:extLst>
                <a:ext uri="{FF2B5EF4-FFF2-40B4-BE49-F238E27FC236}">
                  <a16:creationId xmlns:a16="http://schemas.microsoft.com/office/drawing/2014/main" id="{4703F706-B7A4-E6BA-4F0C-EF74E9F9E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963" y="1825626"/>
              <a:ext cx="266700" cy="250825"/>
            </a:xfrm>
            <a:custGeom>
              <a:avLst/>
              <a:gdLst>
                <a:gd name="T0" fmla="*/ 59 w 168"/>
                <a:gd name="T1" fmla="*/ 0 h 158"/>
                <a:gd name="T2" fmla="*/ 68 w 168"/>
                <a:gd name="T3" fmla="*/ 5 h 158"/>
                <a:gd name="T4" fmla="*/ 73 w 168"/>
                <a:gd name="T5" fmla="*/ 5 h 158"/>
                <a:gd name="T6" fmla="*/ 77 w 168"/>
                <a:gd name="T7" fmla="*/ 5 h 158"/>
                <a:gd name="T8" fmla="*/ 77 w 168"/>
                <a:gd name="T9" fmla="*/ 9 h 158"/>
                <a:gd name="T10" fmla="*/ 82 w 168"/>
                <a:gd name="T11" fmla="*/ 9 h 158"/>
                <a:gd name="T12" fmla="*/ 86 w 168"/>
                <a:gd name="T13" fmla="*/ 5 h 158"/>
                <a:gd name="T14" fmla="*/ 86 w 168"/>
                <a:gd name="T15" fmla="*/ 5 h 158"/>
                <a:gd name="T16" fmla="*/ 91 w 168"/>
                <a:gd name="T17" fmla="*/ 14 h 158"/>
                <a:gd name="T18" fmla="*/ 91 w 168"/>
                <a:gd name="T19" fmla="*/ 18 h 158"/>
                <a:gd name="T20" fmla="*/ 95 w 168"/>
                <a:gd name="T21" fmla="*/ 18 h 158"/>
                <a:gd name="T22" fmla="*/ 100 w 168"/>
                <a:gd name="T23" fmla="*/ 27 h 158"/>
                <a:gd name="T24" fmla="*/ 104 w 168"/>
                <a:gd name="T25" fmla="*/ 32 h 158"/>
                <a:gd name="T26" fmla="*/ 113 w 168"/>
                <a:gd name="T27" fmla="*/ 32 h 158"/>
                <a:gd name="T28" fmla="*/ 109 w 168"/>
                <a:gd name="T29" fmla="*/ 36 h 158"/>
                <a:gd name="T30" fmla="*/ 113 w 168"/>
                <a:gd name="T31" fmla="*/ 41 h 158"/>
                <a:gd name="T32" fmla="*/ 113 w 168"/>
                <a:gd name="T33" fmla="*/ 41 h 158"/>
                <a:gd name="T34" fmla="*/ 109 w 168"/>
                <a:gd name="T35" fmla="*/ 50 h 158"/>
                <a:gd name="T36" fmla="*/ 104 w 168"/>
                <a:gd name="T37" fmla="*/ 54 h 158"/>
                <a:gd name="T38" fmla="*/ 104 w 168"/>
                <a:gd name="T39" fmla="*/ 59 h 158"/>
                <a:gd name="T40" fmla="*/ 104 w 168"/>
                <a:gd name="T41" fmla="*/ 63 h 158"/>
                <a:gd name="T42" fmla="*/ 113 w 168"/>
                <a:gd name="T43" fmla="*/ 72 h 158"/>
                <a:gd name="T44" fmla="*/ 113 w 168"/>
                <a:gd name="T45" fmla="*/ 72 h 158"/>
                <a:gd name="T46" fmla="*/ 118 w 168"/>
                <a:gd name="T47" fmla="*/ 77 h 158"/>
                <a:gd name="T48" fmla="*/ 118 w 168"/>
                <a:gd name="T49" fmla="*/ 82 h 158"/>
                <a:gd name="T50" fmla="*/ 122 w 168"/>
                <a:gd name="T51" fmla="*/ 86 h 158"/>
                <a:gd name="T52" fmla="*/ 136 w 168"/>
                <a:gd name="T53" fmla="*/ 95 h 158"/>
                <a:gd name="T54" fmla="*/ 141 w 168"/>
                <a:gd name="T55" fmla="*/ 95 h 158"/>
                <a:gd name="T56" fmla="*/ 150 w 168"/>
                <a:gd name="T57" fmla="*/ 104 h 158"/>
                <a:gd name="T58" fmla="*/ 150 w 168"/>
                <a:gd name="T59" fmla="*/ 122 h 158"/>
                <a:gd name="T60" fmla="*/ 159 w 168"/>
                <a:gd name="T61" fmla="*/ 127 h 158"/>
                <a:gd name="T62" fmla="*/ 159 w 168"/>
                <a:gd name="T63" fmla="*/ 131 h 158"/>
                <a:gd name="T64" fmla="*/ 163 w 168"/>
                <a:gd name="T65" fmla="*/ 136 h 158"/>
                <a:gd name="T66" fmla="*/ 168 w 168"/>
                <a:gd name="T67" fmla="*/ 140 h 158"/>
                <a:gd name="T68" fmla="*/ 163 w 168"/>
                <a:gd name="T69" fmla="*/ 140 h 158"/>
                <a:gd name="T70" fmla="*/ 159 w 168"/>
                <a:gd name="T71" fmla="*/ 140 h 158"/>
                <a:gd name="T72" fmla="*/ 150 w 168"/>
                <a:gd name="T73" fmla="*/ 136 h 158"/>
                <a:gd name="T74" fmla="*/ 145 w 168"/>
                <a:gd name="T75" fmla="*/ 140 h 158"/>
                <a:gd name="T76" fmla="*/ 141 w 168"/>
                <a:gd name="T77" fmla="*/ 149 h 158"/>
                <a:gd name="T78" fmla="*/ 131 w 168"/>
                <a:gd name="T79" fmla="*/ 158 h 158"/>
                <a:gd name="T80" fmla="*/ 104 w 168"/>
                <a:gd name="T81" fmla="*/ 154 h 158"/>
                <a:gd name="T82" fmla="*/ 91 w 168"/>
                <a:gd name="T83" fmla="*/ 145 h 158"/>
                <a:gd name="T84" fmla="*/ 68 w 168"/>
                <a:gd name="T85" fmla="*/ 127 h 158"/>
                <a:gd name="T86" fmla="*/ 50 w 168"/>
                <a:gd name="T87" fmla="*/ 118 h 158"/>
                <a:gd name="T88" fmla="*/ 32 w 168"/>
                <a:gd name="T89" fmla="*/ 104 h 158"/>
                <a:gd name="T90" fmla="*/ 14 w 168"/>
                <a:gd name="T91" fmla="*/ 104 h 158"/>
                <a:gd name="T92" fmla="*/ 10 w 168"/>
                <a:gd name="T93" fmla="*/ 100 h 158"/>
                <a:gd name="T94" fmla="*/ 5 w 168"/>
                <a:gd name="T95" fmla="*/ 91 h 158"/>
                <a:gd name="T96" fmla="*/ 5 w 168"/>
                <a:gd name="T97" fmla="*/ 77 h 158"/>
                <a:gd name="T98" fmla="*/ 19 w 168"/>
                <a:gd name="T99" fmla="*/ 63 h 158"/>
                <a:gd name="T100" fmla="*/ 32 w 168"/>
                <a:gd name="T101" fmla="*/ 59 h 158"/>
                <a:gd name="T102" fmla="*/ 37 w 168"/>
                <a:gd name="T103" fmla="*/ 45 h 158"/>
                <a:gd name="T104" fmla="*/ 37 w 168"/>
                <a:gd name="T105" fmla="*/ 36 h 158"/>
                <a:gd name="T106" fmla="*/ 32 w 168"/>
                <a:gd name="T107" fmla="*/ 27 h 158"/>
                <a:gd name="T108" fmla="*/ 32 w 168"/>
                <a:gd name="T109" fmla="*/ 18 h 158"/>
                <a:gd name="T110" fmla="*/ 41 w 168"/>
                <a:gd name="T111" fmla="*/ 14 h 158"/>
                <a:gd name="T112" fmla="*/ 50 w 168"/>
                <a:gd name="T113" fmla="*/ 9 h 158"/>
                <a:gd name="T114" fmla="*/ 55 w 168"/>
                <a:gd name="T1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8" h="158">
                  <a:moveTo>
                    <a:pt x="55" y="0"/>
                  </a:moveTo>
                  <a:lnTo>
                    <a:pt x="55" y="0"/>
                  </a:lnTo>
                  <a:lnTo>
                    <a:pt x="55" y="5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73" y="5"/>
                  </a:lnTo>
                  <a:lnTo>
                    <a:pt x="73" y="5"/>
                  </a:lnTo>
                  <a:lnTo>
                    <a:pt x="73" y="0"/>
                  </a:lnTo>
                  <a:lnTo>
                    <a:pt x="73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82" y="9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9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09" y="32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5"/>
                  </a:lnTo>
                  <a:lnTo>
                    <a:pt x="109" y="45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9" y="54"/>
                  </a:lnTo>
                  <a:lnTo>
                    <a:pt x="109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9" y="59"/>
                  </a:lnTo>
                  <a:lnTo>
                    <a:pt x="109" y="63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9" y="68"/>
                  </a:lnTo>
                  <a:lnTo>
                    <a:pt x="109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8" y="72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7" y="86"/>
                  </a:lnTo>
                  <a:lnTo>
                    <a:pt x="131" y="91"/>
                  </a:lnTo>
                  <a:lnTo>
                    <a:pt x="136" y="91"/>
                  </a:lnTo>
                  <a:lnTo>
                    <a:pt x="136" y="95"/>
                  </a:lnTo>
                  <a:lnTo>
                    <a:pt x="141" y="95"/>
                  </a:lnTo>
                  <a:lnTo>
                    <a:pt x="141" y="95"/>
                  </a:lnTo>
                  <a:lnTo>
                    <a:pt x="141" y="95"/>
                  </a:lnTo>
                  <a:lnTo>
                    <a:pt x="141" y="95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9"/>
                  </a:lnTo>
                  <a:lnTo>
                    <a:pt x="150" y="113"/>
                  </a:lnTo>
                  <a:lnTo>
                    <a:pt x="150" y="118"/>
                  </a:lnTo>
                  <a:lnTo>
                    <a:pt x="150" y="122"/>
                  </a:lnTo>
                  <a:lnTo>
                    <a:pt x="154" y="122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59" y="127"/>
                  </a:lnTo>
                  <a:lnTo>
                    <a:pt x="159" y="131"/>
                  </a:lnTo>
                  <a:lnTo>
                    <a:pt x="159" y="131"/>
                  </a:lnTo>
                  <a:lnTo>
                    <a:pt x="159" y="131"/>
                  </a:lnTo>
                  <a:lnTo>
                    <a:pt x="159" y="131"/>
                  </a:lnTo>
                  <a:lnTo>
                    <a:pt x="163" y="131"/>
                  </a:lnTo>
                  <a:lnTo>
                    <a:pt x="163" y="131"/>
                  </a:lnTo>
                  <a:lnTo>
                    <a:pt x="163" y="136"/>
                  </a:lnTo>
                  <a:lnTo>
                    <a:pt x="163" y="136"/>
                  </a:lnTo>
                  <a:lnTo>
                    <a:pt x="163" y="136"/>
                  </a:lnTo>
                  <a:lnTo>
                    <a:pt x="163" y="136"/>
                  </a:lnTo>
                  <a:lnTo>
                    <a:pt x="163" y="136"/>
                  </a:lnTo>
                  <a:lnTo>
                    <a:pt x="168" y="140"/>
                  </a:lnTo>
                  <a:lnTo>
                    <a:pt x="168" y="140"/>
                  </a:lnTo>
                  <a:lnTo>
                    <a:pt x="168" y="140"/>
                  </a:lnTo>
                  <a:lnTo>
                    <a:pt x="168" y="140"/>
                  </a:lnTo>
                  <a:lnTo>
                    <a:pt x="163" y="140"/>
                  </a:lnTo>
                  <a:lnTo>
                    <a:pt x="159" y="140"/>
                  </a:lnTo>
                  <a:lnTo>
                    <a:pt x="159" y="140"/>
                  </a:lnTo>
                  <a:lnTo>
                    <a:pt x="159" y="140"/>
                  </a:lnTo>
                  <a:lnTo>
                    <a:pt x="159" y="140"/>
                  </a:lnTo>
                  <a:lnTo>
                    <a:pt x="154" y="140"/>
                  </a:lnTo>
                  <a:lnTo>
                    <a:pt x="154" y="136"/>
                  </a:lnTo>
                  <a:lnTo>
                    <a:pt x="154" y="136"/>
                  </a:lnTo>
                  <a:lnTo>
                    <a:pt x="150" y="136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5" y="145"/>
                  </a:lnTo>
                  <a:lnTo>
                    <a:pt x="141" y="145"/>
                  </a:lnTo>
                  <a:lnTo>
                    <a:pt x="141" y="149"/>
                  </a:lnTo>
                  <a:lnTo>
                    <a:pt x="141" y="154"/>
                  </a:lnTo>
                  <a:lnTo>
                    <a:pt x="141" y="154"/>
                  </a:lnTo>
                  <a:lnTo>
                    <a:pt x="136" y="158"/>
                  </a:lnTo>
                  <a:lnTo>
                    <a:pt x="131" y="158"/>
                  </a:lnTo>
                  <a:lnTo>
                    <a:pt x="127" y="158"/>
                  </a:lnTo>
                  <a:lnTo>
                    <a:pt x="118" y="158"/>
                  </a:lnTo>
                  <a:lnTo>
                    <a:pt x="113" y="154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0" y="149"/>
                  </a:lnTo>
                  <a:lnTo>
                    <a:pt x="95" y="149"/>
                  </a:lnTo>
                  <a:lnTo>
                    <a:pt x="91" y="145"/>
                  </a:lnTo>
                  <a:lnTo>
                    <a:pt x="82" y="140"/>
                  </a:lnTo>
                  <a:lnTo>
                    <a:pt x="77" y="136"/>
                  </a:lnTo>
                  <a:lnTo>
                    <a:pt x="73" y="131"/>
                  </a:lnTo>
                  <a:lnTo>
                    <a:pt x="68" y="127"/>
                  </a:lnTo>
                  <a:lnTo>
                    <a:pt x="64" y="122"/>
                  </a:lnTo>
                  <a:lnTo>
                    <a:pt x="59" y="122"/>
                  </a:lnTo>
                  <a:lnTo>
                    <a:pt x="55" y="118"/>
                  </a:lnTo>
                  <a:lnTo>
                    <a:pt x="50" y="118"/>
                  </a:lnTo>
                  <a:lnTo>
                    <a:pt x="46" y="113"/>
                  </a:lnTo>
                  <a:lnTo>
                    <a:pt x="41" y="109"/>
                  </a:lnTo>
                  <a:lnTo>
                    <a:pt x="37" y="109"/>
                  </a:lnTo>
                  <a:lnTo>
                    <a:pt x="32" y="104"/>
                  </a:lnTo>
                  <a:lnTo>
                    <a:pt x="28" y="104"/>
                  </a:lnTo>
                  <a:lnTo>
                    <a:pt x="23" y="104"/>
                  </a:lnTo>
                  <a:lnTo>
                    <a:pt x="19" y="104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95"/>
                  </a:lnTo>
                  <a:lnTo>
                    <a:pt x="10" y="100"/>
                  </a:lnTo>
                  <a:lnTo>
                    <a:pt x="5" y="100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1"/>
                  </a:lnTo>
                  <a:lnTo>
                    <a:pt x="5" y="86"/>
                  </a:lnTo>
                  <a:lnTo>
                    <a:pt x="0" y="82"/>
                  </a:lnTo>
                  <a:lnTo>
                    <a:pt x="0" y="77"/>
                  </a:lnTo>
                  <a:lnTo>
                    <a:pt x="5" y="77"/>
                  </a:lnTo>
                  <a:lnTo>
                    <a:pt x="5" y="72"/>
                  </a:lnTo>
                  <a:lnTo>
                    <a:pt x="10" y="72"/>
                  </a:lnTo>
                  <a:lnTo>
                    <a:pt x="14" y="68"/>
                  </a:lnTo>
                  <a:lnTo>
                    <a:pt x="19" y="63"/>
                  </a:lnTo>
                  <a:lnTo>
                    <a:pt x="23" y="63"/>
                  </a:lnTo>
                  <a:lnTo>
                    <a:pt x="28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7" y="54"/>
                  </a:lnTo>
                  <a:lnTo>
                    <a:pt x="37" y="50"/>
                  </a:lnTo>
                  <a:lnTo>
                    <a:pt x="37" y="50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2"/>
                  </a:lnTo>
                  <a:lnTo>
                    <a:pt x="37" y="32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18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6" y="14"/>
                  </a:lnTo>
                  <a:lnTo>
                    <a:pt x="46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4" name="Freeform 80">
              <a:extLst>
                <a:ext uri="{FF2B5EF4-FFF2-40B4-BE49-F238E27FC236}">
                  <a16:creationId xmlns:a16="http://schemas.microsoft.com/office/drawing/2014/main" id="{5D6823A5-2AA9-1D2F-DD71-FAD3EF110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738" y="957264"/>
              <a:ext cx="215900" cy="93663"/>
            </a:xfrm>
            <a:custGeom>
              <a:avLst/>
              <a:gdLst>
                <a:gd name="T0" fmla="*/ 126 w 136"/>
                <a:gd name="T1" fmla="*/ 5 h 59"/>
                <a:gd name="T2" fmla="*/ 117 w 136"/>
                <a:gd name="T3" fmla="*/ 9 h 59"/>
                <a:gd name="T4" fmla="*/ 122 w 136"/>
                <a:gd name="T5" fmla="*/ 14 h 59"/>
                <a:gd name="T6" fmla="*/ 126 w 136"/>
                <a:gd name="T7" fmla="*/ 18 h 59"/>
                <a:gd name="T8" fmla="*/ 131 w 136"/>
                <a:gd name="T9" fmla="*/ 18 h 59"/>
                <a:gd name="T10" fmla="*/ 136 w 136"/>
                <a:gd name="T11" fmla="*/ 23 h 59"/>
                <a:gd name="T12" fmla="*/ 136 w 136"/>
                <a:gd name="T13" fmla="*/ 27 h 59"/>
                <a:gd name="T14" fmla="*/ 136 w 136"/>
                <a:gd name="T15" fmla="*/ 32 h 59"/>
                <a:gd name="T16" fmla="*/ 126 w 136"/>
                <a:gd name="T17" fmla="*/ 36 h 59"/>
                <a:gd name="T18" fmla="*/ 122 w 136"/>
                <a:gd name="T19" fmla="*/ 41 h 59"/>
                <a:gd name="T20" fmla="*/ 108 w 136"/>
                <a:gd name="T21" fmla="*/ 45 h 59"/>
                <a:gd name="T22" fmla="*/ 86 w 136"/>
                <a:gd name="T23" fmla="*/ 54 h 59"/>
                <a:gd name="T24" fmla="*/ 72 w 136"/>
                <a:gd name="T25" fmla="*/ 59 h 59"/>
                <a:gd name="T26" fmla="*/ 68 w 136"/>
                <a:gd name="T27" fmla="*/ 59 h 59"/>
                <a:gd name="T28" fmla="*/ 41 w 136"/>
                <a:gd name="T29" fmla="*/ 54 h 59"/>
                <a:gd name="T30" fmla="*/ 41 w 136"/>
                <a:gd name="T31" fmla="*/ 54 h 59"/>
                <a:gd name="T32" fmla="*/ 36 w 136"/>
                <a:gd name="T33" fmla="*/ 50 h 59"/>
                <a:gd name="T34" fmla="*/ 14 w 136"/>
                <a:gd name="T35" fmla="*/ 50 h 59"/>
                <a:gd name="T36" fmla="*/ 18 w 136"/>
                <a:gd name="T37" fmla="*/ 45 h 59"/>
                <a:gd name="T38" fmla="*/ 27 w 136"/>
                <a:gd name="T39" fmla="*/ 45 h 59"/>
                <a:gd name="T40" fmla="*/ 27 w 136"/>
                <a:gd name="T41" fmla="*/ 41 h 59"/>
                <a:gd name="T42" fmla="*/ 27 w 136"/>
                <a:gd name="T43" fmla="*/ 36 h 59"/>
                <a:gd name="T44" fmla="*/ 23 w 136"/>
                <a:gd name="T45" fmla="*/ 36 h 59"/>
                <a:gd name="T46" fmla="*/ 23 w 136"/>
                <a:gd name="T47" fmla="*/ 32 h 59"/>
                <a:gd name="T48" fmla="*/ 5 w 136"/>
                <a:gd name="T49" fmla="*/ 32 h 59"/>
                <a:gd name="T50" fmla="*/ 14 w 136"/>
                <a:gd name="T51" fmla="*/ 32 h 59"/>
                <a:gd name="T52" fmla="*/ 18 w 136"/>
                <a:gd name="T53" fmla="*/ 27 h 59"/>
                <a:gd name="T54" fmla="*/ 32 w 136"/>
                <a:gd name="T55" fmla="*/ 27 h 59"/>
                <a:gd name="T56" fmla="*/ 27 w 136"/>
                <a:gd name="T57" fmla="*/ 23 h 59"/>
                <a:gd name="T58" fmla="*/ 23 w 136"/>
                <a:gd name="T59" fmla="*/ 18 h 59"/>
                <a:gd name="T60" fmla="*/ 0 w 136"/>
                <a:gd name="T61" fmla="*/ 18 h 59"/>
                <a:gd name="T62" fmla="*/ 9 w 136"/>
                <a:gd name="T63" fmla="*/ 18 h 59"/>
                <a:gd name="T64" fmla="*/ 14 w 136"/>
                <a:gd name="T65" fmla="*/ 14 h 59"/>
                <a:gd name="T66" fmla="*/ 14 w 136"/>
                <a:gd name="T67" fmla="*/ 14 h 59"/>
                <a:gd name="T68" fmla="*/ 14 w 136"/>
                <a:gd name="T69" fmla="*/ 9 h 59"/>
                <a:gd name="T70" fmla="*/ 18 w 136"/>
                <a:gd name="T71" fmla="*/ 9 h 59"/>
                <a:gd name="T72" fmla="*/ 23 w 136"/>
                <a:gd name="T73" fmla="*/ 9 h 59"/>
                <a:gd name="T74" fmla="*/ 27 w 136"/>
                <a:gd name="T75" fmla="*/ 14 h 59"/>
                <a:gd name="T76" fmla="*/ 32 w 136"/>
                <a:gd name="T77" fmla="*/ 9 h 59"/>
                <a:gd name="T78" fmla="*/ 32 w 136"/>
                <a:gd name="T79" fmla="*/ 5 h 59"/>
                <a:gd name="T80" fmla="*/ 23 w 136"/>
                <a:gd name="T81" fmla="*/ 5 h 59"/>
                <a:gd name="T82" fmla="*/ 36 w 136"/>
                <a:gd name="T83" fmla="*/ 5 h 59"/>
                <a:gd name="T84" fmla="*/ 41 w 136"/>
                <a:gd name="T85" fmla="*/ 9 h 59"/>
                <a:gd name="T86" fmla="*/ 36 w 136"/>
                <a:gd name="T87" fmla="*/ 14 h 59"/>
                <a:gd name="T88" fmla="*/ 41 w 136"/>
                <a:gd name="T89" fmla="*/ 18 h 59"/>
                <a:gd name="T90" fmla="*/ 41 w 136"/>
                <a:gd name="T91" fmla="*/ 23 h 59"/>
                <a:gd name="T92" fmla="*/ 45 w 136"/>
                <a:gd name="T93" fmla="*/ 18 h 59"/>
                <a:gd name="T94" fmla="*/ 54 w 136"/>
                <a:gd name="T95" fmla="*/ 18 h 59"/>
                <a:gd name="T96" fmla="*/ 59 w 136"/>
                <a:gd name="T97" fmla="*/ 14 h 59"/>
                <a:gd name="T98" fmla="*/ 68 w 136"/>
                <a:gd name="T99" fmla="*/ 14 h 59"/>
                <a:gd name="T100" fmla="*/ 77 w 136"/>
                <a:gd name="T101" fmla="*/ 9 h 59"/>
                <a:gd name="T102" fmla="*/ 81 w 136"/>
                <a:gd name="T103" fmla="*/ 18 h 59"/>
                <a:gd name="T104" fmla="*/ 86 w 136"/>
                <a:gd name="T105" fmla="*/ 9 h 59"/>
                <a:gd name="T106" fmla="*/ 90 w 136"/>
                <a:gd name="T107" fmla="*/ 9 h 59"/>
                <a:gd name="T108" fmla="*/ 99 w 136"/>
                <a:gd name="T109" fmla="*/ 9 h 59"/>
                <a:gd name="T110" fmla="*/ 108 w 136"/>
                <a:gd name="T111" fmla="*/ 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" h="59">
                  <a:moveTo>
                    <a:pt x="113" y="9"/>
                  </a:moveTo>
                  <a:lnTo>
                    <a:pt x="113" y="9"/>
                  </a:lnTo>
                  <a:lnTo>
                    <a:pt x="117" y="9"/>
                  </a:lnTo>
                  <a:lnTo>
                    <a:pt x="117" y="9"/>
                  </a:lnTo>
                  <a:lnTo>
                    <a:pt x="117" y="9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2" y="5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17" y="9"/>
                  </a:lnTo>
                  <a:lnTo>
                    <a:pt x="117" y="9"/>
                  </a:lnTo>
                  <a:lnTo>
                    <a:pt x="122" y="9"/>
                  </a:lnTo>
                  <a:lnTo>
                    <a:pt x="122" y="14"/>
                  </a:lnTo>
                  <a:lnTo>
                    <a:pt x="122" y="9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4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23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1" y="23"/>
                  </a:lnTo>
                  <a:lnTo>
                    <a:pt x="131" y="23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08" y="45"/>
                  </a:lnTo>
                  <a:lnTo>
                    <a:pt x="108" y="45"/>
                  </a:lnTo>
                  <a:lnTo>
                    <a:pt x="104" y="45"/>
                  </a:lnTo>
                  <a:lnTo>
                    <a:pt x="99" y="45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0" y="50"/>
                  </a:lnTo>
                  <a:lnTo>
                    <a:pt x="90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3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0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18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27" y="41"/>
                  </a:lnTo>
                  <a:lnTo>
                    <a:pt x="23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2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7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3" y="27"/>
                  </a:lnTo>
                  <a:lnTo>
                    <a:pt x="23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4" y="18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6" y="14"/>
                  </a:lnTo>
                  <a:lnTo>
                    <a:pt x="36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4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8" y="14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14"/>
                  </a:lnTo>
                  <a:lnTo>
                    <a:pt x="81" y="14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9"/>
                  </a:lnTo>
                  <a:lnTo>
                    <a:pt x="113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5" name="Freeform 81">
              <a:extLst>
                <a:ext uri="{FF2B5EF4-FFF2-40B4-BE49-F238E27FC236}">
                  <a16:creationId xmlns:a16="http://schemas.microsoft.com/office/drawing/2014/main" id="{5C252ECA-368D-EE71-FFD4-E0187E568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663" y="1947864"/>
              <a:ext cx="42863" cy="122238"/>
            </a:xfrm>
            <a:custGeom>
              <a:avLst/>
              <a:gdLst>
                <a:gd name="T0" fmla="*/ 23 w 27"/>
                <a:gd name="T1" fmla="*/ 5 h 77"/>
                <a:gd name="T2" fmla="*/ 27 w 27"/>
                <a:gd name="T3" fmla="*/ 5 h 77"/>
                <a:gd name="T4" fmla="*/ 27 w 27"/>
                <a:gd name="T5" fmla="*/ 9 h 77"/>
                <a:gd name="T6" fmla="*/ 27 w 27"/>
                <a:gd name="T7" fmla="*/ 9 h 77"/>
                <a:gd name="T8" fmla="*/ 23 w 27"/>
                <a:gd name="T9" fmla="*/ 14 h 77"/>
                <a:gd name="T10" fmla="*/ 23 w 27"/>
                <a:gd name="T11" fmla="*/ 14 h 77"/>
                <a:gd name="T12" fmla="*/ 23 w 27"/>
                <a:gd name="T13" fmla="*/ 14 h 77"/>
                <a:gd name="T14" fmla="*/ 23 w 27"/>
                <a:gd name="T15" fmla="*/ 14 h 77"/>
                <a:gd name="T16" fmla="*/ 18 w 27"/>
                <a:gd name="T17" fmla="*/ 18 h 77"/>
                <a:gd name="T18" fmla="*/ 18 w 27"/>
                <a:gd name="T19" fmla="*/ 18 h 77"/>
                <a:gd name="T20" fmla="*/ 18 w 27"/>
                <a:gd name="T21" fmla="*/ 18 h 77"/>
                <a:gd name="T22" fmla="*/ 14 w 27"/>
                <a:gd name="T23" fmla="*/ 18 h 77"/>
                <a:gd name="T24" fmla="*/ 14 w 27"/>
                <a:gd name="T25" fmla="*/ 23 h 77"/>
                <a:gd name="T26" fmla="*/ 14 w 27"/>
                <a:gd name="T27" fmla="*/ 27 h 77"/>
                <a:gd name="T28" fmla="*/ 14 w 27"/>
                <a:gd name="T29" fmla="*/ 27 h 77"/>
                <a:gd name="T30" fmla="*/ 14 w 27"/>
                <a:gd name="T31" fmla="*/ 32 h 77"/>
                <a:gd name="T32" fmla="*/ 14 w 27"/>
                <a:gd name="T33" fmla="*/ 32 h 77"/>
                <a:gd name="T34" fmla="*/ 14 w 27"/>
                <a:gd name="T35" fmla="*/ 32 h 77"/>
                <a:gd name="T36" fmla="*/ 18 w 27"/>
                <a:gd name="T37" fmla="*/ 32 h 77"/>
                <a:gd name="T38" fmla="*/ 14 w 27"/>
                <a:gd name="T39" fmla="*/ 32 h 77"/>
                <a:gd name="T40" fmla="*/ 14 w 27"/>
                <a:gd name="T41" fmla="*/ 36 h 77"/>
                <a:gd name="T42" fmla="*/ 14 w 27"/>
                <a:gd name="T43" fmla="*/ 41 h 77"/>
                <a:gd name="T44" fmla="*/ 14 w 27"/>
                <a:gd name="T45" fmla="*/ 41 h 77"/>
                <a:gd name="T46" fmla="*/ 23 w 27"/>
                <a:gd name="T47" fmla="*/ 36 h 77"/>
                <a:gd name="T48" fmla="*/ 23 w 27"/>
                <a:gd name="T49" fmla="*/ 41 h 77"/>
                <a:gd name="T50" fmla="*/ 23 w 27"/>
                <a:gd name="T51" fmla="*/ 41 h 77"/>
                <a:gd name="T52" fmla="*/ 23 w 27"/>
                <a:gd name="T53" fmla="*/ 45 h 77"/>
                <a:gd name="T54" fmla="*/ 18 w 27"/>
                <a:gd name="T55" fmla="*/ 50 h 77"/>
                <a:gd name="T56" fmla="*/ 18 w 27"/>
                <a:gd name="T57" fmla="*/ 54 h 77"/>
                <a:gd name="T58" fmla="*/ 18 w 27"/>
                <a:gd name="T59" fmla="*/ 59 h 77"/>
                <a:gd name="T60" fmla="*/ 18 w 27"/>
                <a:gd name="T61" fmla="*/ 63 h 77"/>
                <a:gd name="T62" fmla="*/ 18 w 27"/>
                <a:gd name="T63" fmla="*/ 68 h 77"/>
                <a:gd name="T64" fmla="*/ 18 w 27"/>
                <a:gd name="T65" fmla="*/ 68 h 77"/>
                <a:gd name="T66" fmla="*/ 14 w 27"/>
                <a:gd name="T67" fmla="*/ 77 h 77"/>
                <a:gd name="T68" fmla="*/ 14 w 27"/>
                <a:gd name="T69" fmla="*/ 68 h 77"/>
                <a:gd name="T70" fmla="*/ 9 w 27"/>
                <a:gd name="T71" fmla="*/ 63 h 77"/>
                <a:gd name="T72" fmla="*/ 9 w 27"/>
                <a:gd name="T73" fmla="*/ 54 h 77"/>
                <a:gd name="T74" fmla="*/ 5 w 27"/>
                <a:gd name="T75" fmla="*/ 50 h 77"/>
                <a:gd name="T76" fmla="*/ 0 w 27"/>
                <a:gd name="T77" fmla="*/ 41 h 77"/>
                <a:gd name="T78" fmla="*/ 5 w 27"/>
                <a:gd name="T79" fmla="*/ 41 h 77"/>
                <a:gd name="T80" fmla="*/ 5 w 27"/>
                <a:gd name="T81" fmla="*/ 36 h 77"/>
                <a:gd name="T82" fmla="*/ 5 w 27"/>
                <a:gd name="T83" fmla="*/ 36 h 77"/>
                <a:gd name="T84" fmla="*/ 9 w 27"/>
                <a:gd name="T85" fmla="*/ 23 h 77"/>
                <a:gd name="T86" fmla="*/ 14 w 27"/>
                <a:gd name="T87" fmla="*/ 14 h 77"/>
                <a:gd name="T88" fmla="*/ 14 w 27"/>
                <a:gd name="T89" fmla="*/ 9 h 77"/>
                <a:gd name="T90" fmla="*/ 18 w 27"/>
                <a:gd name="T91" fmla="*/ 9 h 77"/>
                <a:gd name="T92" fmla="*/ 18 w 27"/>
                <a:gd name="T93" fmla="*/ 5 h 77"/>
                <a:gd name="T94" fmla="*/ 18 w 27"/>
                <a:gd name="T95" fmla="*/ 5 h 77"/>
                <a:gd name="T96" fmla="*/ 23 w 27"/>
                <a:gd name="T97" fmla="*/ 5 h 77"/>
                <a:gd name="T98" fmla="*/ 23 w 27"/>
                <a:gd name="T99" fmla="*/ 0 h 77"/>
                <a:gd name="T100" fmla="*/ 23 w 27"/>
                <a:gd name="T101" fmla="*/ 0 h 77"/>
                <a:gd name="T102" fmla="*/ 23 w 27"/>
                <a:gd name="T103" fmla="*/ 5 h 77"/>
                <a:gd name="T104" fmla="*/ 23 w 27"/>
                <a:gd name="T105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" h="77">
                  <a:moveTo>
                    <a:pt x="23" y="5"/>
                  </a:move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8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72"/>
                  </a:lnTo>
                  <a:lnTo>
                    <a:pt x="14" y="77"/>
                  </a:lnTo>
                  <a:lnTo>
                    <a:pt x="14" y="72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0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9" y="32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14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6" name="Freeform 82">
              <a:extLst>
                <a:ext uri="{FF2B5EF4-FFF2-40B4-BE49-F238E27FC236}">
                  <a16:creationId xmlns:a16="http://schemas.microsoft.com/office/drawing/2014/main" id="{D41FEC99-A004-0513-B5B5-8E31750C5A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4051" y="1546226"/>
              <a:ext cx="293688" cy="307975"/>
            </a:xfrm>
            <a:custGeom>
              <a:avLst/>
              <a:gdLst>
                <a:gd name="T0" fmla="*/ 131 w 185"/>
                <a:gd name="T1" fmla="*/ 181 h 194"/>
                <a:gd name="T2" fmla="*/ 135 w 185"/>
                <a:gd name="T3" fmla="*/ 185 h 194"/>
                <a:gd name="T4" fmla="*/ 131 w 185"/>
                <a:gd name="T5" fmla="*/ 194 h 194"/>
                <a:gd name="T6" fmla="*/ 117 w 185"/>
                <a:gd name="T7" fmla="*/ 185 h 194"/>
                <a:gd name="T8" fmla="*/ 99 w 185"/>
                <a:gd name="T9" fmla="*/ 176 h 194"/>
                <a:gd name="T10" fmla="*/ 90 w 185"/>
                <a:gd name="T11" fmla="*/ 167 h 194"/>
                <a:gd name="T12" fmla="*/ 99 w 185"/>
                <a:gd name="T13" fmla="*/ 167 h 194"/>
                <a:gd name="T14" fmla="*/ 113 w 185"/>
                <a:gd name="T15" fmla="*/ 172 h 194"/>
                <a:gd name="T16" fmla="*/ 126 w 185"/>
                <a:gd name="T17" fmla="*/ 167 h 194"/>
                <a:gd name="T18" fmla="*/ 140 w 185"/>
                <a:gd name="T19" fmla="*/ 167 h 194"/>
                <a:gd name="T20" fmla="*/ 45 w 185"/>
                <a:gd name="T21" fmla="*/ 126 h 194"/>
                <a:gd name="T22" fmla="*/ 41 w 185"/>
                <a:gd name="T23" fmla="*/ 149 h 194"/>
                <a:gd name="T24" fmla="*/ 32 w 185"/>
                <a:gd name="T25" fmla="*/ 154 h 194"/>
                <a:gd name="T26" fmla="*/ 27 w 185"/>
                <a:gd name="T27" fmla="*/ 140 h 194"/>
                <a:gd name="T28" fmla="*/ 27 w 185"/>
                <a:gd name="T29" fmla="*/ 135 h 194"/>
                <a:gd name="T30" fmla="*/ 27 w 185"/>
                <a:gd name="T31" fmla="*/ 122 h 194"/>
                <a:gd name="T32" fmla="*/ 27 w 185"/>
                <a:gd name="T33" fmla="*/ 117 h 194"/>
                <a:gd name="T34" fmla="*/ 41 w 185"/>
                <a:gd name="T35" fmla="*/ 108 h 194"/>
                <a:gd name="T36" fmla="*/ 45 w 185"/>
                <a:gd name="T37" fmla="*/ 113 h 194"/>
                <a:gd name="T38" fmla="*/ 86 w 185"/>
                <a:gd name="T39" fmla="*/ 4 h 194"/>
                <a:gd name="T40" fmla="*/ 108 w 185"/>
                <a:gd name="T41" fmla="*/ 9 h 194"/>
                <a:gd name="T42" fmla="*/ 104 w 185"/>
                <a:gd name="T43" fmla="*/ 18 h 194"/>
                <a:gd name="T44" fmla="*/ 104 w 185"/>
                <a:gd name="T45" fmla="*/ 22 h 194"/>
                <a:gd name="T46" fmla="*/ 108 w 185"/>
                <a:gd name="T47" fmla="*/ 27 h 194"/>
                <a:gd name="T48" fmla="*/ 99 w 185"/>
                <a:gd name="T49" fmla="*/ 27 h 194"/>
                <a:gd name="T50" fmla="*/ 86 w 185"/>
                <a:gd name="T51" fmla="*/ 31 h 194"/>
                <a:gd name="T52" fmla="*/ 86 w 185"/>
                <a:gd name="T53" fmla="*/ 41 h 194"/>
                <a:gd name="T54" fmla="*/ 104 w 185"/>
                <a:gd name="T55" fmla="*/ 63 h 194"/>
                <a:gd name="T56" fmla="*/ 126 w 185"/>
                <a:gd name="T57" fmla="*/ 95 h 194"/>
                <a:gd name="T58" fmla="*/ 145 w 185"/>
                <a:gd name="T59" fmla="*/ 104 h 194"/>
                <a:gd name="T60" fmla="*/ 181 w 185"/>
                <a:gd name="T61" fmla="*/ 126 h 194"/>
                <a:gd name="T62" fmla="*/ 167 w 185"/>
                <a:gd name="T63" fmla="*/ 126 h 194"/>
                <a:gd name="T64" fmla="*/ 158 w 185"/>
                <a:gd name="T65" fmla="*/ 131 h 194"/>
                <a:gd name="T66" fmla="*/ 163 w 185"/>
                <a:gd name="T67" fmla="*/ 154 h 194"/>
                <a:gd name="T68" fmla="*/ 149 w 185"/>
                <a:gd name="T69" fmla="*/ 172 h 194"/>
                <a:gd name="T70" fmla="*/ 145 w 185"/>
                <a:gd name="T71" fmla="*/ 158 h 194"/>
                <a:gd name="T72" fmla="*/ 140 w 185"/>
                <a:gd name="T73" fmla="*/ 135 h 194"/>
                <a:gd name="T74" fmla="*/ 131 w 185"/>
                <a:gd name="T75" fmla="*/ 122 h 194"/>
                <a:gd name="T76" fmla="*/ 122 w 185"/>
                <a:gd name="T77" fmla="*/ 117 h 194"/>
                <a:gd name="T78" fmla="*/ 108 w 185"/>
                <a:gd name="T79" fmla="*/ 108 h 194"/>
                <a:gd name="T80" fmla="*/ 95 w 185"/>
                <a:gd name="T81" fmla="*/ 104 h 194"/>
                <a:gd name="T82" fmla="*/ 68 w 185"/>
                <a:gd name="T83" fmla="*/ 86 h 194"/>
                <a:gd name="T84" fmla="*/ 63 w 185"/>
                <a:gd name="T85" fmla="*/ 77 h 194"/>
                <a:gd name="T86" fmla="*/ 59 w 185"/>
                <a:gd name="T87" fmla="*/ 68 h 194"/>
                <a:gd name="T88" fmla="*/ 32 w 185"/>
                <a:gd name="T89" fmla="*/ 50 h 194"/>
                <a:gd name="T90" fmla="*/ 14 w 185"/>
                <a:gd name="T91" fmla="*/ 59 h 194"/>
                <a:gd name="T92" fmla="*/ 4 w 185"/>
                <a:gd name="T93" fmla="*/ 54 h 194"/>
                <a:gd name="T94" fmla="*/ 4 w 185"/>
                <a:gd name="T95" fmla="*/ 45 h 194"/>
                <a:gd name="T96" fmla="*/ 0 w 185"/>
                <a:gd name="T97" fmla="*/ 36 h 194"/>
                <a:gd name="T98" fmla="*/ 9 w 185"/>
                <a:gd name="T99" fmla="*/ 31 h 194"/>
                <a:gd name="T100" fmla="*/ 4 w 185"/>
                <a:gd name="T101" fmla="*/ 22 h 194"/>
                <a:gd name="T102" fmla="*/ 14 w 185"/>
                <a:gd name="T103" fmla="*/ 22 h 194"/>
                <a:gd name="T104" fmla="*/ 27 w 185"/>
                <a:gd name="T105" fmla="*/ 13 h 194"/>
                <a:gd name="T106" fmla="*/ 32 w 185"/>
                <a:gd name="T107" fmla="*/ 18 h 194"/>
                <a:gd name="T108" fmla="*/ 36 w 185"/>
                <a:gd name="T109" fmla="*/ 22 h 194"/>
                <a:gd name="T110" fmla="*/ 41 w 185"/>
                <a:gd name="T111" fmla="*/ 9 h 194"/>
                <a:gd name="T112" fmla="*/ 50 w 185"/>
                <a:gd name="T113" fmla="*/ 13 h 194"/>
                <a:gd name="T114" fmla="*/ 54 w 185"/>
                <a:gd name="T115" fmla="*/ 13 h 194"/>
                <a:gd name="T116" fmla="*/ 59 w 185"/>
                <a:gd name="T117" fmla="*/ 9 h 194"/>
                <a:gd name="T118" fmla="*/ 63 w 185"/>
                <a:gd name="T119" fmla="*/ 4 h 194"/>
                <a:gd name="T120" fmla="*/ 72 w 185"/>
                <a:gd name="T121" fmla="*/ 0 h 194"/>
                <a:gd name="T122" fmla="*/ 81 w 185"/>
                <a:gd name="T123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94">
                  <a:moveTo>
                    <a:pt x="140" y="167"/>
                  </a:moveTo>
                  <a:lnTo>
                    <a:pt x="140" y="167"/>
                  </a:lnTo>
                  <a:lnTo>
                    <a:pt x="140" y="167"/>
                  </a:lnTo>
                  <a:lnTo>
                    <a:pt x="140" y="167"/>
                  </a:lnTo>
                  <a:lnTo>
                    <a:pt x="135" y="176"/>
                  </a:lnTo>
                  <a:lnTo>
                    <a:pt x="135" y="176"/>
                  </a:lnTo>
                  <a:lnTo>
                    <a:pt x="135" y="176"/>
                  </a:lnTo>
                  <a:lnTo>
                    <a:pt x="135" y="176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5" y="185"/>
                  </a:lnTo>
                  <a:lnTo>
                    <a:pt x="135" y="185"/>
                  </a:lnTo>
                  <a:lnTo>
                    <a:pt x="135" y="185"/>
                  </a:lnTo>
                  <a:lnTo>
                    <a:pt x="135" y="185"/>
                  </a:lnTo>
                  <a:lnTo>
                    <a:pt x="135" y="185"/>
                  </a:lnTo>
                  <a:lnTo>
                    <a:pt x="135" y="185"/>
                  </a:lnTo>
                  <a:lnTo>
                    <a:pt x="135" y="190"/>
                  </a:lnTo>
                  <a:lnTo>
                    <a:pt x="135" y="190"/>
                  </a:lnTo>
                  <a:lnTo>
                    <a:pt x="135" y="190"/>
                  </a:lnTo>
                  <a:lnTo>
                    <a:pt x="135" y="190"/>
                  </a:lnTo>
                  <a:lnTo>
                    <a:pt x="135" y="190"/>
                  </a:lnTo>
                  <a:lnTo>
                    <a:pt x="131" y="194"/>
                  </a:lnTo>
                  <a:lnTo>
                    <a:pt x="135" y="194"/>
                  </a:lnTo>
                  <a:lnTo>
                    <a:pt x="135" y="194"/>
                  </a:lnTo>
                  <a:lnTo>
                    <a:pt x="131" y="194"/>
                  </a:lnTo>
                  <a:lnTo>
                    <a:pt x="131" y="194"/>
                  </a:lnTo>
                  <a:lnTo>
                    <a:pt x="126" y="194"/>
                  </a:lnTo>
                  <a:lnTo>
                    <a:pt x="126" y="194"/>
                  </a:lnTo>
                  <a:lnTo>
                    <a:pt x="126" y="194"/>
                  </a:lnTo>
                  <a:lnTo>
                    <a:pt x="122" y="194"/>
                  </a:lnTo>
                  <a:lnTo>
                    <a:pt x="122" y="190"/>
                  </a:lnTo>
                  <a:lnTo>
                    <a:pt x="117" y="190"/>
                  </a:lnTo>
                  <a:lnTo>
                    <a:pt x="117" y="185"/>
                  </a:lnTo>
                  <a:lnTo>
                    <a:pt x="117" y="185"/>
                  </a:lnTo>
                  <a:lnTo>
                    <a:pt x="113" y="185"/>
                  </a:lnTo>
                  <a:lnTo>
                    <a:pt x="113" y="185"/>
                  </a:lnTo>
                  <a:lnTo>
                    <a:pt x="108" y="185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99" y="181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95" y="176"/>
                  </a:lnTo>
                  <a:lnTo>
                    <a:pt x="95" y="176"/>
                  </a:lnTo>
                  <a:lnTo>
                    <a:pt x="95" y="176"/>
                  </a:lnTo>
                  <a:lnTo>
                    <a:pt x="90" y="176"/>
                  </a:lnTo>
                  <a:lnTo>
                    <a:pt x="90" y="176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0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9" y="172"/>
                  </a:lnTo>
                  <a:lnTo>
                    <a:pt x="99" y="167"/>
                  </a:lnTo>
                  <a:lnTo>
                    <a:pt x="99" y="167"/>
                  </a:lnTo>
                  <a:lnTo>
                    <a:pt x="99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8" y="167"/>
                  </a:lnTo>
                  <a:lnTo>
                    <a:pt x="108" y="172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7" y="167"/>
                  </a:lnTo>
                  <a:lnTo>
                    <a:pt x="117" y="172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31" y="167"/>
                  </a:lnTo>
                  <a:lnTo>
                    <a:pt x="131" y="167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0" y="167"/>
                  </a:lnTo>
                  <a:lnTo>
                    <a:pt x="140" y="167"/>
                  </a:lnTo>
                  <a:moveTo>
                    <a:pt x="45" y="117"/>
                  </a:moveTo>
                  <a:lnTo>
                    <a:pt x="45" y="117"/>
                  </a:lnTo>
                  <a:lnTo>
                    <a:pt x="45" y="117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0" y="126"/>
                  </a:lnTo>
                  <a:lnTo>
                    <a:pt x="50" y="126"/>
                  </a:lnTo>
                  <a:lnTo>
                    <a:pt x="45" y="126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5" y="135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5" y="149"/>
                  </a:lnTo>
                  <a:lnTo>
                    <a:pt x="45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36" y="149"/>
                  </a:lnTo>
                  <a:lnTo>
                    <a:pt x="36" y="149"/>
                  </a:lnTo>
                  <a:lnTo>
                    <a:pt x="36" y="149"/>
                  </a:lnTo>
                  <a:lnTo>
                    <a:pt x="36" y="149"/>
                  </a:lnTo>
                  <a:lnTo>
                    <a:pt x="36" y="154"/>
                  </a:lnTo>
                  <a:lnTo>
                    <a:pt x="36" y="154"/>
                  </a:lnTo>
                  <a:lnTo>
                    <a:pt x="32" y="154"/>
                  </a:lnTo>
                  <a:lnTo>
                    <a:pt x="32" y="154"/>
                  </a:lnTo>
                  <a:lnTo>
                    <a:pt x="32" y="154"/>
                  </a:lnTo>
                  <a:lnTo>
                    <a:pt x="32" y="154"/>
                  </a:lnTo>
                  <a:lnTo>
                    <a:pt x="27" y="149"/>
                  </a:lnTo>
                  <a:lnTo>
                    <a:pt x="27" y="149"/>
                  </a:lnTo>
                  <a:lnTo>
                    <a:pt x="27" y="149"/>
                  </a:lnTo>
                  <a:lnTo>
                    <a:pt x="27" y="144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35"/>
                  </a:lnTo>
                  <a:lnTo>
                    <a:pt x="27" y="140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3" y="122"/>
                  </a:lnTo>
                  <a:lnTo>
                    <a:pt x="23" y="122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32" y="117"/>
                  </a:lnTo>
                  <a:lnTo>
                    <a:pt x="32" y="113"/>
                  </a:lnTo>
                  <a:lnTo>
                    <a:pt x="36" y="113"/>
                  </a:lnTo>
                  <a:lnTo>
                    <a:pt x="36" y="113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7"/>
                  </a:lnTo>
                  <a:lnTo>
                    <a:pt x="45" y="117"/>
                  </a:lnTo>
                  <a:moveTo>
                    <a:pt x="81" y="0"/>
                  </a:moveTo>
                  <a:lnTo>
                    <a:pt x="81" y="0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9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8" y="9"/>
                  </a:lnTo>
                  <a:lnTo>
                    <a:pt x="108" y="9"/>
                  </a:lnTo>
                  <a:lnTo>
                    <a:pt x="108" y="13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4" y="18"/>
                  </a:lnTo>
                  <a:lnTo>
                    <a:pt x="104" y="13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22"/>
                  </a:lnTo>
                  <a:lnTo>
                    <a:pt x="104" y="18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08" y="27"/>
                  </a:lnTo>
                  <a:lnTo>
                    <a:pt x="108" y="27"/>
                  </a:lnTo>
                  <a:lnTo>
                    <a:pt x="108" y="27"/>
                  </a:lnTo>
                  <a:lnTo>
                    <a:pt x="108" y="27"/>
                  </a:lnTo>
                  <a:lnTo>
                    <a:pt x="108" y="27"/>
                  </a:lnTo>
                  <a:lnTo>
                    <a:pt x="108" y="22"/>
                  </a:lnTo>
                  <a:lnTo>
                    <a:pt x="104" y="22"/>
                  </a:lnTo>
                  <a:lnTo>
                    <a:pt x="104" y="27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95" y="27"/>
                  </a:lnTo>
                  <a:lnTo>
                    <a:pt x="95" y="27"/>
                  </a:lnTo>
                  <a:lnTo>
                    <a:pt x="90" y="27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6" y="31"/>
                  </a:lnTo>
                  <a:lnTo>
                    <a:pt x="86" y="31"/>
                  </a:lnTo>
                  <a:lnTo>
                    <a:pt x="86" y="31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5"/>
                  </a:lnTo>
                  <a:lnTo>
                    <a:pt x="86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8" y="63"/>
                  </a:lnTo>
                  <a:lnTo>
                    <a:pt x="108" y="68"/>
                  </a:lnTo>
                  <a:lnTo>
                    <a:pt x="108" y="72"/>
                  </a:lnTo>
                  <a:lnTo>
                    <a:pt x="113" y="77"/>
                  </a:lnTo>
                  <a:lnTo>
                    <a:pt x="113" y="81"/>
                  </a:lnTo>
                  <a:lnTo>
                    <a:pt x="117" y="86"/>
                  </a:lnTo>
                  <a:lnTo>
                    <a:pt x="122" y="90"/>
                  </a:lnTo>
                  <a:lnTo>
                    <a:pt x="126" y="95"/>
                  </a:lnTo>
                  <a:lnTo>
                    <a:pt x="131" y="95"/>
                  </a:lnTo>
                  <a:lnTo>
                    <a:pt x="135" y="95"/>
                  </a:lnTo>
                  <a:lnTo>
                    <a:pt x="145" y="95"/>
                  </a:lnTo>
                  <a:lnTo>
                    <a:pt x="145" y="95"/>
                  </a:lnTo>
                  <a:lnTo>
                    <a:pt x="149" y="95"/>
                  </a:lnTo>
                  <a:lnTo>
                    <a:pt x="149" y="99"/>
                  </a:lnTo>
                  <a:lnTo>
                    <a:pt x="149" y="99"/>
                  </a:lnTo>
                  <a:lnTo>
                    <a:pt x="145" y="99"/>
                  </a:lnTo>
                  <a:lnTo>
                    <a:pt x="145" y="104"/>
                  </a:lnTo>
                  <a:lnTo>
                    <a:pt x="145" y="104"/>
                  </a:lnTo>
                  <a:lnTo>
                    <a:pt x="145" y="104"/>
                  </a:lnTo>
                  <a:lnTo>
                    <a:pt x="154" y="108"/>
                  </a:lnTo>
                  <a:lnTo>
                    <a:pt x="163" y="113"/>
                  </a:lnTo>
                  <a:lnTo>
                    <a:pt x="167" y="113"/>
                  </a:lnTo>
                  <a:lnTo>
                    <a:pt x="167" y="117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81" y="126"/>
                  </a:lnTo>
                  <a:lnTo>
                    <a:pt x="185" y="126"/>
                  </a:lnTo>
                  <a:lnTo>
                    <a:pt x="185" y="131"/>
                  </a:lnTo>
                  <a:lnTo>
                    <a:pt x="185" y="131"/>
                  </a:lnTo>
                  <a:lnTo>
                    <a:pt x="185" y="135"/>
                  </a:lnTo>
                  <a:lnTo>
                    <a:pt x="181" y="135"/>
                  </a:lnTo>
                  <a:lnTo>
                    <a:pt x="181" y="135"/>
                  </a:lnTo>
                  <a:lnTo>
                    <a:pt x="176" y="135"/>
                  </a:lnTo>
                  <a:lnTo>
                    <a:pt x="176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7" y="122"/>
                  </a:lnTo>
                  <a:lnTo>
                    <a:pt x="163" y="122"/>
                  </a:lnTo>
                  <a:lnTo>
                    <a:pt x="163" y="122"/>
                  </a:lnTo>
                  <a:lnTo>
                    <a:pt x="163" y="122"/>
                  </a:lnTo>
                  <a:lnTo>
                    <a:pt x="158" y="122"/>
                  </a:lnTo>
                  <a:lnTo>
                    <a:pt x="158" y="126"/>
                  </a:lnTo>
                  <a:lnTo>
                    <a:pt x="158" y="131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40"/>
                  </a:lnTo>
                  <a:lnTo>
                    <a:pt x="158" y="140"/>
                  </a:lnTo>
                  <a:lnTo>
                    <a:pt x="163" y="140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49"/>
                  </a:lnTo>
                  <a:lnTo>
                    <a:pt x="163" y="154"/>
                  </a:lnTo>
                  <a:lnTo>
                    <a:pt x="163" y="154"/>
                  </a:lnTo>
                  <a:lnTo>
                    <a:pt x="158" y="154"/>
                  </a:lnTo>
                  <a:lnTo>
                    <a:pt x="158" y="154"/>
                  </a:lnTo>
                  <a:lnTo>
                    <a:pt x="154" y="158"/>
                  </a:lnTo>
                  <a:lnTo>
                    <a:pt x="154" y="163"/>
                  </a:lnTo>
                  <a:lnTo>
                    <a:pt x="154" y="163"/>
                  </a:lnTo>
                  <a:lnTo>
                    <a:pt x="149" y="167"/>
                  </a:lnTo>
                  <a:lnTo>
                    <a:pt x="149" y="167"/>
                  </a:lnTo>
                  <a:lnTo>
                    <a:pt x="149" y="172"/>
                  </a:lnTo>
                  <a:lnTo>
                    <a:pt x="149" y="172"/>
                  </a:lnTo>
                  <a:lnTo>
                    <a:pt x="145" y="172"/>
                  </a:lnTo>
                  <a:lnTo>
                    <a:pt x="140" y="167"/>
                  </a:lnTo>
                  <a:lnTo>
                    <a:pt x="140" y="167"/>
                  </a:lnTo>
                  <a:lnTo>
                    <a:pt x="140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5" y="158"/>
                  </a:lnTo>
                  <a:lnTo>
                    <a:pt x="145" y="158"/>
                  </a:lnTo>
                  <a:lnTo>
                    <a:pt x="145" y="158"/>
                  </a:lnTo>
                  <a:lnTo>
                    <a:pt x="149" y="158"/>
                  </a:lnTo>
                  <a:lnTo>
                    <a:pt x="149" y="154"/>
                  </a:lnTo>
                  <a:lnTo>
                    <a:pt x="149" y="154"/>
                  </a:lnTo>
                  <a:lnTo>
                    <a:pt x="149" y="149"/>
                  </a:lnTo>
                  <a:lnTo>
                    <a:pt x="149" y="149"/>
                  </a:lnTo>
                  <a:lnTo>
                    <a:pt x="145" y="144"/>
                  </a:lnTo>
                  <a:lnTo>
                    <a:pt x="145" y="140"/>
                  </a:lnTo>
                  <a:lnTo>
                    <a:pt x="140" y="135"/>
                  </a:lnTo>
                  <a:lnTo>
                    <a:pt x="140" y="131"/>
                  </a:lnTo>
                  <a:lnTo>
                    <a:pt x="140" y="131"/>
                  </a:lnTo>
                  <a:lnTo>
                    <a:pt x="135" y="131"/>
                  </a:lnTo>
                  <a:lnTo>
                    <a:pt x="135" y="131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2"/>
                  </a:lnTo>
                  <a:lnTo>
                    <a:pt x="126" y="122"/>
                  </a:lnTo>
                  <a:lnTo>
                    <a:pt x="126" y="122"/>
                  </a:lnTo>
                  <a:lnTo>
                    <a:pt x="126" y="122"/>
                  </a:lnTo>
                  <a:lnTo>
                    <a:pt x="122" y="122"/>
                  </a:lnTo>
                  <a:lnTo>
                    <a:pt x="122" y="122"/>
                  </a:lnTo>
                  <a:lnTo>
                    <a:pt x="122" y="122"/>
                  </a:lnTo>
                  <a:lnTo>
                    <a:pt x="122" y="122"/>
                  </a:lnTo>
                  <a:lnTo>
                    <a:pt x="117" y="122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3" y="117"/>
                  </a:lnTo>
                  <a:lnTo>
                    <a:pt x="113" y="117"/>
                  </a:lnTo>
                  <a:lnTo>
                    <a:pt x="113" y="113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99" y="108"/>
                  </a:lnTo>
                  <a:lnTo>
                    <a:pt x="99" y="108"/>
                  </a:lnTo>
                  <a:lnTo>
                    <a:pt x="99" y="108"/>
                  </a:lnTo>
                  <a:lnTo>
                    <a:pt x="99" y="108"/>
                  </a:lnTo>
                  <a:lnTo>
                    <a:pt x="95" y="104"/>
                  </a:lnTo>
                  <a:lnTo>
                    <a:pt x="90" y="104"/>
                  </a:lnTo>
                  <a:lnTo>
                    <a:pt x="86" y="99"/>
                  </a:lnTo>
                  <a:lnTo>
                    <a:pt x="86" y="95"/>
                  </a:lnTo>
                  <a:lnTo>
                    <a:pt x="81" y="95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1"/>
                  </a:lnTo>
                  <a:lnTo>
                    <a:pt x="63" y="81"/>
                  </a:lnTo>
                  <a:lnTo>
                    <a:pt x="63" y="81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0" y="54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6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7" y="54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63"/>
                  </a:lnTo>
                  <a:lnTo>
                    <a:pt x="14" y="63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4" y="54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9" y="36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32" y="18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41" y="18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1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7" name="Freeform 83">
              <a:extLst>
                <a:ext uri="{FF2B5EF4-FFF2-40B4-BE49-F238E27FC236}">
                  <a16:creationId xmlns:a16="http://schemas.microsoft.com/office/drawing/2014/main" id="{BE0D4EBC-4138-E303-3E2C-ECDD1AB91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888" y="2371726"/>
              <a:ext cx="57150" cy="20638"/>
            </a:xfrm>
            <a:custGeom>
              <a:avLst/>
              <a:gdLst>
                <a:gd name="T0" fmla="*/ 22 w 36"/>
                <a:gd name="T1" fmla="*/ 0 h 13"/>
                <a:gd name="T2" fmla="*/ 22 w 36"/>
                <a:gd name="T3" fmla="*/ 0 h 13"/>
                <a:gd name="T4" fmla="*/ 22 w 36"/>
                <a:gd name="T5" fmla="*/ 0 h 13"/>
                <a:gd name="T6" fmla="*/ 22 w 36"/>
                <a:gd name="T7" fmla="*/ 0 h 13"/>
                <a:gd name="T8" fmla="*/ 27 w 36"/>
                <a:gd name="T9" fmla="*/ 0 h 13"/>
                <a:gd name="T10" fmla="*/ 27 w 36"/>
                <a:gd name="T11" fmla="*/ 0 h 13"/>
                <a:gd name="T12" fmla="*/ 27 w 36"/>
                <a:gd name="T13" fmla="*/ 4 h 13"/>
                <a:gd name="T14" fmla="*/ 31 w 36"/>
                <a:gd name="T15" fmla="*/ 4 h 13"/>
                <a:gd name="T16" fmla="*/ 36 w 36"/>
                <a:gd name="T17" fmla="*/ 4 h 13"/>
                <a:gd name="T18" fmla="*/ 36 w 36"/>
                <a:gd name="T19" fmla="*/ 9 h 13"/>
                <a:gd name="T20" fmla="*/ 36 w 36"/>
                <a:gd name="T21" fmla="*/ 9 h 13"/>
                <a:gd name="T22" fmla="*/ 36 w 36"/>
                <a:gd name="T23" fmla="*/ 13 h 13"/>
                <a:gd name="T24" fmla="*/ 31 w 36"/>
                <a:gd name="T25" fmla="*/ 13 h 13"/>
                <a:gd name="T26" fmla="*/ 31 w 36"/>
                <a:gd name="T27" fmla="*/ 13 h 13"/>
                <a:gd name="T28" fmla="*/ 31 w 36"/>
                <a:gd name="T29" fmla="*/ 9 h 13"/>
                <a:gd name="T30" fmla="*/ 27 w 36"/>
                <a:gd name="T31" fmla="*/ 9 h 13"/>
                <a:gd name="T32" fmla="*/ 27 w 36"/>
                <a:gd name="T33" fmla="*/ 9 h 13"/>
                <a:gd name="T34" fmla="*/ 27 w 36"/>
                <a:gd name="T35" fmla="*/ 9 h 13"/>
                <a:gd name="T36" fmla="*/ 27 w 36"/>
                <a:gd name="T37" fmla="*/ 9 h 13"/>
                <a:gd name="T38" fmla="*/ 27 w 36"/>
                <a:gd name="T39" fmla="*/ 9 h 13"/>
                <a:gd name="T40" fmla="*/ 27 w 36"/>
                <a:gd name="T41" fmla="*/ 9 h 13"/>
                <a:gd name="T42" fmla="*/ 22 w 36"/>
                <a:gd name="T43" fmla="*/ 13 h 13"/>
                <a:gd name="T44" fmla="*/ 22 w 36"/>
                <a:gd name="T45" fmla="*/ 13 h 13"/>
                <a:gd name="T46" fmla="*/ 22 w 36"/>
                <a:gd name="T47" fmla="*/ 9 h 13"/>
                <a:gd name="T48" fmla="*/ 22 w 36"/>
                <a:gd name="T49" fmla="*/ 13 h 13"/>
                <a:gd name="T50" fmla="*/ 18 w 36"/>
                <a:gd name="T51" fmla="*/ 13 h 13"/>
                <a:gd name="T52" fmla="*/ 18 w 36"/>
                <a:gd name="T53" fmla="*/ 13 h 13"/>
                <a:gd name="T54" fmla="*/ 18 w 36"/>
                <a:gd name="T55" fmla="*/ 13 h 13"/>
                <a:gd name="T56" fmla="*/ 18 w 36"/>
                <a:gd name="T57" fmla="*/ 13 h 13"/>
                <a:gd name="T58" fmla="*/ 13 w 36"/>
                <a:gd name="T59" fmla="*/ 13 h 13"/>
                <a:gd name="T60" fmla="*/ 13 w 36"/>
                <a:gd name="T61" fmla="*/ 13 h 13"/>
                <a:gd name="T62" fmla="*/ 9 w 36"/>
                <a:gd name="T63" fmla="*/ 9 h 13"/>
                <a:gd name="T64" fmla="*/ 9 w 36"/>
                <a:gd name="T65" fmla="*/ 9 h 13"/>
                <a:gd name="T66" fmla="*/ 9 w 36"/>
                <a:gd name="T67" fmla="*/ 9 h 13"/>
                <a:gd name="T68" fmla="*/ 9 w 36"/>
                <a:gd name="T69" fmla="*/ 9 h 13"/>
                <a:gd name="T70" fmla="*/ 4 w 36"/>
                <a:gd name="T71" fmla="*/ 4 h 13"/>
                <a:gd name="T72" fmla="*/ 4 w 36"/>
                <a:gd name="T73" fmla="*/ 4 h 13"/>
                <a:gd name="T74" fmla="*/ 0 w 36"/>
                <a:gd name="T75" fmla="*/ 4 h 13"/>
                <a:gd name="T76" fmla="*/ 0 w 36"/>
                <a:gd name="T77" fmla="*/ 4 h 13"/>
                <a:gd name="T78" fmla="*/ 0 w 36"/>
                <a:gd name="T79" fmla="*/ 0 h 13"/>
                <a:gd name="T80" fmla="*/ 4 w 36"/>
                <a:gd name="T81" fmla="*/ 0 h 13"/>
                <a:gd name="T82" fmla="*/ 4 w 36"/>
                <a:gd name="T83" fmla="*/ 0 h 13"/>
                <a:gd name="T84" fmla="*/ 4 w 36"/>
                <a:gd name="T85" fmla="*/ 0 h 13"/>
                <a:gd name="T86" fmla="*/ 9 w 36"/>
                <a:gd name="T87" fmla="*/ 0 h 13"/>
                <a:gd name="T88" fmla="*/ 9 w 36"/>
                <a:gd name="T89" fmla="*/ 0 h 13"/>
                <a:gd name="T90" fmla="*/ 9 w 36"/>
                <a:gd name="T91" fmla="*/ 0 h 13"/>
                <a:gd name="T92" fmla="*/ 18 w 36"/>
                <a:gd name="T93" fmla="*/ 0 h 13"/>
                <a:gd name="T94" fmla="*/ 18 w 36"/>
                <a:gd name="T95" fmla="*/ 0 h 13"/>
                <a:gd name="T96" fmla="*/ 22 w 36"/>
                <a:gd name="T9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" h="13">
                  <a:moveTo>
                    <a:pt x="22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6" y="4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13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9"/>
                  </a:lnTo>
                  <a:lnTo>
                    <a:pt x="22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8" name="Freeform 84">
              <a:extLst>
                <a:ext uri="{FF2B5EF4-FFF2-40B4-BE49-F238E27FC236}">
                  <a16:creationId xmlns:a16="http://schemas.microsoft.com/office/drawing/2014/main" id="{0BAFCF52-6859-85D8-051C-BE6147F60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238" y="1947864"/>
              <a:ext cx="101600" cy="128588"/>
            </a:xfrm>
            <a:custGeom>
              <a:avLst/>
              <a:gdLst>
                <a:gd name="T0" fmla="*/ 59 w 64"/>
                <a:gd name="T1" fmla="*/ 18 h 81"/>
                <a:gd name="T2" fmla="*/ 64 w 64"/>
                <a:gd name="T3" fmla="*/ 23 h 81"/>
                <a:gd name="T4" fmla="*/ 64 w 64"/>
                <a:gd name="T5" fmla="*/ 23 h 81"/>
                <a:gd name="T6" fmla="*/ 59 w 64"/>
                <a:gd name="T7" fmla="*/ 27 h 81"/>
                <a:gd name="T8" fmla="*/ 54 w 64"/>
                <a:gd name="T9" fmla="*/ 27 h 81"/>
                <a:gd name="T10" fmla="*/ 45 w 64"/>
                <a:gd name="T11" fmla="*/ 32 h 81"/>
                <a:gd name="T12" fmla="*/ 36 w 64"/>
                <a:gd name="T13" fmla="*/ 36 h 81"/>
                <a:gd name="T14" fmla="*/ 27 w 64"/>
                <a:gd name="T15" fmla="*/ 36 h 81"/>
                <a:gd name="T16" fmla="*/ 36 w 64"/>
                <a:gd name="T17" fmla="*/ 45 h 81"/>
                <a:gd name="T18" fmla="*/ 41 w 64"/>
                <a:gd name="T19" fmla="*/ 50 h 81"/>
                <a:gd name="T20" fmla="*/ 45 w 64"/>
                <a:gd name="T21" fmla="*/ 54 h 81"/>
                <a:gd name="T22" fmla="*/ 41 w 64"/>
                <a:gd name="T23" fmla="*/ 59 h 81"/>
                <a:gd name="T24" fmla="*/ 41 w 64"/>
                <a:gd name="T25" fmla="*/ 59 h 81"/>
                <a:gd name="T26" fmla="*/ 41 w 64"/>
                <a:gd name="T27" fmla="*/ 63 h 81"/>
                <a:gd name="T28" fmla="*/ 36 w 64"/>
                <a:gd name="T29" fmla="*/ 68 h 81"/>
                <a:gd name="T30" fmla="*/ 27 w 64"/>
                <a:gd name="T31" fmla="*/ 68 h 81"/>
                <a:gd name="T32" fmla="*/ 27 w 64"/>
                <a:gd name="T33" fmla="*/ 72 h 81"/>
                <a:gd name="T34" fmla="*/ 23 w 64"/>
                <a:gd name="T35" fmla="*/ 77 h 81"/>
                <a:gd name="T36" fmla="*/ 18 w 64"/>
                <a:gd name="T37" fmla="*/ 81 h 81"/>
                <a:gd name="T38" fmla="*/ 9 w 64"/>
                <a:gd name="T39" fmla="*/ 81 h 81"/>
                <a:gd name="T40" fmla="*/ 0 w 64"/>
                <a:gd name="T41" fmla="*/ 77 h 81"/>
                <a:gd name="T42" fmla="*/ 0 w 64"/>
                <a:gd name="T43" fmla="*/ 77 h 81"/>
                <a:gd name="T44" fmla="*/ 0 w 64"/>
                <a:gd name="T45" fmla="*/ 68 h 81"/>
                <a:gd name="T46" fmla="*/ 0 w 64"/>
                <a:gd name="T47" fmla="*/ 68 h 81"/>
                <a:gd name="T48" fmla="*/ 0 w 64"/>
                <a:gd name="T49" fmla="*/ 63 h 81"/>
                <a:gd name="T50" fmla="*/ 0 w 64"/>
                <a:gd name="T51" fmla="*/ 59 h 81"/>
                <a:gd name="T52" fmla="*/ 0 w 64"/>
                <a:gd name="T53" fmla="*/ 54 h 81"/>
                <a:gd name="T54" fmla="*/ 0 w 64"/>
                <a:gd name="T55" fmla="*/ 50 h 81"/>
                <a:gd name="T56" fmla="*/ 5 w 64"/>
                <a:gd name="T57" fmla="*/ 45 h 81"/>
                <a:gd name="T58" fmla="*/ 5 w 64"/>
                <a:gd name="T59" fmla="*/ 41 h 81"/>
                <a:gd name="T60" fmla="*/ 5 w 64"/>
                <a:gd name="T61" fmla="*/ 41 h 81"/>
                <a:gd name="T62" fmla="*/ 5 w 64"/>
                <a:gd name="T63" fmla="*/ 36 h 81"/>
                <a:gd name="T64" fmla="*/ 5 w 64"/>
                <a:gd name="T65" fmla="*/ 32 h 81"/>
                <a:gd name="T66" fmla="*/ 5 w 64"/>
                <a:gd name="T67" fmla="*/ 27 h 81"/>
                <a:gd name="T68" fmla="*/ 5 w 64"/>
                <a:gd name="T69" fmla="*/ 18 h 81"/>
                <a:gd name="T70" fmla="*/ 5 w 64"/>
                <a:gd name="T71" fmla="*/ 14 h 81"/>
                <a:gd name="T72" fmla="*/ 5 w 64"/>
                <a:gd name="T73" fmla="*/ 14 h 81"/>
                <a:gd name="T74" fmla="*/ 5 w 64"/>
                <a:gd name="T75" fmla="*/ 14 h 81"/>
                <a:gd name="T76" fmla="*/ 9 w 64"/>
                <a:gd name="T77" fmla="*/ 14 h 81"/>
                <a:gd name="T78" fmla="*/ 14 w 64"/>
                <a:gd name="T79" fmla="*/ 18 h 81"/>
                <a:gd name="T80" fmla="*/ 18 w 64"/>
                <a:gd name="T81" fmla="*/ 18 h 81"/>
                <a:gd name="T82" fmla="*/ 23 w 64"/>
                <a:gd name="T83" fmla="*/ 23 h 81"/>
                <a:gd name="T84" fmla="*/ 32 w 64"/>
                <a:gd name="T85" fmla="*/ 18 h 81"/>
                <a:gd name="T86" fmla="*/ 36 w 64"/>
                <a:gd name="T87" fmla="*/ 14 h 81"/>
                <a:gd name="T88" fmla="*/ 45 w 64"/>
                <a:gd name="T89" fmla="*/ 5 h 81"/>
                <a:gd name="T90" fmla="*/ 54 w 64"/>
                <a:gd name="T91" fmla="*/ 0 h 81"/>
                <a:gd name="T92" fmla="*/ 59 w 64"/>
                <a:gd name="T93" fmla="*/ 9 h 81"/>
                <a:gd name="T94" fmla="*/ 59 w 64"/>
                <a:gd name="T95" fmla="*/ 1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81">
                  <a:moveTo>
                    <a:pt x="59" y="18"/>
                  </a:moveTo>
                  <a:lnTo>
                    <a:pt x="59" y="18"/>
                  </a:lnTo>
                  <a:lnTo>
                    <a:pt x="59" y="23"/>
                  </a:lnTo>
                  <a:lnTo>
                    <a:pt x="64" y="23"/>
                  </a:lnTo>
                  <a:lnTo>
                    <a:pt x="64" y="18"/>
                  </a:lnTo>
                  <a:lnTo>
                    <a:pt x="64" y="23"/>
                  </a:lnTo>
                  <a:lnTo>
                    <a:pt x="64" y="23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4" y="27"/>
                  </a:lnTo>
                  <a:lnTo>
                    <a:pt x="50" y="32"/>
                  </a:lnTo>
                  <a:lnTo>
                    <a:pt x="45" y="32"/>
                  </a:lnTo>
                  <a:lnTo>
                    <a:pt x="41" y="32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32" y="41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41" y="50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36" y="68"/>
                  </a:lnTo>
                  <a:lnTo>
                    <a:pt x="32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72"/>
                  </a:lnTo>
                  <a:lnTo>
                    <a:pt x="23" y="72"/>
                  </a:lnTo>
                  <a:lnTo>
                    <a:pt x="23" y="77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5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18"/>
                  </a:lnTo>
                  <a:lnTo>
                    <a:pt x="18" y="23"/>
                  </a:lnTo>
                  <a:lnTo>
                    <a:pt x="23" y="23"/>
                  </a:lnTo>
                  <a:lnTo>
                    <a:pt x="27" y="18"/>
                  </a:lnTo>
                  <a:lnTo>
                    <a:pt x="32" y="18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41" y="9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4" y="0"/>
                  </a:lnTo>
                  <a:lnTo>
                    <a:pt x="54" y="5"/>
                  </a:lnTo>
                  <a:lnTo>
                    <a:pt x="59" y="9"/>
                  </a:lnTo>
                  <a:lnTo>
                    <a:pt x="59" y="14"/>
                  </a:lnTo>
                  <a:lnTo>
                    <a:pt x="59" y="18"/>
                  </a:lnTo>
                  <a:lnTo>
                    <a:pt x="59" y="18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59" name="Freeform 85">
              <a:extLst>
                <a:ext uri="{FF2B5EF4-FFF2-40B4-BE49-F238E27FC236}">
                  <a16:creationId xmlns:a16="http://schemas.microsoft.com/office/drawing/2014/main" id="{76CD96E5-7F18-E56D-9BE5-09399220EC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7776" y="1452564"/>
              <a:ext cx="230188" cy="481013"/>
            </a:xfrm>
            <a:custGeom>
              <a:avLst/>
              <a:gdLst>
                <a:gd name="T0" fmla="*/ 27 w 145"/>
                <a:gd name="T1" fmla="*/ 258 h 303"/>
                <a:gd name="T2" fmla="*/ 41 w 145"/>
                <a:gd name="T3" fmla="*/ 276 h 303"/>
                <a:gd name="T4" fmla="*/ 41 w 145"/>
                <a:gd name="T5" fmla="*/ 298 h 303"/>
                <a:gd name="T6" fmla="*/ 36 w 145"/>
                <a:gd name="T7" fmla="*/ 294 h 303"/>
                <a:gd name="T8" fmla="*/ 32 w 145"/>
                <a:gd name="T9" fmla="*/ 298 h 303"/>
                <a:gd name="T10" fmla="*/ 18 w 145"/>
                <a:gd name="T11" fmla="*/ 285 h 303"/>
                <a:gd name="T12" fmla="*/ 9 w 145"/>
                <a:gd name="T13" fmla="*/ 262 h 303"/>
                <a:gd name="T14" fmla="*/ 14 w 145"/>
                <a:gd name="T15" fmla="*/ 271 h 303"/>
                <a:gd name="T16" fmla="*/ 5 w 145"/>
                <a:gd name="T17" fmla="*/ 267 h 303"/>
                <a:gd name="T18" fmla="*/ 0 w 145"/>
                <a:gd name="T19" fmla="*/ 258 h 303"/>
                <a:gd name="T20" fmla="*/ 5 w 145"/>
                <a:gd name="T21" fmla="*/ 249 h 303"/>
                <a:gd name="T22" fmla="*/ 68 w 145"/>
                <a:gd name="T23" fmla="*/ 240 h 303"/>
                <a:gd name="T24" fmla="*/ 63 w 145"/>
                <a:gd name="T25" fmla="*/ 253 h 303"/>
                <a:gd name="T26" fmla="*/ 50 w 145"/>
                <a:gd name="T27" fmla="*/ 267 h 303"/>
                <a:gd name="T28" fmla="*/ 41 w 145"/>
                <a:gd name="T29" fmla="*/ 253 h 303"/>
                <a:gd name="T30" fmla="*/ 41 w 145"/>
                <a:gd name="T31" fmla="*/ 244 h 303"/>
                <a:gd name="T32" fmla="*/ 50 w 145"/>
                <a:gd name="T33" fmla="*/ 235 h 303"/>
                <a:gd name="T34" fmla="*/ 81 w 145"/>
                <a:gd name="T35" fmla="*/ 90 h 303"/>
                <a:gd name="T36" fmla="*/ 109 w 145"/>
                <a:gd name="T37" fmla="*/ 118 h 303"/>
                <a:gd name="T38" fmla="*/ 118 w 145"/>
                <a:gd name="T39" fmla="*/ 136 h 303"/>
                <a:gd name="T40" fmla="*/ 127 w 145"/>
                <a:gd name="T41" fmla="*/ 163 h 303"/>
                <a:gd name="T42" fmla="*/ 136 w 145"/>
                <a:gd name="T43" fmla="*/ 190 h 303"/>
                <a:gd name="T44" fmla="*/ 140 w 145"/>
                <a:gd name="T45" fmla="*/ 213 h 303"/>
                <a:gd name="T46" fmla="*/ 136 w 145"/>
                <a:gd name="T47" fmla="*/ 203 h 303"/>
                <a:gd name="T48" fmla="*/ 136 w 145"/>
                <a:gd name="T49" fmla="*/ 208 h 303"/>
                <a:gd name="T50" fmla="*/ 127 w 145"/>
                <a:gd name="T51" fmla="*/ 222 h 303"/>
                <a:gd name="T52" fmla="*/ 118 w 145"/>
                <a:gd name="T53" fmla="*/ 217 h 303"/>
                <a:gd name="T54" fmla="*/ 100 w 145"/>
                <a:gd name="T55" fmla="*/ 222 h 303"/>
                <a:gd name="T56" fmla="*/ 91 w 145"/>
                <a:gd name="T57" fmla="*/ 217 h 303"/>
                <a:gd name="T58" fmla="*/ 95 w 145"/>
                <a:gd name="T59" fmla="*/ 231 h 303"/>
                <a:gd name="T60" fmla="*/ 72 w 145"/>
                <a:gd name="T61" fmla="*/ 235 h 303"/>
                <a:gd name="T62" fmla="*/ 59 w 145"/>
                <a:gd name="T63" fmla="*/ 226 h 303"/>
                <a:gd name="T64" fmla="*/ 45 w 145"/>
                <a:gd name="T65" fmla="*/ 235 h 303"/>
                <a:gd name="T66" fmla="*/ 23 w 145"/>
                <a:gd name="T67" fmla="*/ 244 h 303"/>
                <a:gd name="T68" fmla="*/ 9 w 145"/>
                <a:gd name="T69" fmla="*/ 235 h 303"/>
                <a:gd name="T70" fmla="*/ 23 w 145"/>
                <a:gd name="T71" fmla="*/ 222 h 303"/>
                <a:gd name="T72" fmla="*/ 41 w 145"/>
                <a:gd name="T73" fmla="*/ 213 h 303"/>
                <a:gd name="T74" fmla="*/ 68 w 145"/>
                <a:gd name="T75" fmla="*/ 208 h 303"/>
                <a:gd name="T76" fmla="*/ 68 w 145"/>
                <a:gd name="T77" fmla="*/ 176 h 303"/>
                <a:gd name="T78" fmla="*/ 68 w 145"/>
                <a:gd name="T79" fmla="*/ 176 h 303"/>
                <a:gd name="T80" fmla="*/ 86 w 145"/>
                <a:gd name="T81" fmla="*/ 172 h 303"/>
                <a:gd name="T82" fmla="*/ 91 w 145"/>
                <a:gd name="T83" fmla="*/ 140 h 303"/>
                <a:gd name="T84" fmla="*/ 77 w 145"/>
                <a:gd name="T85" fmla="*/ 118 h 303"/>
                <a:gd name="T86" fmla="*/ 68 w 145"/>
                <a:gd name="T87" fmla="*/ 104 h 303"/>
                <a:gd name="T88" fmla="*/ 63 w 145"/>
                <a:gd name="T89" fmla="*/ 90 h 303"/>
                <a:gd name="T90" fmla="*/ 81 w 145"/>
                <a:gd name="T91" fmla="*/ 95 h 303"/>
                <a:gd name="T92" fmla="*/ 68 w 145"/>
                <a:gd name="T93" fmla="*/ 81 h 303"/>
                <a:gd name="T94" fmla="*/ 86 w 145"/>
                <a:gd name="T95" fmla="*/ 27 h 303"/>
                <a:gd name="T96" fmla="*/ 104 w 145"/>
                <a:gd name="T97" fmla="*/ 41 h 303"/>
                <a:gd name="T98" fmla="*/ 104 w 145"/>
                <a:gd name="T99" fmla="*/ 45 h 303"/>
                <a:gd name="T100" fmla="*/ 91 w 145"/>
                <a:gd name="T101" fmla="*/ 63 h 303"/>
                <a:gd name="T102" fmla="*/ 50 w 145"/>
                <a:gd name="T103" fmla="*/ 63 h 303"/>
                <a:gd name="T104" fmla="*/ 54 w 145"/>
                <a:gd name="T105" fmla="*/ 72 h 303"/>
                <a:gd name="T106" fmla="*/ 59 w 145"/>
                <a:gd name="T107" fmla="*/ 81 h 303"/>
                <a:gd name="T108" fmla="*/ 41 w 145"/>
                <a:gd name="T109" fmla="*/ 68 h 303"/>
                <a:gd name="T110" fmla="*/ 36 w 145"/>
                <a:gd name="T111" fmla="*/ 50 h 303"/>
                <a:gd name="T112" fmla="*/ 45 w 145"/>
                <a:gd name="T113" fmla="*/ 41 h 303"/>
                <a:gd name="T114" fmla="*/ 18 w 145"/>
                <a:gd name="T115" fmla="*/ 5 h 303"/>
                <a:gd name="T116" fmla="*/ 59 w 145"/>
                <a:gd name="T117" fmla="*/ 2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303">
                  <a:moveTo>
                    <a:pt x="18" y="253"/>
                  </a:moveTo>
                  <a:lnTo>
                    <a:pt x="18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49"/>
                  </a:lnTo>
                  <a:lnTo>
                    <a:pt x="27" y="249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27" y="258"/>
                  </a:lnTo>
                  <a:lnTo>
                    <a:pt x="27" y="258"/>
                  </a:lnTo>
                  <a:lnTo>
                    <a:pt x="32" y="258"/>
                  </a:lnTo>
                  <a:lnTo>
                    <a:pt x="36" y="258"/>
                  </a:lnTo>
                  <a:lnTo>
                    <a:pt x="36" y="258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41" y="267"/>
                  </a:lnTo>
                  <a:lnTo>
                    <a:pt x="41" y="267"/>
                  </a:lnTo>
                  <a:lnTo>
                    <a:pt x="41" y="267"/>
                  </a:lnTo>
                  <a:lnTo>
                    <a:pt x="41" y="271"/>
                  </a:lnTo>
                  <a:lnTo>
                    <a:pt x="41" y="276"/>
                  </a:lnTo>
                  <a:lnTo>
                    <a:pt x="41" y="276"/>
                  </a:lnTo>
                  <a:lnTo>
                    <a:pt x="41" y="280"/>
                  </a:lnTo>
                  <a:lnTo>
                    <a:pt x="41" y="280"/>
                  </a:lnTo>
                  <a:lnTo>
                    <a:pt x="41" y="285"/>
                  </a:lnTo>
                  <a:lnTo>
                    <a:pt x="41" y="285"/>
                  </a:lnTo>
                  <a:lnTo>
                    <a:pt x="45" y="289"/>
                  </a:lnTo>
                  <a:lnTo>
                    <a:pt x="45" y="289"/>
                  </a:lnTo>
                  <a:lnTo>
                    <a:pt x="45" y="298"/>
                  </a:lnTo>
                  <a:lnTo>
                    <a:pt x="45" y="298"/>
                  </a:lnTo>
                  <a:lnTo>
                    <a:pt x="41" y="294"/>
                  </a:lnTo>
                  <a:lnTo>
                    <a:pt x="41" y="294"/>
                  </a:lnTo>
                  <a:lnTo>
                    <a:pt x="41" y="298"/>
                  </a:lnTo>
                  <a:lnTo>
                    <a:pt x="41" y="298"/>
                  </a:lnTo>
                  <a:lnTo>
                    <a:pt x="41" y="303"/>
                  </a:lnTo>
                  <a:lnTo>
                    <a:pt x="36" y="303"/>
                  </a:lnTo>
                  <a:lnTo>
                    <a:pt x="36" y="303"/>
                  </a:lnTo>
                  <a:lnTo>
                    <a:pt x="36" y="303"/>
                  </a:lnTo>
                  <a:lnTo>
                    <a:pt x="36" y="303"/>
                  </a:lnTo>
                  <a:lnTo>
                    <a:pt x="36" y="303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6" y="294"/>
                  </a:lnTo>
                  <a:lnTo>
                    <a:pt x="36" y="294"/>
                  </a:lnTo>
                  <a:lnTo>
                    <a:pt x="32" y="289"/>
                  </a:lnTo>
                  <a:lnTo>
                    <a:pt x="32" y="289"/>
                  </a:lnTo>
                  <a:lnTo>
                    <a:pt x="32" y="289"/>
                  </a:lnTo>
                  <a:lnTo>
                    <a:pt x="32" y="289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8"/>
                  </a:lnTo>
                  <a:lnTo>
                    <a:pt x="32" y="298"/>
                  </a:lnTo>
                  <a:lnTo>
                    <a:pt x="36" y="298"/>
                  </a:lnTo>
                  <a:lnTo>
                    <a:pt x="36" y="303"/>
                  </a:lnTo>
                  <a:lnTo>
                    <a:pt x="36" y="303"/>
                  </a:lnTo>
                  <a:lnTo>
                    <a:pt x="32" y="298"/>
                  </a:lnTo>
                  <a:lnTo>
                    <a:pt x="27" y="298"/>
                  </a:lnTo>
                  <a:lnTo>
                    <a:pt x="27" y="298"/>
                  </a:lnTo>
                  <a:lnTo>
                    <a:pt x="27" y="298"/>
                  </a:lnTo>
                  <a:lnTo>
                    <a:pt x="27" y="298"/>
                  </a:lnTo>
                  <a:lnTo>
                    <a:pt x="27" y="298"/>
                  </a:lnTo>
                  <a:lnTo>
                    <a:pt x="27" y="294"/>
                  </a:lnTo>
                  <a:lnTo>
                    <a:pt x="27" y="294"/>
                  </a:lnTo>
                  <a:lnTo>
                    <a:pt x="27" y="289"/>
                  </a:lnTo>
                  <a:lnTo>
                    <a:pt x="23" y="289"/>
                  </a:lnTo>
                  <a:lnTo>
                    <a:pt x="23" y="289"/>
                  </a:lnTo>
                  <a:lnTo>
                    <a:pt x="23" y="289"/>
                  </a:lnTo>
                  <a:lnTo>
                    <a:pt x="23" y="285"/>
                  </a:lnTo>
                  <a:lnTo>
                    <a:pt x="18" y="285"/>
                  </a:lnTo>
                  <a:lnTo>
                    <a:pt x="18" y="285"/>
                  </a:lnTo>
                  <a:lnTo>
                    <a:pt x="23" y="280"/>
                  </a:lnTo>
                  <a:lnTo>
                    <a:pt x="23" y="280"/>
                  </a:lnTo>
                  <a:lnTo>
                    <a:pt x="23" y="280"/>
                  </a:lnTo>
                  <a:lnTo>
                    <a:pt x="23" y="276"/>
                  </a:lnTo>
                  <a:lnTo>
                    <a:pt x="23" y="271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8" y="267"/>
                  </a:lnTo>
                  <a:lnTo>
                    <a:pt x="14" y="267"/>
                  </a:lnTo>
                  <a:lnTo>
                    <a:pt x="14" y="262"/>
                  </a:lnTo>
                  <a:lnTo>
                    <a:pt x="9" y="262"/>
                  </a:lnTo>
                  <a:lnTo>
                    <a:pt x="9" y="262"/>
                  </a:lnTo>
                  <a:lnTo>
                    <a:pt x="9" y="262"/>
                  </a:lnTo>
                  <a:lnTo>
                    <a:pt x="9" y="262"/>
                  </a:lnTo>
                  <a:lnTo>
                    <a:pt x="9" y="267"/>
                  </a:lnTo>
                  <a:lnTo>
                    <a:pt x="9" y="267"/>
                  </a:lnTo>
                  <a:lnTo>
                    <a:pt x="14" y="267"/>
                  </a:lnTo>
                  <a:lnTo>
                    <a:pt x="14" y="267"/>
                  </a:lnTo>
                  <a:lnTo>
                    <a:pt x="14" y="267"/>
                  </a:lnTo>
                  <a:lnTo>
                    <a:pt x="14" y="267"/>
                  </a:lnTo>
                  <a:lnTo>
                    <a:pt x="14" y="267"/>
                  </a:lnTo>
                  <a:lnTo>
                    <a:pt x="14" y="271"/>
                  </a:lnTo>
                  <a:lnTo>
                    <a:pt x="18" y="271"/>
                  </a:lnTo>
                  <a:lnTo>
                    <a:pt x="14" y="271"/>
                  </a:lnTo>
                  <a:lnTo>
                    <a:pt x="14" y="271"/>
                  </a:lnTo>
                  <a:lnTo>
                    <a:pt x="14" y="271"/>
                  </a:lnTo>
                  <a:lnTo>
                    <a:pt x="14" y="271"/>
                  </a:lnTo>
                  <a:lnTo>
                    <a:pt x="9" y="271"/>
                  </a:lnTo>
                  <a:lnTo>
                    <a:pt x="9" y="271"/>
                  </a:lnTo>
                  <a:lnTo>
                    <a:pt x="9" y="271"/>
                  </a:lnTo>
                  <a:lnTo>
                    <a:pt x="9" y="276"/>
                  </a:lnTo>
                  <a:lnTo>
                    <a:pt x="9" y="271"/>
                  </a:lnTo>
                  <a:lnTo>
                    <a:pt x="9" y="271"/>
                  </a:lnTo>
                  <a:lnTo>
                    <a:pt x="5" y="271"/>
                  </a:lnTo>
                  <a:lnTo>
                    <a:pt x="5" y="267"/>
                  </a:lnTo>
                  <a:lnTo>
                    <a:pt x="5" y="267"/>
                  </a:lnTo>
                  <a:lnTo>
                    <a:pt x="5" y="267"/>
                  </a:lnTo>
                  <a:lnTo>
                    <a:pt x="0" y="267"/>
                  </a:lnTo>
                  <a:lnTo>
                    <a:pt x="5" y="267"/>
                  </a:lnTo>
                  <a:lnTo>
                    <a:pt x="5" y="267"/>
                  </a:lnTo>
                  <a:lnTo>
                    <a:pt x="9" y="267"/>
                  </a:lnTo>
                  <a:lnTo>
                    <a:pt x="9" y="267"/>
                  </a:lnTo>
                  <a:lnTo>
                    <a:pt x="5" y="267"/>
                  </a:lnTo>
                  <a:lnTo>
                    <a:pt x="5" y="267"/>
                  </a:lnTo>
                  <a:lnTo>
                    <a:pt x="5" y="262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5" y="253"/>
                  </a:lnTo>
                  <a:lnTo>
                    <a:pt x="5" y="253"/>
                  </a:lnTo>
                  <a:lnTo>
                    <a:pt x="5" y="253"/>
                  </a:lnTo>
                  <a:lnTo>
                    <a:pt x="5" y="253"/>
                  </a:lnTo>
                  <a:lnTo>
                    <a:pt x="5" y="253"/>
                  </a:lnTo>
                  <a:lnTo>
                    <a:pt x="9" y="253"/>
                  </a:lnTo>
                  <a:lnTo>
                    <a:pt x="9" y="249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9" y="244"/>
                  </a:lnTo>
                  <a:lnTo>
                    <a:pt x="9" y="244"/>
                  </a:lnTo>
                  <a:lnTo>
                    <a:pt x="9" y="244"/>
                  </a:lnTo>
                  <a:lnTo>
                    <a:pt x="14" y="249"/>
                  </a:lnTo>
                  <a:lnTo>
                    <a:pt x="14" y="249"/>
                  </a:lnTo>
                  <a:lnTo>
                    <a:pt x="18" y="249"/>
                  </a:lnTo>
                  <a:lnTo>
                    <a:pt x="18" y="253"/>
                  </a:lnTo>
                  <a:moveTo>
                    <a:pt x="63" y="235"/>
                  </a:moveTo>
                  <a:lnTo>
                    <a:pt x="63" y="235"/>
                  </a:lnTo>
                  <a:lnTo>
                    <a:pt x="63" y="235"/>
                  </a:lnTo>
                  <a:lnTo>
                    <a:pt x="68" y="235"/>
                  </a:lnTo>
                  <a:lnTo>
                    <a:pt x="68" y="240"/>
                  </a:lnTo>
                  <a:lnTo>
                    <a:pt x="68" y="240"/>
                  </a:lnTo>
                  <a:lnTo>
                    <a:pt x="72" y="240"/>
                  </a:lnTo>
                  <a:lnTo>
                    <a:pt x="72" y="244"/>
                  </a:lnTo>
                  <a:lnTo>
                    <a:pt x="72" y="244"/>
                  </a:lnTo>
                  <a:lnTo>
                    <a:pt x="72" y="244"/>
                  </a:lnTo>
                  <a:lnTo>
                    <a:pt x="68" y="249"/>
                  </a:lnTo>
                  <a:lnTo>
                    <a:pt x="68" y="249"/>
                  </a:lnTo>
                  <a:lnTo>
                    <a:pt x="68" y="253"/>
                  </a:lnTo>
                  <a:lnTo>
                    <a:pt x="68" y="253"/>
                  </a:lnTo>
                  <a:lnTo>
                    <a:pt x="72" y="258"/>
                  </a:lnTo>
                  <a:lnTo>
                    <a:pt x="68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59" y="253"/>
                  </a:lnTo>
                  <a:lnTo>
                    <a:pt x="59" y="253"/>
                  </a:lnTo>
                  <a:lnTo>
                    <a:pt x="54" y="253"/>
                  </a:lnTo>
                  <a:lnTo>
                    <a:pt x="54" y="258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7"/>
                  </a:lnTo>
                  <a:lnTo>
                    <a:pt x="54" y="267"/>
                  </a:lnTo>
                  <a:lnTo>
                    <a:pt x="54" y="267"/>
                  </a:lnTo>
                  <a:lnTo>
                    <a:pt x="54" y="267"/>
                  </a:lnTo>
                  <a:lnTo>
                    <a:pt x="50" y="267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45" y="262"/>
                  </a:lnTo>
                  <a:lnTo>
                    <a:pt x="45" y="262"/>
                  </a:lnTo>
                  <a:lnTo>
                    <a:pt x="45" y="262"/>
                  </a:lnTo>
                  <a:lnTo>
                    <a:pt x="45" y="258"/>
                  </a:lnTo>
                  <a:lnTo>
                    <a:pt x="45" y="258"/>
                  </a:lnTo>
                  <a:lnTo>
                    <a:pt x="45" y="258"/>
                  </a:lnTo>
                  <a:lnTo>
                    <a:pt x="45" y="258"/>
                  </a:lnTo>
                  <a:lnTo>
                    <a:pt x="41" y="258"/>
                  </a:lnTo>
                  <a:lnTo>
                    <a:pt x="41" y="258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36" y="258"/>
                  </a:lnTo>
                  <a:lnTo>
                    <a:pt x="36" y="258"/>
                  </a:lnTo>
                  <a:lnTo>
                    <a:pt x="36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0"/>
                  </a:lnTo>
                  <a:lnTo>
                    <a:pt x="41" y="240"/>
                  </a:lnTo>
                  <a:lnTo>
                    <a:pt x="41" y="240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4" y="240"/>
                  </a:lnTo>
                  <a:lnTo>
                    <a:pt x="54" y="240"/>
                  </a:lnTo>
                  <a:lnTo>
                    <a:pt x="54" y="240"/>
                  </a:lnTo>
                  <a:lnTo>
                    <a:pt x="50" y="235"/>
                  </a:lnTo>
                  <a:lnTo>
                    <a:pt x="50" y="235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63" y="235"/>
                  </a:lnTo>
                  <a:moveTo>
                    <a:pt x="72" y="86"/>
                  </a:moveTo>
                  <a:lnTo>
                    <a:pt x="72" y="86"/>
                  </a:lnTo>
                  <a:lnTo>
                    <a:pt x="77" y="86"/>
                  </a:lnTo>
                  <a:lnTo>
                    <a:pt x="77" y="81"/>
                  </a:lnTo>
                  <a:lnTo>
                    <a:pt x="77" y="86"/>
                  </a:lnTo>
                  <a:lnTo>
                    <a:pt x="81" y="90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91" y="100"/>
                  </a:lnTo>
                  <a:lnTo>
                    <a:pt x="91" y="100"/>
                  </a:lnTo>
                  <a:lnTo>
                    <a:pt x="95" y="104"/>
                  </a:lnTo>
                  <a:lnTo>
                    <a:pt x="100" y="104"/>
                  </a:lnTo>
                  <a:lnTo>
                    <a:pt x="104" y="109"/>
                  </a:lnTo>
                  <a:lnTo>
                    <a:pt x="104" y="113"/>
                  </a:lnTo>
                  <a:lnTo>
                    <a:pt x="109" y="113"/>
                  </a:lnTo>
                  <a:lnTo>
                    <a:pt x="109" y="113"/>
                  </a:lnTo>
                  <a:lnTo>
                    <a:pt x="109" y="118"/>
                  </a:lnTo>
                  <a:lnTo>
                    <a:pt x="109" y="118"/>
                  </a:lnTo>
                  <a:lnTo>
                    <a:pt x="109" y="118"/>
                  </a:lnTo>
                  <a:lnTo>
                    <a:pt x="113" y="122"/>
                  </a:lnTo>
                  <a:lnTo>
                    <a:pt x="113" y="127"/>
                  </a:lnTo>
                  <a:lnTo>
                    <a:pt x="118" y="127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3" y="131"/>
                  </a:lnTo>
                  <a:lnTo>
                    <a:pt x="113" y="131"/>
                  </a:lnTo>
                  <a:lnTo>
                    <a:pt x="113" y="131"/>
                  </a:lnTo>
                  <a:lnTo>
                    <a:pt x="113" y="131"/>
                  </a:lnTo>
                  <a:lnTo>
                    <a:pt x="113" y="136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13" y="149"/>
                  </a:lnTo>
                  <a:lnTo>
                    <a:pt x="118" y="149"/>
                  </a:lnTo>
                  <a:lnTo>
                    <a:pt x="118" y="154"/>
                  </a:lnTo>
                  <a:lnTo>
                    <a:pt x="118" y="154"/>
                  </a:lnTo>
                  <a:lnTo>
                    <a:pt x="122" y="158"/>
                  </a:lnTo>
                  <a:lnTo>
                    <a:pt x="127" y="163"/>
                  </a:lnTo>
                  <a:lnTo>
                    <a:pt x="131" y="172"/>
                  </a:lnTo>
                  <a:lnTo>
                    <a:pt x="131" y="172"/>
                  </a:lnTo>
                  <a:lnTo>
                    <a:pt x="131" y="172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1" y="181"/>
                  </a:lnTo>
                  <a:lnTo>
                    <a:pt x="131" y="185"/>
                  </a:lnTo>
                  <a:lnTo>
                    <a:pt x="131" y="185"/>
                  </a:lnTo>
                  <a:lnTo>
                    <a:pt x="131" y="185"/>
                  </a:lnTo>
                  <a:lnTo>
                    <a:pt x="136" y="190"/>
                  </a:lnTo>
                  <a:lnTo>
                    <a:pt x="136" y="190"/>
                  </a:lnTo>
                  <a:lnTo>
                    <a:pt x="136" y="190"/>
                  </a:lnTo>
                  <a:lnTo>
                    <a:pt x="140" y="194"/>
                  </a:lnTo>
                  <a:lnTo>
                    <a:pt x="145" y="199"/>
                  </a:lnTo>
                  <a:lnTo>
                    <a:pt x="145" y="199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40" y="203"/>
                  </a:lnTo>
                  <a:lnTo>
                    <a:pt x="140" y="203"/>
                  </a:lnTo>
                  <a:lnTo>
                    <a:pt x="145" y="208"/>
                  </a:lnTo>
                  <a:lnTo>
                    <a:pt x="145" y="208"/>
                  </a:lnTo>
                  <a:lnTo>
                    <a:pt x="145" y="208"/>
                  </a:lnTo>
                  <a:lnTo>
                    <a:pt x="145" y="208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0" y="217"/>
                  </a:lnTo>
                  <a:lnTo>
                    <a:pt x="140" y="217"/>
                  </a:lnTo>
                  <a:lnTo>
                    <a:pt x="136" y="213"/>
                  </a:lnTo>
                  <a:lnTo>
                    <a:pt x="136" y="213"/>
                  </a:lnTo>
                  <a:lnTo>
                    <a:pt x="136" y="213"/>
                  </a:lnTo>
                  <a:lnTo>
                    <a:pt x="136" y="208"/>
                  </a:lnTo>
                  <a:lnTo>
                    <a:pt x="136" y="208"/>
                  </a:lnTo>
                  <a:lnTo>
                    <a:pt x="136" y="208"/>
                  </a:lnTo>
                  <a:lnTo>
                    <a:pt x="136" y="203"/>
                  </a:lnTo>
                  <a:lnTo>
                    <a:pt x="136" y="203"/>
                  </a:lnTo>
                  <a:lnTo>
                    <a:pt x="136" y="203"/>
                  </a:lnTo>
                  <a:lnTo>
                    <a:pt x="136" y="203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31" y="203"/>
                  </a:lnTo>
                  <a:lnTo>
                    <a:pt x="131" y="203"/>
                  </a:lnTo>
                  <a:lnTo>
                    <a:pt x="131" y="203"/>
                  </a:lnTo>
                  <a:lnTo>
                    <a:pt x="131" y="203"/>
                  </a:lnTo>
                  <a:lnTo>
                    <a:pt x="131" y="208"/>
                  </a:lnTo>
                  <a:lnTo>
                    <a:pt x="131" y="208"/>
                  </a:lnTo>
                  <a:lnTo>
                    <a:pt x="131" y="208"/>
                  </a:lnTo>
                  <a:lnTo>
                    <a:pt x="131" y="208"/>
                  </a:lnTo>
                  <a:lnTo>
                    <a:pt x="136" y="208"/>
                  </a:lnTo>
                  <a:lnTo>
                    <a:pt x="136" y="213"/>
                  </a:lnTo>
                  <a:lnTo>
                    <a:pt x="131" y="213"/>
                  </a:lnTo>
                  <a:lnTo>
                    <a:pt x="131" y="208"/>
                  </a:lnTo>
                  <a:lnTo>
                    <a:pt x="127" y="208"/>
                  </a:lnTo>
                  <a:lnTo>
                    <a:pt x="127" y="208"/>
                  </a:lnTo>
                  <a:lnTo>
                    <a:pt x="127" y="208"/>
                  </a:lnTo>
                  <a:lnTo>
                    <a:pt x="127" y="213"/>
                  </a:lnTo>
                  <a:lnTo>
                    <a:pt x="127" y="213"/>
                  </a:lnTo>
                  <a:lnTo>
                    <a:pt x="127" y="213"/>
                  </a:lnTo>
                  <a:lnTo>
                    <a:pt x="127" y="217"/>
                  </a:lnTo>
                  <a:lnTo>
                    <a:pt x="127" y="217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2" y="217"/>
                  </a:lnTo>
                  <a:lnTo>
                    <a:pt x="122" y="217"/>
                  </a:lnTo>
                  <a:lnTo>
                    <a:pt x="122" y="213"/>
                  </a:lnTo>
                  <a:lnTo>
                    <a:pt x="122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7"/>
                  </a:lnTo>
                  <a:lnTo>
                    <a:pt x="118" y="217"/>
                  </a:lnTo>
                  <a:lnTo>
                    <a:pt x="118" y="217"/>
                  </a:lnTo>
                  <a:lnTo>
                    <a:pt x="118" y="222"/>
                  </a:lnTo>
                  <a:lnTo>
                    <a:pt x="118" y="226"/>
                  </a:lnTo>
                  <a:lnTo>
                    <a:pt x="113" y="222"/>
                  </a:lnTo>
                  <a:lnTo>
                    <a:pt x="113" y="222"/>
                  </a:lnTo>
                  <a:lnTo>
                    <a:pt x="109" y="222"/>
                  </a:lnTo>
                  <a:lnTo>
                    <a:pt x="109" y="222"/>
                  </a:lnTo>
                  <a:lnTo>
                    <a:pt x="104" y="226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1" y="222"/>
                  </a:lnTo>
                  <a:lnTo>
                    <a:pt x="91" y="226"/>
                  </a:lnTo>
                  <a:lnTo>
                    <a:pt x="95" y="226"/>
                  </a:lnTo>
                  <a:lnTo>
                    <a:pt x="100" y="226"/>
                  </a:lnTo>
                  <a:lnTo>
                    <a:pt x="100" y="231"/>
                  </a:lnTo>
                  <a:lnTo>
                    <a:pt x="100" y="231"/>
                  </a:lnTo>
                  <a:lnTo>
                    <a:pt x="100" y="231"/>
                  </a:lnTo>
                  <a:lnTo>
                    <a:pt x="100" y="231"/>
                  </a:lnTo>
                  <a:lnTo>
                    <a:pt x="95" y="231"/>
                  </a:lnTo>
                  <a:lnTo>
                    <a:pt x="95" y="235"/>
                  </a:lnTo>
                  <a:lnTo>
                    <a:pt x="95" y="235"/>
                  </a:lnTo>
                  <a:lnTo>
                    <a:pt x="95" y="244"/>
                  </a:lnTo>
                  <a:lnTo>
                    <a:pt x="95" y="249"/>
                  </a:lnTo>
                  <a:lnTo>
                    <a:pt x="91" y="249"/>
                  </a:lnTo>
                  <a:lnTo>
                    <a:pt x="86" y="249"/>
                  </a:lnTo>
                  <a:lnTo>
                    <a:pt x="86" y="249"/>
                  </a:lnTo>
                  <a:lnTo>
                    <a:pt x="81" y="244"/>
                  </a:lnTo>
                  <a:lnTo>
                    <a:pt x="81" y="244"/>
                  </a:lnTo>
                  <a:lnTo>
                    <a:pt x="77" y="240"/>
                  </a:lnTo>
                  <a:lnTo>
                    <a:pt x="77" y="240"/>
                  </a:lnTo>
                  <a:lnTo>
                    <a:pt x="77" y="235"/>
                  </a:lnTo>
                  <a:lnTo>
                    <a:pt x="72" y="235"/>
                  </a:lnTo>
                  <a:lnTo>
                    <a:pt x="72" y="235"/>
                  </a:lnTo>
                  <a:lnTo>
                    <a:pt x="77" y="231"/>
                  </a:lnTo>
                  <a:lnTo>
                    <a:pt x="77" y="231"/>
                  </a:lnTo>
                  <a:lnTo>
                    <a:pt x="77" y="231"/>
                  </a:lnTo>
                  <a:lnTo>
                    <a:pt x="77" y="226"/>
                  </a:lnTo>
                  <a:lnTo>
                    <a:pt x="72" y="226"/>
                  </a:lnTo>
                  <a:lnTo>
                    <a:pt x="72" y="226"/>
                  </a:lnTo>
                  <a:lnTo>
                    <a:pt x="72" y="226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4" y="226"/>
                  </a:lnTo>
                  <a:lnTo>
                    <a:pt x="54" y="226"/>
                  </a:lnTo>
                  <a:lnTo>
                    <a:pt x="54" y="231"/>
                  </a:lnTo>
                  <a:lnTo>
                    <a:pt x="54" y="231"/>
                  </a:lnTo>
                  <a:lnTo>
                    <a:pt x="54" y="231"/>
                  </a:lnTo>
                  <a:lnTo>
                    <a:pt x="50" y="231"/>
                  </a:lnTo>
                  <a:lnTo>
                    <a:pt x="50" y="231"/>
                  </a:lnTo>
                  <a:lnTo>
                    <a:pt x="45" y="235"/>
                  </a:lnTo>
                  <a:lnTo>
                    <a:pt x="45" y="235"/>
                  </a:lnTo>
                  <a:lnTo>
                    <a:pt x="45" y="235"/>
                  </a:lnTo>
                  <a:lnTo>
                    <a:pt x="45" y="235"/>
                  </a:lnTo>
                  <a:lnTo>
                    <a:pt x="41" y="235"/>
                  </a:lnTo>
                  <a:lnTo>
                    <a:pt x="41" y="235"/>
                  </a:lnTo>
                  <a:lnTo>
                    <a:pt x="36" y="235"/>
                  </a:lnTo>
                  <a:lnTo>
                    <a:pt x="36" y="240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40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18" y="244"/>
                  </a:lnTo>
                  <a:lnTo>
                    <a:pt x="18" y="244"/>
                  </a:lnTo>
                  <a:lnTo>
                    <a:pt x="18" y="244"/>
                  </a:lnTo>
                  <a:lnTo>
                    <a:pt x="18" y="244"/>
                  </a:lnTo>
                  <a:lnTo>
                    <a:pt x="14" y="244"/>
                  </a:lnTo>
                  <a:lnTo>
                    <a:pt x="14" y="244"/>
                  </a:lnTo>
                  <a:lnTo>
                    <a:pt x="14" y="244"/>
                  </a:lnTo>
                  <a:lnTo>
                    <a:pt x="14" y="244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9" y="235"/>
                  </a:lnTo>
                  <a:lnTo>
                    <a:pt x="9" y="235"/>
                  </a:lnTo>
                  <a:lnTo>
                    <a:pt x="14" y="235"/>
                  </a:lnTo>
                  <a:lnTo>
                    <a:pt x="14" y="235"/>
                  </a:lnTo>
                  <a:lnTo>
                    <a:pt x="14" y="235"/>
                  </a:lnTo>
                  <a:lnTo>
                    <a:pt x="14" y="231"/>
                  </a:lnTo>
                  <a:lnTo>
                    <a:pt x="14" y="231"/>
                  </a:lnTo>
                  <a:lnTo>
                    <a:pt x="18" y="231"/>
                  </a:lnTo>
                  <a:lnTo>
                    <a:pt x="18" y="231"/>
                  </a:lnTo>
                  <a:lnTo>
                    <a:pt x="18" y="226"/>
                  </a:lnTo>
                  <a:lnTo>
                    <a:pt x="18" y="226"/>
                  </a:lnTo>
                  <a:lnTo>
                    <a:pt x="18" y="222"/>
                  </a:lnTo>
                  <a:lnTo>
                    <a:pt x="23" y="222"/>
                  </a:lnTo>
                  <a:lnTo>
                    <a:pt x="23" y="222"/>
                  </a:lnTo>
                  <a:lnTo>
                    <a:pt x="23" y="217"/>
                  </a:lnTo>
                  <a:lnTo>
                    <a:pt x="23" y="213"/>
                  </a:lnTo>
                  <a:lnTo>
                    <a:pt x="23" y="213"/>
                  </a:lnTo>
                  <a:lnTo>
                    <a:pt x="27" y="213"/>
                  </a:lnTo>
                  <a:lnTo>
                    <a:pt x="27" y="213"/>
                  </a:lnTo>
                  <a:lnTo>
                    <a:pt x="32" y="213"/>
                  </a:lnTo>
                  <a:lnTo>
                    <a:pt x="32" y="213"/>
                  </a:lnTo>
                  <a:lnTo>
                    <a:pt x="36" y="213"/>
                  </a:lnTo>
                  <a:lnTo>
                    <a:pt x="36" y="213"/>
                  </a:lnTo>
                  <a:lnTo>
                    <a:pt x="36" y="213"/>
                  </a:lnTo>
                  <a:lnTo>
                    <a:pt x="41" y="213"/>
                  </a:lnTo>
                  <a:lnTo>
                    <a:pt x="41" y="213"/>
                  </a:lnTo>
                  <a:lnTo>
                    <a:pt x="41" y="213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50" y="208"/>
                  </a:lnTo>
                  <a:lnTo>
                    <a:pt x="54" y="208"/>
                  </a:lnTo>
                  <a:lnTo>
                    <a:pt x="59" y="203"/>
                  </a:lnTo>
                  <a:lnTo>
                    <a:pt x="59" y="203"/>
                  </a:lnTo>
                  <a:lnTo>
                    <a:pt x="59" y="203"/>
                  </a:lnTo>
                  <a:lnTo>
                    <a:pt x="59" y="208"/>
                  </a:lnTo>
                  <a:lnTo>
                    <a:pt x="59" y="208"/>
                  </a:lnTo>
                  <a:lnTo>
                    <a:pt x="63" y="208"/>
                  </a:lnTo>
                  <a:lnTo>
                    <a:pt x="63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72" y="208"/>
                  </a:lnTo>
                  <a:lnTo>
                    <a:pt x="72" y="203"/>
                  </a:lnTo>
                  <a:lnTo>
                    <a:pt x="72" y="203"/>
                  </a:lnTo>
                  <a:lnTo>
                    <a:pt x="68" y="199"/>
                  </a:lnTo>
                  <a:lnTo>
                    <a:pt x="68" y="199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8" y="190"/>
                  </a:lnTo>
                  <a:lnTo>
                    <a:pt x="68" y="185"/>
                  </a:lnTo>
                  <a:lnTo>
                    <a:pt x="68" y="181"/>
                  </a:lnTo>
                  <a:lnTo>
                    <a:pt x="68" y="176"/>
                  </a:lnTo>
                  <a:lnTo>
                    <a:pt x="63" y="172"/>
                  </a:lnTo>
                  <a:lnTo>
                    <a:pt x="63" y="172"/>
                  </a:lnTo>
                  <a:lnTo>
                    <a:pt x="63" y="167"/>
                  </a:lnTo>
                  <a:lnTo>
                    <a:pt x="68" y="167"/>
                  </a:lnTo>
                  <a:lnTo>
                    <a:pt x="68" y="167"/>
                  </a:lnTo>
                  <a:lnTo>
                    <a:pt x="68" y="167"/>
                  </a:lnTo>
                  <a:lnTo>
                    <a:pt x="68" y="167"/>
                  </a:lnTo>
                  <a:lnTo>
                    <a:pt x="68" y="172"/>
                  </a:lnTo>
                  <a:lnTo>
                    <a:pt x="68" y="172"/>
                  </a:lnTo>
                  <a:lnTo>
                    <a:pt x="68" y="172"/>
                  </a:lnTo>
                  <a:lnTo>
                    <a:pt x="68" y="172"/>
                  </a:lnTo>
                  <a:lnTo>
                    <a:pt x="68" y="176"/>
                  </a:lnTo>
                  <a:lnTo>
                    <a:pt x="68" y="176"/>
                  </a:lnTo>
                  <a:lnTo>
                    <a:pt x="72" y="176"/>
                  </a:lnTo>
                  <a:lnTo>
                    <a:pt x="72" y="181"/>
                  </a:lnTo>
                  <a:lnTo>
                    <a:pt x="72" y="181"/>
                  </a:lnTo>
                  <a:lnTo>
                    <a:pt x="77" y="181"/>
                  </a:lnTo>
                  <a:lnTo>
                    <a:pt x="77" y="181"/>
                  </a:lnTo>
                  <a:lnTo>
                    <a:pt x="77" y="181"/>
                  </a:lnTo>
                  <a:lnTo>
                    <a:pt x="77" y="181"/>
                  </a:lnTo>
                  <a:lnTo>
                    <a:pt x="77" y="176"/>
                  </a:lnTo>
                  <a:lnTo>
                    <a:pt x="77" y="176"/>
                  </a:lnTo>
                  <a:lnTo>
                    <a:pt x="81" y="176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91" y="167"/>
                  </a:lnTo>
                  <a:lnTo>
                    <a:pt x="91" y="167"/>
                  </a:lnTo>
                  <a:lnTo>
                    <a:pt x="91" y="163"/>
                  </a:lnTo>
                  <a:lnTo>
                    <a:pt x="91" y="163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1" y="149"/>
                  </a:lnTo>
                  <a:lnTo>
                    <a:pt x="91" y="149"/>
                  </a:lnTo>
                  <a:lnTo>
                    <a:pt x="91" y="145"/>
                  </a:lnTo>
                  <a:lnTo>
                    <a:pt x="91" y="145"/>
                  </a:lnTo>
                  <a:lnTo>
                    <a:pt x="91" y="140"/>
                  </a:lnTo>
                  <a:lnTo>
                    <a:pt x="91" y="140"/>
                  </a:lnTo>
                  <a:lnTo>
                    <a:pt x="91" y="136"/>
                  </a:lnTo>
                  <a:lnTo>
                    <a:pt x="86" y="136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86" y="122"/>
                  </a:lnTo>
                  <a:lnTo>
                    <a:pt x="81" y="122"/>
                  </a:lnTo>
                  <a:lnTo>
                    <a:pt x="81" y="118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2" y="118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09"/>
                  </a:lnTo>
                  <a:lnTo>
                    <a:pt x="72" y="109"/>
                  </a:lnTo>
                  <a:lnTo>
                    <a:pt x="72" y="109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72" y="95"/>
                  </a:lnTo>
                  <a:lnTo>
                    <a:pt x="72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81" y="95"/>
                  </a:lnTo>
                  <a:lnTo>
                    <a:pt x="81" y="95"/>
                  </a:lnTo>
                  <a:lnTo>
                    <a:pt x="81" y="90"/>
                  </a:lnTo>
                  <a:lnTo>
                    <a:pt x="77" y="90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90"/>
                  </a:lnTo>
                  <a:lnTo>
                    <a:pt x="72" y="90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6"/>
                  </a:lnTo>
                  <a:moveTo>
                    <a:pt x="68" y="27"/>
                  </a:moveTo>
                  <a:lnTo>
                    <a:pt x="68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3"/>
                  </a:lnTo>
                  <a:lnTo>
                    <a:pt x="86" y="18"/>
                  </a:lnTo>
                  <a:lnTo>
                    <a:pt x="91" y="18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7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4" y="41"/>
                  </a:lnTo>
                  <a:lnTo>
                    <a:pt x="104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4" y="41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0" y="45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1" y="50"/>
                  </a:lnTo>
                  <a:lnTo>
                    <a:pt x="91" y="54"/>
                  </a:lnTo>
                  <a:lnTo>
                    <a:pt x="91" y="59"/>
                  </a:lnTo>
                  <a:lnTo>
                    <a:pt x="91" y="59"/>
                  </a:lnTo>
                  <a:lnTo>
                    <a:pt x="91" y="63"/>
                  </a:lnTo>
                  <a:lnTo>
                    <a:pt x="91" y="63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1" y="68"/>
                  </a:lnTo>
                  <a:lnTo>
                    <a:pt x="86" y="68"/>
                  </a:lnTo>
                  <a:lnTo>
                    <a:pt x="81" y="63"/>
                  </a:lnTo>
                  <a:lnTo>
                    <a:pt x="72" y="63"/>
                  </a:lnTo>
                  <a:lnTo>
                    <a:pt x="68" y="59"/>
                  </a:lnTo>
                  <a:lnTo>
                    <a:pt x="59" y="59"/>
                  </a:lnTo>
                  <a:lnTo>
                    <a:pt x="59" y="68"/>
                  </a:lnTo>
                  <a:lnTo>
                    <a:pt x="54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9" y="72"/>
                  </a:lnTo>
                  <a:lnTo>
                    <a:pt x="63" y="72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4" y="86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0" y="77"/>
                  </a:lnTo>
                  <a:lnTo>
                    <a:pt x="50" y="77"/>
                  </a:lnTo>
                  <a:lnTo>
                    <a:pt x="50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3"/>
                  </a:lnTo>
                  <a:lnTo>
                    <a:pt x="36" y="63"/>
                  </a:lnTo>
                  <a:lnTo>
                    <a:pt x="36" y="63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1" y="36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6" y="27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2" y="1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0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36" y="9"/>
                  </a:lnTo>
                  <a:lnTo>
                    <a:pt x="45" y="14"/>
                  </a:lnTo>
                  <a:lnTo>
                    <a:pt x="50" y="18"/>
                  </a:lnTo>
                  <a:lnTo>
                    <a:pt x="54" y="18"/>
                  </a:lnTo>
                  <a:lnTo>
                    <a:pt x="59" y="23"/>
                  </a:lnTo>
                  <a:lnTo>
                    <a:pt x="63" y="23"/>
                  </a:lnTo>
                  <a:lnTo>
                    <a:pt x="68" y="23"/>
                  </a:lnTo>
                  <a:lnTo>
                    <a:pt x="68" y="27"/>
                  </a:lnTo>
                  <a:lnTo>
                    <a:pt x="68" y="27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0" name="Freeform 86">
              <a:extLst>
                <a:ext uri="{FF2B5EF4-FFF2-40B4-BE49-F238E27FC236}">
                  <a16:creationId xmlns:a16="http://schemas.microsoft.com/office/drawing/2014/main" id="{84452165-3753-634F-B3B9-3F189B6CC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2051" y="1862139"/>
              <a:ext cx="28575" cy="14288"/>
            </a:xfrm>
            <a:custGeom>
              <a:avLst/>
              <a:gdLst>
                <a:gd name="T0" fmla="*/ 14 w 18"/>
                <a:gd name="T1" fmla="*/ 0 h 9"/>
                <a:gd name="T2" fmla="*/ 14 w 18"/>
                <a:gd name="T3" fmla="*/ 0 h 9"/>
                <a:gd name="T4" fmla="*/ 14 w 18"/>
                <a:gd name="T5" fmla="*/ 0 h 9"/>
                <a:gd name="T6" fmla="*/ 18 w 18"/>
                <a:gd name="T7" fmla="*/ 0 h 9"/>
                <a:gd name="T8" fmla="*/ 18 w 18"/>
                <a:gd name="T9" fmla="*/ 0 h 9"/>
                <a:gd name="T10" fmla="*/ 14 w 18"/>
                <a:gd name="T11" fmla="*/ 0 h 9"/>
                <a:gd name="T12" fmla="*/ 14 w 18"/>
                <a:gd name="T13" fmla="*/ 4 h 9"/>
                <a:gd name="T14" fmla="*/ 14 w 18"/>
                <a:gd name="T15" fmla="*/ 4 h 9"/>
                <a:gd name="T16" fmla="*/ 9 w 18"/>
                <a:gd name="T17" fmla="*/ 4 h 9"/>
                <a:gd name="T18" fmla="*/ 9 w 18"/>
                <a:gd name="T19" fmla="*/ 9 h 9"/>
                <a:gd name="T20" fmla="*/ 9 w 18"/>
                <a:gd name="T21" fmla="*/ 9 h 9"/>
                <a:gd name="T22" fmla="*/ 5 w 18"/>
                <a:gd name="T23" fmla="*/ 4 h 9"/>
                <a:gd name="T24" fmla="*/ 5 w 18"/>
                <a:gd name="T25" fmla="*/ 4 h 9"/>
                <a:gd name="T26" fmla="*/ 5 w 18"/>
                <a:gd name="T27" fmla="*/ 4 h 9"/>
                <a:gd name="T28" fmla="*/ 5 w 18"/>
                <a:gd name="T29" fmla="*/ 0 h 9"/>
                <a:gd name="T30" fmla="*/ 0 w 18"/>
                <a:gd name="T31" fmla="*/ 0 h 9"/>
                <a:gd name="T32" fmla="*/ 0 w 18"/>
                <a:gd name="T33" fmla="*/ 0 h 9"/>
                <a:gd name="T34" fmla="*/ 0 w 18"/>
                <a:gd name="T35" fmla="*/ 0 h 9"/>
                <a:gd name="T36" fmla="*/ 5 w 18"/>
                <a:gd name="T37" fmla="*/ 0 h 9"/>
                <a:gd name="T38" fmla="*/ 9 w 18"/>
                <a:gd name="T39" fmla="*/ 0 h 9"/>
                <a:gd name="T40" fmla="*/ 14 w 18"/>
                <a:gd name="T41" fmla="*/ 0 h 9"/>
                <a:gd name="T42" fmla="*/ 14 w 18"/>
                <a:gd name="T4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9"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9" y="4"/>
                  </a:lnTo>
                  <a:lnTo>
                    <a:pt x="9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1" name="Freeform 87">
              <a:extLst>
                <a:ext uri="{FF2B5EF4-FFF2-40B4-BE49-F238E27FC236}">
                  <a16:creationId xmlns:a16="http://schemas.microsoft.com/office/drawing/2014/main" id="{6255DF60-8BAB-A39D-2496-040913C74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851" y="1273176"/>
              <a:ext cx="931863" cy="444500"/>
            </a:xfrm>
            <a:custGeom>
              <a:avLst/>
              <a:gdLst>
                <a:gd name="T0" fmla="*/ 316 w 587"/>
                <a:gd name="T1" fmla="*/ 18 h 280"/>
                <a:gd name="T2" fmla="*/ 334 w 587"/>
                <a:gd name="T3" fmla="*/ 23 h 280"/>
                <a:gd name="T4" fmla="*/ 348 w 587"/>
                <a:gd name="T5" fmla="*/ 27 h 280"/>
                <a:gd name="T6" fmla="*/ 366 w 587"/>
                <a:gd name="T7" fmla="*/ 27 h 280"/>
                <a:gd name="T8" fmla="*/ 388 w 587"/>
                <a:gd name="T9" fmla="*/ 14 h 280"/>
                <a:gd name="T10" fmla="*/ 424 w 587"/>
                <a:gd name="T11" fmla="*/ 41 h 280"/>
                <a:gd name="T12" fmla="*/ 474 w 587"/>
                <a:gd name="T13" fmla="*/ 72 h 280"/>
                <a:gd name="T14" fmla="*/ 483 w 587"/>
                <a:gd name="T15" fmla="*/ 72 h 280"/>
                <a:gd name="T16" fmla="*/ 506 w 587"/>
                <a:gd name="T17" fmla="*/ 77 h 280"/>
                <a:gd name="T18" fmla="*/ 537 w 587"/>
                <a:gd name="T19" fmla="*/ 86 h 280"/>
                <a:gd name="T20" fmla="*/ 564 w 587"/>
                <a:gd name="T21" fmla="*/ 99 h 280"/>
                <a:gd name="T22" fmla="*/ 583 w 587"/>
                <a:gd name="T23" fmla="*/ 104 h 280"/>
                <a:gd name="T24" fmla="*/ 578 w 587"/>
                <a:gd name="T25" fmla="*/ 118 h 280"/>
                <a:gd name="T26" fmla="*/ 578 w 587"/>
                <a:gd name="T27" fmla="*/ 145 h 280"/>
                <a:gd name="T28" fmla="*/ 551 w 587"/>
                <a:gd name="T29" fmla="*/ 149 h 280"/>
                <a:gd name="T30" fmla="*/ 551 w 587"/>
                <a:gd name="T31" fmla="*/ 176 h 280"/>
                <a:gd name="T32" fmla="*/ 537 w 587"/>
                <a:gd name="T33" fmla="*/ 181 h 280"/>
                <a:gd name="T34" fmla="*/ 524 w 587"/>
                <a:gd name="T35" fmla="*/ 194 h 280"/>
                <a:gd name="T36" fmla="*/ 537 w 587"/>
                <a:gd name="T37" fmla="*/ 217 h 280"/>
                <a:gd name="T38" fmla="*/ 537 w 587"/>
                <a:gd name="T39" fmla="*/ 231 h 280"/>
                <a:gd name="T40" fmla="*/ 519 w 587"/>
                <a:gd name="T41" fmla="*/ 231 h 280"/>
                <a:gd name="T42" fmla="*/ 488 w 587"/>
                <a:gd name="T43" fmla="*/ 231 h 280"/>
                <a:gd name="T44" fmla="*/ 438 w 587"/>
                <a:gd name="T45" fmla="*/ 226 h 280"/>
                <a:gd name="T46" fmla="*/ 415 w 587"/>
                <a:gd name="T47" fmla="*/ 235 h 280"/>
                <a:gd name="T48" fmla="*/ 397 w 587"/>
                <a:gd name="T49" fmla="*/ 249 h 280"/>
                <a:gd name="T50" fmla="*/ 375 w 587"/>
                <a:gd name="T51" fmla="*/ 262 h 280"/>
                <a:gd name="T52" fmla="*/ 361 w 587"/>
                <a:gd name="T53" fmla="*/ 276 h 280"/>
                <a:gd name="T54" fmla="*/ 339 w 587"/>
                <a:gd name="T55" fmla="*/ 267 h 280"/>
                <a:gd name="T56" fmla="*/ 321 w 587"/>
                <a:gd name="T57" fmla="*/ 235 h 280"/>
                <a:gd name="T58" fmla="*/ 289 w 587"/>
                <a:gd name="T59" fmla="*/ 226 h 280"/>
                <a:gd name="T60" fmla="*/ 244 w 587"/>
                <a:gd name="T61" fmla="*/ 217 h 280"/>
                <a:gd name="T62" fmla="*/ 203 w 587"/>
                <a:gd name="T63" fmla="*/ 194 h 280"/>
                <a:gd name="T64" fmla="*/ 158 w 587"/>
                <a:gd name="T65" fmla="*/ 199 h 280"/>
                <a:gd name="T66" fmla="*/ 171 w 587"/>
                <a:gd name="T67" fmla="*/ 271 h 280"/>
                <a:gd name="T68" fmla="*/ 144 w 587"/>
                <a:gd name="T69" fmla="*/ 253 h 280"/>
                <a:gd name="T70" fmla="*/ 117 w 587"/>
                <a:gd name="T71" fmla="*/ 253 h 280"/>
                <a:gd name="T72" fmla="*/ 95 w 587"/>
                <a:gd name="T73" fmla="*/ 240 h 280"/>
                <a:gd name="T74" fmla="*/ 72 w 587"/>
                <a:gd name="T75" fmla="*/ 213 h 280"/>
                <a:gd name="T76" fmla="*/ 81 w 587"/>
                <a:gd name="T77" fmla="*/ 208 h 280"/>
                <a:gd name="T78" fmla="*/ 113 w 587"/>
                <a:gd name="T79" fmla="*/ 194 h 280"/>
                <a:gd name="T80" fmla="*/ 95 w 587"/>
                <a:gd name="T81" fmla="*/ 167 h 280"/>
                <a:gd name="T82" fmla="*/ 63 w 587"/>
                <a:gd name="T83" fmla="*/ 167 h 280"/>
                <a:gd name="T84" fmla="*/ 40 w 587"/>
                <a:gd name="T85" fmla="*/ 176 h 280"/>
                <a:gd name="T86" fmla="*/ 31 w 587"/>
                <a:gd name="T87" fmla="*/ 158 h 280"/>
                <a:gd name="T88" fmla="*/ 0 w 587"/>
                <a:gd name="T89" fmla="*/ 136 h 280"/>
                <a:gd name="T90" fmla="*/ 4 w 587"/>
                <a:gd name="T91" fmla="*/ 104 h 280"/>
                <a:gd name="T92" fmla="*/ 22 w 587"/>
                <a:gd name="T93" fmla="*/ 104 h 280"/>
                <a:gd name="T94" fmla="*/ 40 w 587"/>
                <a:gd name="T95" fmla="*/ 86 h 280"/>
                <a:gd name="T96" fmla="*/ 68 w 587"/>
                <a:gd name="T97" fmla="*/ 77 h 280"/>
                <a:gd name="T98" fmla="*/ 95 w 587"/>
                <a:gd name="T99" fmla="*/ 86 h 280"/>
                <a:gd name="T100" fmla="*/ 104 w 587"/>
                <a:gd name="T101" fmla="*/ 90 h 280"/>
                <a:gd name="T102" fmla="*/ 135 w 587"/>
                <a:gd name="T103" fmla="*/ 86 h 280"/>
                <a:gd name="T104" fmla="*/ 167 w 587"/>
                <a:gd name="T105" fmla="*/ 90 h 280"/>
                <a:gd name="T106" fmla="*/ 190 w 587"/>
                <a:gd name="T107" fmla="*/ 90 h 280"/>
                <a:gd name="T108" fmla="*/ 180 w 587"/>
                <a:gd name="T109" fmla="*/ 72 h 280"/>
                <a:gd name="T110" fmla="*/ 185 w 587"/>
                <a:gd name="T111" fmla="*/ 50 h 280"/>
                <a:gd name="T112" fmla="*/ 180 w 587"/>
                <a:gd name="T113" fmla="*/ 41 h 280"/>
                <a:gd name="T114" fmla="*/ 180 w 587"/>
                <a:gd name="T115" fmla="*/ 32 h 280"/>
                <a:gd name="T116" fmla="*/ 212 w 587"/>
                <a:gd name="T117" fmla="*/ 23 h 280"/>
                <a:gd name="T118" fmla="*/ 230 w 587"/>
                <a:gd name="T119" fmla="*/ 18 h 280"/>
                <a:gd name="T120" fmla="*/ 266 w 587"/>
                <a:gd name="T121" fmla="*/ 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7" h="280">
                  <a:moveTo>
                    <a:pt x="293" y="0"/>
                  </a:moveTo>
                  <a:lnTo>
                    <a:pt x="293" y="0"/>
                  </a:lnTo>
                  <a:lnTo>
                    <a:pt x="293" y="5"/>
                  </a:lnTo>
                  <a:lnTo>
                    <a:pt x="293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302" y="0"/>
                  </a:lnTo>
                  <a:lnTo>
                    <a:pt x="302" y="5"/>
                  </a:lnTo>
                  <a:lnTo>
                    <a:pt x="307" y="5"/>
                  </a:lnTo>
                  <a:lnTo>
                    <a:pt x="311" y="9"/>
                  </a:lnTo>
                  <a:lnTo>
                    <a:pt x="311" y="14"/>
                  </a:lnTo>
                  <a:lnTo>
                    <a:pt x="311" y="14"/>
                  </a:lnTo>
                  <a:lnTo>
                    <a:pt x="311" y="14"/>
                  </a:lnTo>
                  <a:lnTo>
                    <a:pt x="311" y="18"/>
                  </a:lnTo>
                  <a:lnTo>
                    <a:pt x="311" y="18"/>
                  </a:lnTo>
                  <a:lnTo>
                    <a:pt x="316" y="18"/>
                  </a:lnTo>
                  <a:lnTo>
                    <a:pt x="316" y="23"/>
                  </a:lnTo>
                  <a:lnTo>
                    <a:pt x="321" y="18"/>
                  </a:lnTo>
                  <a:lnTo>
                    <a:pt x="325" y="18"/>
                  </a:lnTo>
                  <a:lnTo>
                    <a:pt x="325" y="18"/>
                  </a:lnTo>
                  <a:lnTo>
                    <a:pt x="330" y="18"/>
                  </a:lnTo>
                  <a:lnTo>
                    <a:pt x="325" y="18"/>
                  </a:lnTo>
                  <a:lnTo>
                    <a:pt x="330" y="18"/>
                  </a:lnTo>
                  <a:lnTo>
                    <a:pt x="330" y="18"/>
                  </a:lnTo>
                  <a:lnTo>
                    <a:pt x="330" y="18"/>
                  </a:lnTo>
                  <a:lnTo>
                    <a:pt x="334" y="23"/>
                  </a:lnTo>
                  <a:lnTo>
                    <a:pt x="334" y="23"/>
                  </a:lnTo>
                  <a:lnTo>
                    <a:pt x="334" y="23"/>
                  </a:lnTo>
                  <a:lnTo>
                    <a:pt x="334" y="23"/>
                  </a:lnTo>
                  <a:lnTo>
                    <a:pt x="334" y="23"/>
                  </a:lnTo>
                  <a:lnTo>
                    <a:pt x="339" y="23"/>
                  </a:lnTo>
                  <a:lnTo>
                    <a:pt x="339" y="23"/>
                  </a:lnTo>
                  <a:lnTo>
                    <a:pt x="334" y="23"/>
                  </a:lnTo>
                  <a:lnTo>
                    <a:pt x="334" y="23"/>
                  </a:lnTo>
                  <a:lnTo>
                    <a:pt x="334" y="23"/>
                  </a:lnTo>
                  <a:lnTo>
                    <a:pt x="334" y="18"/>
                  </a:lnTo>
                  <a:lnTo>
                    <a:pt x="339" y="18"/>
                  </a:lnTo>
                  <a:lnTo>
                    <a:pt x="339" y="23"/>
                  </a:lnTo>
                  <a:lnTo>
                    <a:pt x="343" y="23"/>
                  </a:lnTo>
                  <a:lnTo>
                    <a:pt x="348" y="23"/>
                  </a:lnTo>
                  <a:lnTo>
                    <a:pt x="348" y="23"/>
                  </a:lnTo>
                  <a:lnTo>
                    <a:pt x="348" y="23"/>
                  </a:lnTo>
                  <a:lnTo>
                    <a:pt x="348" y="23"/>
                  </a:lnTo>
                  <a:lnTo>
                    <a:pt x="352" y="23"/>
                  </a:lnTo>
                  <a:lnTo>
                    <a:pt x="352" y="23"/>
                  </a:lnTo>
                  <a:lnTo>
                    <a:pt x="352" y="23"/>
                  </a:lnTo>
                  <a:lnTo>
                    <a:pt x="352" y="23"/>
                  </a:lnTo>
                  <a:lnTo>
                    <a:pt x="352" y="23"/>
                  </a:lnTo>
                  <a:lnTo>
                    <a:pt x="352" y="23"/>
                  </a:lnTo>
                  <a:lnTo>
                    <a:pt x="352" y="23"/>
                  </a:lnTo>
                  <a:lnTo>
                    <a:pt x="348" y="27"/>
                  </a:lnTo>
                  <a:lnTo>
                    <a:pt x="348" y="27"/>
                  </a:lnTo>
                  <a:lnTo>
                    <a:pt x="348" y="32"/>
                  </a:lnTo>
                  <a:lnTo>
                    <a:pt x="352" y="32"/>
                  </a:lnTo>
                  <a:lnTo>
                    <a:pt x="352" y="32"/>
                  </a:lnTo>
                  <a:lnTo>
                    <a:pt x="352" y="32"/>
                  </a:lnTo>
                  <a:lnTo>
                    <a:pt x="352" y="32"/>
                  </a:lnTo>
                  <a:lnTo>
                    <a:pt x="352" y="32"/>
                  </a:lnTo>
                  <a:lnTo>
                    <a:pt x="357" y="32"/>
                  </a:lnTo>
                  <a:lnTo>
                    <a:pt x="357" y="32"/>
                  </a:lnTo>
                  <a:lnTo>
                    <a:pt x="357" y="27"/>
                  </a:lnTo>
                  <a:lnTo>
                    <a:pt x="361" y="27"/>
                  </a:lnTo>
                  <a:lnTo>
                    <a:pt x="361" y="32"/>
                  </a:lnTo>
                  <a:lnTo>
                    <a:pt x="366" y="32"/>
                  </a:lnTo>
                  <a:lnTo>
                    <a:pt x="366" y="32"/>
                  </a:lnTo>
                  <a:lnTo>
                    <a:pt x="366" y="32"/>
                  </a:lnTo>
                  <a:lnTo>
                    <a:pt x="366" y="32"/>
                  </a:lnTo>
                  <a:lnTo>
                    <a:pt x="366" y="27"/>
                  </a:lnTo>
                  <a:lnTo>
                    <a:pt x="366" y="27"/>
                  </a:lnTo>
                  <a:lnTo>
                    <a:pt x="366" y="27"/>
                  </a:lnTo>
                  <a:lnTo>
                    <a:pt x="370" y="23"/>
                  </a:lnTo>
                  <a:lnTo>
                    <a:pt x="370" y="23"/>
                  </a:lnTo>
                  <a:lnTo>
                    <a:pt x="370" y="23"/>
                  </a:lnTo>
                  <a:lnTo>
                    <a:pt x="370" y="23"/>
                  </a:lnTo>
                  <a:lnTo>
                    <a:pt x="375" y="23"/>
                  </a:lnTo>
                  <a:lnTo>
                    <a:pt x="375" y="23"/>
                  </a:lnTo>
                  <a:lnTo>
                    <a:pt x="375" y="23"/>
                  </a:lnTo>
                  <a:lnTo>
                    <a:pt x="375" y="18"/>
                  </a:lnTo>
                  <a:lnTo>
                    <a:pt x="375" y="18"/>
                  </a:lnTo>
                  <a:lnTo>
                    <a:pt x="379" y="18"/>
                  </a:lnTo>
                  <a:lnTo>
                    <a:pt x="379" y="18"/>
                  </a:lnTo>
                  <a:lnTo>
                    <a:pt x="379" y="18"/>
                  </a:lnTo>
                  <a:lnTo>
                    <a:pt x="384" y="14"/>
                  </a:lnTo>
                  <a:lnTo>
                    <a:pt x="384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93" y="14"/>
                  </a:lnTo>
                  <a:lnTo>
                    <a:pt x="393" y="14"/>
                  </a:lnTo>
                  <a:lnTo>
                    <a:pt x="393" y="18"/>
                  </a:lnTo>
                  <a:lnTo>
                    <a:pt x="393" y="18"/>
                  </a:lnTo>
                  <a:lnTo>
                    <a:pt x="388" y="18"/>
                  </a:lnTo>
                  <a:lnTo>
                    <a:pt x="388" y="18"/>
                  </a:lnTo>
                  <a:lnTo>
                    <a:pt x="388" y="18"/>
                  </a:lnTo>
                  <a:lnTo>
                    <a:pt x="388" y="18"/>
                  </a:lnTo>
                  <a:lnTo>
                    <a:pt x="393" y="23"/>
                  </a:lnTo>
                  <a:lnTo>
                    <a:pt x="393" y="23"/>
                  </a:lnTo>
                  <a:lnTo>
                    <a:pt x="397" y="23"/>
                  </a:lnTo>
                  <a:lnTo>
                    <a:pt x="402" y="27"/>
                  </a:lnTo>
                  <a:lnTo>
                    <a:pt x="406" y="27"/>
                  </a:lnTo>
                  <a:lnTo>
                    <a:pt x="411" y="32"/>
                  </a:lnTo>
                  <a:lnTo>
                    <a:pt x="415" y="32"/>
                  </a:lnTo>
                  <a:lnTo>
                    <a:pt x="415" y="32"/>
                  </a:lnTo>
                  <a:lnTo>
                    <a:pt x="420" y="36"/>
                  </a:lnTo>
                  <a:lnTo>
                    <a:pt x="424" y="41"/>
                  </a:lnTo>
                  <a:lnTo>
                    <a:pt x="429" y="45"/>
                  </a:lnTo>
                  <a:lnTo>
                    <a:pt x="438" y="50"/>
                  </a:lnTo>
                  <a:lnTo>
                    <a:pt x="442" y="54"/>
                  </a:lnTo>
                  <a:lnTo>
                    <a:pt x="447" y="59"/>
                  </a:lnTo>
                  <a:lnTo>
                    <a:pt x="456" y="68"/>
                  </a:lnTo>
                  <a:lnTo>
                    <a:pt x="456" y="68"/>
                  </a:lnTo>
                  <a:lnTo>
                    <a:pt x="461" y="72"/>
                  </a:lnTo>
                  <a:lnTo>
                    <a:pt x="465" y="77"/>
                  </a:lnTo>
                  <a:lnTo>
                    <a:pt x="470" y="77"/>
                  </a:lnTo>
                  <a:lnTo>
                    <a:pt x="470" y="77"/>
                  </a:lnTo>
                  <a:lnTo>
                    <a:pt x="470" y="77"/>
                  </a:lnTo>
                  <a:lnTo>
                    <a:pt x="470" y="77"/>
                  </a:lnTo>
                  <a:lnTo>
                    <a:pt x="470" y="77"/>
                  </a:lnTo>
                  <a:lnTo>
                    <a:pt x="470" y="77"/>
                  </a:lnTo>
                  <a:lnTo>
                    <a:pt x="470" y="77"/>
                  </a:lnTo>
                  <a:lnTo>
                    <a:pt x="470" y="77"/>
                  </a:lnTo>
                  <a:lnTo>
                    <a:pt x="474" y="77"/>
                  </a:lnTo>
                  <a:lnTo>
                    <a:pt x="474" y="72"/>
                  </a:lnTo>
                  <a:lnTo>
                    <a:pt x="470" y="72"/>
                  </a:lnTo>
                  <a:lnTo>
                    <a:pt x="470" y="72"/>
                  </a:lnTo>
                  <a:lnTo>
                    <a:pt x="470" y="72"/>
                  </a:lnTo>
                  <a:lnTo>
                    <a:pt x="470" y="72"/>
                  </a:lnTo>
                  <a:lnTo>
                    <a:pt x="474" y="68"/>
                  </a:lnTo>
                  <a:lnTo>
                    <a:pt x="474" y="68"/>
                  </a:lnTo>
                  <a:lnTo>
                    <a:pt x="474" y="68"/>
                  </a:lnTo>
                  <a:lnTo>
                    <a:pt x="474" y="68"/>
                  </a:lnTo>
                  <a:lnTo>
                    <a:pt x="474" y="68"/>
                  </a:lnTo>
                  <a:lnTo>
                    <a:pt x="474" y="68"/>
                  </a:lnTo>
                  <a:lnTo>
                    <a:pt x="479" y="68"/>
                  </a:lnTo>
                  <a:lnTo>
                    <a:pt x="479" y="72"/>
                  </a:lnTo>
                  <a:lnTo>
                    <a:pt x="479" y="72"/>
                  </a:lnTo>
                  <a:lnTo>
                    <a:pt x="479" y="72"/>
                  </a:lnTo>
                  <a:lnTo>
                    <a:pt x="483" y="72"/>
                  </a:lnTo>
                  <a:lnTo>
                    <a:pt x="483" y="72"/>
                  </a:lnTo>
                  <a:lnTo>
                    <a:pt x="483" y="72"/>
                  </a:lnTo>
                  <a:lnTo>
                    <a:pt x="483" y="72"/>
                  </a:lnTo>
                  <a:lnTo>
                    <a:pt x="483" y="77"/>
                  </a:lnTo>
                  <a:lnTo>
                    <a:pt x="483" y="72"/>
                  </a:lnTo>
                  <a:lnTo>
                    <a:pt x="488" y="72"/>
                  </a:lnTo>
                  <a:lnTo>
                    <a:pt x="488" y="77"/>
                  </a:lnTo>
                  <a:lnTo>
                    <a:pt x="488" y="77"/>
                  </a:lnTo>
                  <a:lnTo>
                    <a:pt x="488" y="77"/>
                  </a:lnTo>
                  <a:lnTo>
                    <a:pt x="488" y="77"/>
                  </a:lnTo>
                  <a:lnTo>
                    <a:pt x="488" y="77"/>
                  </a:lnTo>
                  <a:lnTo>
                    <a:pt x="492" y="77"/>
                  </a:lnTo>
                  <a:lnTo>
                    <a:pt x="492" y="77"/>
                  </a:lnTo>
                  <a:lnTo>
                    <a:pt x="497" y="77"/>
                  </a:lnTo>
                  <a:lnTo>
                    <a:pt x="497" y="77"/>
                  </a:lnTo>
                  <a:lnTo>
                    <a:pt x="501" y="77"/>
                  </a:lnTo>
                  <a:lnTo>
                    <a:pt x="501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10" y="72"/>
                  </a:lnTo>
                  <a:lnTo>
                    <a:pt x="510" y="72"/>
                  </a:lnTo>
                  <a:lnTo>
                    <a:pt x="510" y="72"/>
                  </a:lnTo>
                  <a:lnTo>
                    <a:pt x="510" y="72"/>
                  </a:lnTo>
                  <a:lnTo>
                    <a:pt x="510" y="72"/>
                  </a:lnTo>
                  <a:lnTo>
                    <a:pt x="515" y="72"/>
                  </a:lnTo>
                  <a:lnTo>
                    <a:pt x="519" y="72"/>
                  </a:lnTo>
                  <a:lnTo>
                    <a:pt x="519" y="72"/>
                  </a:lnTo>
                  <a:lnTo>
                    <a:pt x="524" y="77"/>
                  </a:lnTo>
                  <a:lnTo>
                    <a:pt x="524" y="77"/>
                  </a:lnTo>
                  <a:lnTo>
                    <a:pt x="524" y="77"/>
                  </a:lnTo>
                  <a:lnTo>
                    <a:pt x="528" y="81"/>
                  </a:lnTo>
                  <a:lnTo>
                    <a:pt x="528" y="81"/>
                  </a:lnTo>
                  <a:lnTo>
                    <a:pt x="528" y="81"/>
                  </a:lnTo>
                  <a:lnTo>
                    <a:pt x="533" y="86"/>
                  </a:lnTo>
                  <a:lnTo>
                    <a:pt x="533" y="86"/>
                  </a:lnTo>
                  <a:lnTo>
                    <a:pt x="537" y="86"/>
                  </a:lnTo>
                  <a:lnTo>
                    <a:pt x="537" y="86"/>
                  </a:lnTo>
                  <a:lnTo>
                    <a:pt x="537" y="86"/>
                  </a:lnTo>
                  <a:lnTo>
                    <a:pt x="542" y="90"/>
                  </a:lnTo>
                  <a:lnTo>
                    <a:pt x="546" y="90"/>
                  </a:lnTo>
                  <a:lnTo>
                    <a:pt x="546" y="90"/>
                  </a:lnTo>
                  <a:lnTo>
                    <a:pt x="546" y="90"/>
                  </a:lnTo>
                  <a:lnTo>
                    <a:pt x="546" y="90"/>
                  </a:lnTo>
                  <a:lnTo>
                    <a:pt x="546" y="90"/>
                  </a:lnTo>
                  <a:lnTo>
                    <a:pt x="551" y="95"/>
                  </a:lnTo>
                  <a:lnTo>
                    <a:pt x="551" y="95"/>
                  </a:lnTo>
                  <a:lnTo>
                    <a:pt x="551" y="95"/>
                  </a:lnTo>
                  <a:lnTo>
                    <a:pt x="551" y="95"/>
                  </a:lnTo>
                  <a:lnTo>
                    <a:pt x="555" y="99"/>
                  </a:lnTo>
                  <a:lnTo>
                    <a:pt x="555" y="95"/>
                  </a:lnTo>
                  <a:lnTo>
                    <a:pt x="555" y="95"/>
                  </a:lnTo>
                  <a:lnTo>
                    <a:pt x="564" y="99"/>
                  </a:lnTo>
                  <a:lnTo>
                    <a:pt x="564" y="99"/>
                  </a:lnTo>
                  <a:lnTo>
                    <a:pt x="564" y="99"/>
                  </a:lnTo>
                  <a:lnTo>
                    <a:pt x="564" y="99"/>
                  </a:lnTo>
                  <a:lnTo>
                    <a:pt x="564" y="99"/>
                  </a:lnTo>
                  <a:lnTo>
                    <a:pt x="569" y="99"/>
                  </a:lnTo>
                  <a:lnTo>
                    <a:pt x="569" y="99"/>
                  </a:lnTo>
                  <a:lnTo>
                    <a:pt x="569" y="95"/>
                  </a:lnTo>
                  <a:lnTo>
                    <a:pt x="569" y="95"/>
                  </a:lnTo>
                  <a:lnTo>
                    <a:pt x="569" y="95"/>
                  </a:lnTo>
                  <a:lnTo>
                    <a:pt x="569" y="95"/>
                  </a:lnTo>
                  <a:lnTo>
                    <a:pt x="574" y="95"/>
                  </a:lnTo>
                  <a:lnTo>
                    <a:pt x="574" y="95"/>
                  </a:lnTo>
                  <a:lnTo>
                    <a:pt x="574" y="95"/>
                  </a:lnTo>
                  <a:lnTo>
                    <a:pt x="574" y="95"/>
                  </a:lnTo>
                  <a:lnTo>
                    <a:pt x="574" y="95"/>
                  </a:lnTo>
                  <a:lnTo>
                    <a:pt x="574" y="95"/>
                  </a:lnTo>
                  <a:lnTo>
                    <a:pt x="574" y="95"/>
                  </a:lnTo>
                  <a:lnTo>
                    <a:pt x="578" y="99"/>
                  </a:lnTo>
                  <a:lnTo>
                    <a:pt x="578" y="99"/>
                  </a:lnTo>
                  <a:lnTo>
                    <a:pt x="583" y="104"/>
                  </a:lnTo>
                  <a:lnTo>
                    <a:pt x="583" y="104"/>
                  </a:lnTo>
                  <a:lnTo>
                    <a:pt x="583" y="104"/>
                  </a:lnTo>
                  <a:lnTo>
                    <a:pt x="587" y="104"/>
                  </a:lnTo>
                  <a:lnTo>
                    <a:pt x="587" y="104"/>
                  </a:lnTo>
                  <a:lnTo>
                    <a:pt x="587" y="104"/>
                  </a:lnTo>
                  <a:lnTo>
                    <a:pt x="587" y="104"/>
                  </a:lnTo>
                  <a:lnTo>
                    <a:pt x="583" y="104"/>
                  </a:lnTo>
                  <a:lnTo>
                    <a:pt x="583" y="104"/>
                  </a:lnTo>
                  <a:lnTo>
                    <a:pt x="583" y="104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3" y="113"/>
                  </a:lnTo>
                  <a:lnTo>
                    <a:pt x="583" y="113"/>
                  </a:lnTo>
                  <a:lnTo>
                    <a:pt x="583" y="118"/>
                  </a:lnTo>
                  <a:lnTo>
                    <a:pt x="583" y="118"/>
                  </a:lnTo>
                  <a:lnTo>
                    <a:pt x="578" y="118"/>
                  </a:lnTo>
                  <a:lnTo>
                    <a:pt x="578" y="118"/>
                  </a:lnTo>
                  <a:lnTo>
                    <a:pt x="578" y="118"/>
                  </a:lnTo>
                  <a:lnTo>
                    <a:pt x="574" y="118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4" y="127"/>
                  </a:lnTo>
                  <a:lnTo>
                    <a:pt x="574" y="131"/>
                  </a:lnTo>
                  <a:lnTo>
                    <a:pt x="574" y="131"/>
                  </a:lnTo>
                  <a:lnTo>
                    <a:pt x="578" y="136"/>
                  </a:lnTo>
                  <a:lnTo>
                    <a:pt x="578" y="136"/>
                  </a:lnTo>
                  <a:lnTo>
                    <a:pt x="578" y="140"/>
                  </a:lnTo>
                  <a:lnTo>
                    <a:pt x="578" y="140"/>
                  </a:lnTo>
                  <a:lnTo>
                    <a:pt x="583" y="140"/>
                  </a:lnTo>
                  <a:lnTo>
                    <a:pt x="578" y="145"/>
                  </a:lnTo>
                  <a:lnTo>
                    <a:pt x="578" y="145"/>
                  </a:lnTo>
                  <a:lnTo>
                    <a:pt x="578" y="145"/>
                  </a:lnTo>
                  <a:lnTo>
                    <a:pt x="578" y="145"/>
                  </a:lnTo>
                  <a:lnTo>
                    <a:pt x="578" y="145"/>
                  </a:lnTo>
                  <a:lnTo>
                    <a:pt x="574" y="149"/>
                  </a:lnTo>
                  <a:lnTo>
                    <a:pt x="574" y="149"/>
                  </a:lnTo>
                  <a:lnTo>
                    <a:pt x="574" y="149"/>
                  </a:lnTo>
                  <a:lnTo>
                    <a:pt x="574" y="149"/>
                  </a:lnTo>
                  <a:lnTo>
                    <a:pt x="569" y="149"/>
                  </a:lnTo>
                  <a:lnTo>
                    <a:pt x="569" y="149"/>
                  </a:lnTo>
                  <a:lnTo>
                    <a:pt x="569" y="149"/>
                  </a:lnTo>
                  <a:lnTo>
                    <a:pt x="569" y="149"/>
                  </a:lnTo>
                  <a:lnTo>
                    <a:pt x="564" y="149"/>
                  </a:lnTo>
                  <a:lnTo>
                    <a:pt x="564" y="149"/>
                  </a:lnTo>
                  <a:lnTo>
                    <a:pt x="560" y="149"/>
                  </a:lnTo>
                  <a:lnTo>
                    <a:pt x="560" y="149"/>
                  </a:lnTo>
                  <a:lnTo>
                    <a:pt x="560" y="149"/>
                  </a:lnTo>
                  <a:lnTo>
                    <a:pt x="555" y="149"/>
                  </a:lnTo>
                  <a:lnTo>
                    <a:pt x="555" y="149"/>
                  </a:lnTo>
                  <a:lnTo>
                    <a:pt x="551" y="149"/>
                  </a:lnTo>
                  <a:lnTo>
                    <a:pt x="551" y="145"/>
                  </a:lnTo>
                  <a:lnTo>
                    <a:pt x="546" y="145"/>
                  </a:lnTo>
                  <a:lnTo>
                    <a:pt x="542" y="145"/>
                  </a:lnTo>
                  <a:lnTo>
                    <a:pt x="542" y="145"/>
                  </a:lnTo>
                  <a:lnTo>
                    <a:pt x="542" y="145"/>
                  </a:lnTo>
                  <a:lnTo>
                    <a:pt x="542" y="149"/>
                  </a:lnTo>
                  <a:lnTo>
                    <a:pt x="542" y="149"/>
                  </a:lnTo>
                  <a:lnTo>
                    <a:pt x="546" y="154"/>
                  </a:lnTo>
                  <a:lnTo>
                    <a:pt x="546" y="158"/>
                  </a:lnTo>
                  <a:lnTo>
                    <a:pt x="546" y="163"/>
                  </a:lnTo>
                  <a:lnTo>
                    <a:pt x="546" y="167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6"/>
                  </a:lnTo>
                  <a:lnTo>
                    <a:pt x="546" y="176"/>
                  </a:lnTo>
                  <a:lnTo>
                    <a:pt x="546" y="176"/>
                  </a:lnTo>
                  <a:lnTo>
                    <a:pt x="546" y="176"/>
                  </a:lnTo>
                  <a:lnTo>
                    <a:pt x="551" y="176"/>
                  </a:lnTo>
                  <a:lnTo>
                    <a:pt x="551" y="176"/>
                  </a:lnTo>
                  <a:lnTo>
                    <a:pt x="551" y="181"/>
                  </a:lnTo>
                  <a:lnTo>
                    <a:pt x="551" y="181"/>
                  </a:lnTo>
                  <a:lnTo>
                    <a:pt x="551" y="181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1" y="181"/>
                  </a:lnTo>
                  <a:lnTo>
                    <a:pt x="546" y="181"/>
                  </a:lnTo>
                  <a:lnTo>
                    <a:pt x="546" y="185"/>
                  </a:lnTo>
                  <a:lnTo>
                    <a:pt x="542" y="185"/>
                  </a:lnTo>
                  <a:lnTo>
                    <a:pt x="542" y="185"/>
                  </a:lnTo>
                  <a:lnTo>
                    <a:pt x="542" y="185"/>
                  </a:lnTo>
                  <a:lnTo>
                    <a:pt x="542" y="181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3" y="181"/>
                  </a:lnTo>
                  <a:lnTo>
                    <a:pt x="528" y="185"/>
                  </a:lnTo>
                  <a:lnTo>
                    <a:pt x="528" y="185"/>
                  </a:lnTo>
                  <a:lnTo>
                    <a:pt x="528" y="185"/>
                  </a:lnTo>
                  <a:lnTo>
                    <a:pt x="524" y="185"/>
                  </a:lnTo>
                  <a:lnTo>
                    <a:pt x="524" y="185"/>
                  </a:lnTo>
                  <a:lnTo>
                    <a:pt x="519" y="185"/>
                  </a:lnTo>
                  <a:lnTo>
                    <a:pt x="519" y="185"/>
                  </a:lnTo>
                  <a:lnTo>
                    <a:pt x="515" y="190"/>
                  </a:lnTo>
                  <a:lnTo>
                    <a:pt x="515" y="190"/>
                  </a:lnTo>
                  <a:lnTo>
                    <a:pt x="515" y="190"/>
                  </a:lnTo>
                  <a:lnTo>
                    <a:pt x="515" y="190"/>
                  </a:lnTo>
                  <a:lnTo>
                    <a:pt x="515" y="190"/>
                  </a:lnTo>
                  <a:lnTo>
                    <a:pt x="519" y="194"/>
                  </a:lnTo>
                  <a:lnTo>
                    <a:pt x="519" y="190"/>
                  </a:lnTo>
                  <a:lnTo>
                    <a:pt x="519" y="190"/>
                  </a:lnTo>
                  <a:lnTo>
                    <a:pt x="524" y="194"/>
                  </a:lnTo>
                  <a:lnTo>
                    <a:pt x="524" y="194"/>
                  </a:lnTo>
                  <a:lnTo>
                    <a:pt x="524" y="194"/>
                  </a:lnTo>
                  <a:lnTo>
                    <a:pt x="524" y="194"/>
                  </a:lnTo>
                  <a:lnTo>
                    <a:pt x="524" y="194"/>
                  </a:lnTo>
                  <a:lnTo>
                    <a:pt x="524" y="194"/>
                  </a:lnTo>
                  <a:lnTo>
                    <a:pt x="524" y="194"/>
                  </a:lnTo>
                  <a:lnTo>
                    <a:pt x="524" y="194"/>
                  </a:lnTo>
                  <a:lnTo>
                    <a:pt x="524" y="199"/>
                  </a:lnTo>
                  <a:lnTo>
                    <a:pt x="528" y="199"/>
                  </a:lnTo>
                  <a:lnTo>
                    <a:pt x="528" y="203"/>
                  </a:lnTo>
                  <a:lnTo>
                    <a:pt x="528" y="203"/>
                  </a:lnTo>
                  <a:lnTo>
                    <a:pt x="528" y="203"/>
                  </a:lnTo>
                  <a:lnTo>
                    <a:pt x="528" y="208"/>
                  </a:lnTo>
                  <a:lnTo>
                    <a:pt x="528" y="208"/>
                  </a:lnTo>
                  <a:lnTo>
                    <a:pt x="533" y="208"/>
                  </a:lnTo>
                  <a:lnTo>
                    <a:pt x="533" y="213"/>
                  </a:lnTo>
                  <a:lnTo>
                    <a:pt x="537" y="217"/>
                  </a:lnTo>
                  <a:lnTo>
                    <a:pt x="537" y="217"/>
                  </a:lnTo>
                  <a:lnTo>
                    <a:pt x="537" y="217"/>
                  </a:lnTo>
                  <a:lnTo>
                    <a:pt x="537" y="222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42" y="222"/>
                  </a:lnTo>
                  <a:lnTo>
                    <a:pt x="542" y="226"/>
                  </a:lnTo>
                  <a:lnTo>
                    <a:pt x="537" y="222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37" y="226"/>
                  </a:lnTo>
                  <a:lnTo>
                    <a:pt x="542" y="226"/>
                  </a:lnTo>
                  <a:lnTo>
                    <a:pt x="542" y="231"/>
                  </a:lnTo>
                  <a:lnTo>
                    <a:pt x="537" y="231"/>
                  </a:lnTo>
                  <a:lnTo>
                    <a:pt x="537" y="231"/>
                  </a:lnTo>
                  <a:lnTo>
                    <a:pt x="537" y="231"/>
                  </a:lnTo>
                  <a:lnTo>
                    <a:pt x="537" y="231"/>
                  </a:lnTo>
                  <a:lnTo>
                    <a:pt x="537" y="235"/>
                  </a:lnTo>
                  <a:lnTo>
                    <a:pt x="537" y="235"/>
                  </a:lnTo>
                  <a:lnTo>
                    <a:pt x="537" y="240"/>
                  </a:lnTo>
                  <a:lnTo>
                    <a:pt x="542" y="240"/>
                  </a:lnTo>
                  <a:lnTo>
                    <a:pt x="542" y="240"/>
                  </a:lnTo>
                  <a:lnTo>
                    <a:pt x="542" y="240"/>
                  </a:lnTo>
                  <a:lnTo>
                    <a:pt x="542" y="240"/>
                  </a:lnTo>
                  <a:lnTo>
                    <a:pt x="537" y="240"/>
                  </a:lnTo>
                  <a:lnTo>
                    <a:pt x="533" y="240"/>
                  </a:lnTo>
                  <a:lnTo>
                    <a:pt x="533" y="235"/>
                  </a:lnTo>
                  <a:lnTo>
                    <a:pt x="528" y="235"/>
                  </a:lnTo>
                  <a:lnTo>
                    <a:pt x="528" y="235"/>
                  </a:lnTo>
                  <a:lnTo>
                    <a:pt x="524" y="235"/>
                  </a:lnTo>
                  <a:lnTo>
                    <a:pt x="524" y="235"/>
                  </a:lnTo>
                  <a:lnTo>
                    <a:pt x="524" y="235"/>
                  </a:lnTo>
                  <a:lnTo>
                    <a:pt x="519" y="235"/>
                  </a:lnTo>
                  <a:lnTo>
                    <a:pt x="519" y="231"/>
                  </a:lnTo>
                  <a:lnTo>
                    <a:pt x="519" y="231"/>
                  </a:lnTo>
                  <a:lnTo>
                    <a:pt x="519" y="231"/>
                  </a:lnTo>
                  <a:lnTo>
                    <a:pt x="515" y="231"/>
                  </a:lnTo>
                  <a:lnTo>
                    <a:pt x="515" y="231"/>
                  </a:lnTo>
                  <a:lnTo>
                    <a:pt x="515" y="231"/>
                  </a:lnTo>
                  <a:lnTo>
                    <a:pt x="510" y="231"/>
                  </a:lnTo>
                  <a:lnTo>
                    <a:pt x="510" y="231"/>
                  </a:lnTo>
                  <a:lnTo>
                    <a:pt x="506" y="231"/>
                  </a:lnTo>
                  <a:lnTo>
                    <a:pt x="506" y="231"/>
                  </a:lnTo>
                  <a:lnTo>
                    <a:pt x="501" y="231"/>
                  </a:lnTo>
                  <a:lnTo>
                    <a:pt x="497" y="231"/>
                  </a:lnTo>
                  <a:lnTo>
                    <a:pt x="497" y="231"/>
                  </a:lnTo>
                  <a:lnTo>
                    <a:pt x="492" y="231"/>
                  </a:lnTo>
                  <a:lnTo>
                    <a:pt x="492" y="231"/>
                  </a:lnTo>
                  <a:lnTo>
                    <a:pt x="492" y="231"/>
                  </a:lnTo>
                  <a:lnTo>
                    <a:pt x="488" y="231"/>
                  </a:lnTo>
                  <a:lnTo>
                    <a:pt x="488" y="231"/>
                  </a:lnTo>
                  <a:lnTo>
                    <a:pt x="488" y="231"/>
                  </a:lnTo>
                  <a:lnTo>
                    <a:pt x="483" y="231"/>
                  </a:lnTo>
                  <a:lnTo>
                    <a:pt x="479" y="231"/>
                  </a:lnTo>
                  <a:lnTo>
                    <a:pt x="479" y="231"/>
                  </a:lnTo>
                  <a:lnTo>
                    <a:pt x="474" y="231"/>
                  </a:lnTo>
                  <a:lnTo>
                    <a:pt x="470" y="231"/>
                  </a:lnTo>
                  <a:lnTo>
                    <a:pt x="470" y="231"/>
                  </a:lnTo>
                  <a:lnTo>
                    <a:pt x="470" y="231"/>
                  </a:lnTo>
                  <a:lnTo>
                    <a:pt x="465" y="231"/>
                  </a:lnTo>
                  <a:lnTo>
                    <a:pt x="465" y="231"/>
                  </a:lnTo>
                  <a:lnTo>
                    <a:pt x="461" y="231"/>
                  </a:lnTo>
                  <a:lnTo>
                    <a:pt x="456" y="231"/>
                  </a:lnTo>
                  <a:lnTo>
                    <a:pt x="452" y="231"/>
                  </a:lnTo>
                  <a:lnTo>
                    <a:pt x="447" y="231"/>
                  </a:lnTo>
                  <a:lnTo>
                    <a:pt x="442" y="226"/>
                  </a:lnTo>
                  <a:lnTo>
                    <a:pt x="442" y="226"/>
                  </a:lnTo>
                  <a:lnTo>
                    <a:pt x="442" y="226"/>
                  </a:lnTo>
                  <a:lnTo>
                    <a:pt x="442" y="226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3" y="231"/>
                  </a:lnTo>
                  <a:lnTo>
                    <a:pt x="433" y="231"/>
                  </a:lnTo>
                  <a:lnTo>
                    <a:pt x="433" y="231"/>
                  </a:lnTo>
                  <a:lnTo>
                    <a:pt x="433" y="235"/>
                  </a:lnTo>
                  <a:lnTo>
                    <a:pt x="433" y="240"/>
                  </a:lnTo>
                  <a:lnTo>
                    <a:pt x="438" y="240"/>
                  </a:lnTo>
                  <a:lnTo>
                    <a:pt x="433" y="240"/>
                  </a:lnTo>
                  <a:lnTo>
                    <a:pt x="433" y="240"/>
                  </a:lnTo>
                  <a:lnTo>
                    <a:pt x="433" y="240"/>
                  </a:lnTo>
                  <a:lnTo>
                    <a:pt x="429" y="240"/>
                  </a:lnTo>
                  <a:lnTo>
                    <a:pt x="424" y="240"/>
                  </a:lnTo>
                  <a:lnTo>
                    <a:pt x="424" y="240"/>
                  </a:lnTo>
                  <a:lnTo>
                    <a:pt x="424" y="240"/>
                  </a:lnTo>
                  <a:lnTo>
                    <a:pt x="420" y="235"/>
                  </a:lnTo>
                  <a:lnTo>
                    <a:pt x="420" y="235"/>
                  </a:lnTo>
                  <a:lnTo>
                    <a:pt x="415" y="235"/>
                  </a:lnTo>
                  <a:lnTo>
                    <a:pt x="415" y="235"/>
                  </a:lnTo>
                  <a:lnTo>
                    <a:pt x="406" y="235"/>
                  </a:lnTo>
                  <a:lnTo>
                    <a:pt x="406" y="235"/>
                  </a:lnTo>
                  <a:lnTo>
                    <a:pt x="406" y="235"/>
                  </a:lnTo>
                  <a:lnTo>
                    <a:pt x="406" y="235"/>
                  </a:lnTo>
                  <a:lnTo>
                    <a:pt x="402" y="235"/>
                  </a:lnTo>
                  <a:lnTo>
                    <a:pt x="402" y="235"/>
                  </a:lnTo>
                  <a:lnTo>
                    <a:pt x="402" y="235"/>
                  </a:lnTo>
                  <a:lnTo>
                    <a:pt x="397" y="240"/>
                  </a:lnTo>
                  <a:lnTo>
                    <a:pt x="397" y="240"/>
                  </a:lnTo>
                  <a:lnTo>
                    <a:pt x="397" y="240"/>
                  </a:lnTo>
                  <a:lnTo>
                    <a:pt x="397" y="244"/>
                  </a:lnTo>
                  <a:lnTo>
                    <a:pt x="397" y="244"/>
                  </a:lnTo>
                  <a:lnTo>
                    <a:pt x="397" y="244"/>
                  </a:lnTo>
                  <a:lnTo>
                    <a:pt x="397" y="244"/>
                  </a:lnTo>
                  <a:lnTo>
                    <a:pt x="397" y="244"/>
                  </a:lnTo>
                  <a:lnTo>
                    <a:pt x="397" y="249"/>
                  </a:lnTo>
                  <a:lnTo>
                    <a:pt x="397" y="249"/>
                  </a:lnTo>
                  <a:lnTo>
                    <a:pt x="397" y="249"/>
                  </a:lnTo>
                  <a:lnTo>
                    <a:pt x="393" y="249"/>
                  </a:lnTo>
                  <a:lnTo>
                    <a:pt x="393" y="249"/>
                  </a:lnTo>
                  <a:lnTo>
                    <a:pt x="393" y="249"/>
                  </a:lnTo>
                  <a:lnTo>
                    <a:pt x="393" y="249"/>
                  </a:lnTo>
                  <a:lnTo>
                    <a:pt x="393" y="249"/>
                  </a:lnTo>
                  <a:lnTo>
                    <a:pt x="393" y="249"/>
                  </a:lnTo>
                  <a:lnTo>
                    <a:pt x="388" y="249"/>
                  </a:lnTo>
                  <a:lnTo>
                    <a:pt x="388" y="253"/>
                  </a:lnTo>
                  <a:lnTo>
                    <a:pt x="388" y="253"/>
                  </a:lnTo>
                  <a:lnTo>
                    <a:pt x="388" y="258"/>
                  </a:lnTo>
                  <a:lnTo>
                    <a:pt x="384" y="258"/>
                  </a:lnTo>
                  <a:lnTo>
                    <a:pt x="384" y="258"/>
                  </a:lnTo>
                  <a:lnTo>
                    <a:pt x="379" y="258"/>
                  </a:lnTo>
                  <a:lnTo>
                    <a:pt x="379" y="262"/>
                  </a:lnTo>
                  <a:lnTo>
                    <a:pt x="379" y="262"/>
                  </a:lnTo>
                  <a:lnTo>
                    <a:pt x="379" y="262"/>
                  </a:lnTo>
                  <a:lnTo>
                    <a:pt x="375" y="262"/>
                  </a:lnTo>
                  <a:lnTo>
                    <a:pt x="375" y="262"/>
                  </a:lnTo>
                  <a:lnTo>
                    <a:pt x="375" y="267"/>
                  </a:lnTo>
                  <a:lnTo>
                    <a:pt x="375" y="267"/>
                  </a:lnTo>
                  <a:lnTo>
                    <a:pt x="375" y="267"/>
                  </a:lnTo>
                  <a:lnTo>
                    <a:pt x="370" y="271"/>
                  </a:lnTo>
                  <a:lnTo>
                    <a:pt x="370" y="271"/>
                  </a:lnTo>
                  <a:lnTo>
                    <a:pt x="370" y="271"/>
                  </a:lnTo>
                  <a:lnTo>
                    <a:pt x="370" y="276"/>
                  </a:lnTo>
                  <a:lnTo>
                    <a:pt x="370" y="276"/>
                  </a:lnTo>
                  <a:lnTo>
                    <a:pt x="370" y="276"/>
                  </a:lnTo>
                  <a:lnTo>
                    <a:pt x="370" y="276"/>
                  </a:lnTo>
                  <a:lnTo>
                    <a:pt x="370" y="280"/>
                  </a:lnTo>
                  <a:lnTo>
                    <a:pt x="370" y="280"/>
                  </a:lnTo>
                  <a:lnTo>
                    <a:pt x="370" y="280"/>
                  </a:lnTo>
                  <a:lnTo>
                    <a:pt x="366" y="276"/>
                  </a:lnTo>
                  <a:lnTo>
                    <a:pt x="366" y="276"/>
                  </a:lnTo>
                  <a:lnTo>
                    <a:pt x="366" y="276"/>
                  </a:lnTo>
                  <a:lnTo>
                    <a:pt x="361" y="276"/>
                  </a:lnTo>
                  <a:lnTo>
                    <a:pt x="361" y="276"/>
                  </a:lnTo>
                  <a:lnTo>
                    <a:pt x="361" y="271"/>
                  </a:lnTo>
                  <a:lnTo>
                    <a:pt x="361" y="271"/>
                  </a:lnTo>
                  <a:lnTo>
                    <a:pt x="361" y="271"/>
                  </a:lnTo>
                  <a:lnTo>
                    <a:pt x="361" y="271"/>
                  </a:lnTo>
                  <a:lnTo>
                    <a:pt x="361" y="267"/>
                  </a:lnTo>
                  <a:lnTo>
                    <a:pt x="357" y="267"/>
                  </a:lnTo>
                  <a:lnTo>
                    <a:pt x="357" y="267"/>
                  </a:lnTo>
                  <a:lnTo>
                    <a:pt x="357" y="267"/>
                  </a:lnTo>
                  <a:lnTo>
                    <a:pt x="357" y="267"/>
                  </a:lnTo>
                  <a:lnTo>
                    <a:pt x="352" y="267"/>
                  </a:lnTo>
                  <a:lnTo>
                    <a:pt x="352" y="267"/>
                  </a:lnTo>
                  <a:lnTo>
                    <a:pt x="348" y="267"/>
                  </a:lnTo>
                  <a:lnTo>
                    <a:pt x="343" y="267"/>
                  </a:lnTo>
                  <a:lnTo>
                    <a:pt x="343" y="271"/>
                  </a:lnTo>
                  <a:lnTo>
                    <a:pt x="339" y="267"/>
                  </a:lnTo>
                  <a:lnTo>
                    <a:pt x="339" y="267"/>
                  </a:lnTo>
                  <a:lnTo>
                    <a:pt x="339" y="267"/>
                  </a:lnTo>
                  <a:lnTo>
                    <a:pt x="339" y="267"/>
                  </a:lnTo>
                  <a:lnTo>
                    <a:pt x="334" y="262"/>
                  </a:lnTo>
                  <a:lnTo>
                    <a:pt x="334" y="262"/>
                  </a:lnTo>
                  <a:lnTo>
                    <a:pt x="334" y="258"/>
                  </a:lnTo>
                  <a:lnTo>
                    <a:pt x="334" y="253"/>
                  </a:lnTo>
                  <a:lnTo>
                    <a:pt x="334" y="253"/>
                  </a:lnTo>
                  <a:lnTo>
                    <a:pt x="330" y="253"/>
                  </a:lnTo>
                  <a:lnTo>
                    <a:pt x="325" y="253"/>
                  </a:lnTo>
                  <a:lnTo>
                    <a:pt x="325" y="253"/>
                  </a:lnTo>
                  <a:lnTo>
                    <a:pt x="325" y="253"/>
                  </a:lnTo>
                  <a:lnTo>
                    <a:pt x="325" y="249"/>
                  </a:lnTo>
                  <a:lnTo>
                    <a:pt x="321" y="249"/>
                  </a:lnTo>
                  <a:lnTo>
                    <a:pt x="321" y="244"/>
                  </a:lnTo>
                  <a:lnTo>
                    <a:pt x="321" y="240"/>
                  </a:lnTo>
                  <a:lnTo>
                    <a:pt x="321" y="240"/>
                  </a:lnTo>
                  <a:lnTo>
                    <a:pt x="321" y="235"/>
                  </a:lnTo>
                  <a:lnTo>
                    <a:pt x="321" y="235"/>
                  </a:lnTo>
                  <a:lnTo>
                    <a:pt x="321" y="235"/>
                  </a:lnTo>
                  <a:lnTo>
                    <a:pt x="316" y="235"/>
                  </a:lnTo>
                  <a:lnTo>
                    <a:pt x="316" y="235"/>
                  </a:lnTo>
                  <a:lnTo>
                    <a:pt x="316" y="235"/>
                  </a:lnTo>
                  <a:lnTo>
                    <a:pt x="311" y="235"/>
                  </a:lnTo>
                  <a:lnTo>
                    <a:pt x="311" y="231"/>
                  </a:lnTo>
                  <a:lnTo>
                    <a:pt x="307" y="231"/>
                  </a:lnTo>
                  <a:lnTo>
                    <a:pt x="307" y="226"/>
                  </a:lnTo>
                  <a:lnTo>
                    <a:pt x="307" y="226"/>
                  </a:lnTo>
                  <a:lnTo>
                    <a:pt x="302" y="226"/>
                  </a:lnTo>
                  <a:lnTo>
                    <a:pt x="302" y="226"/>
                  </a:lnTo>
                  <a:lnTo>
                    <a:pt x="298" y="222"/>
                  </a:lnTo>
                  <a:lnTo>
                    <a:pt x="298" y="222"/>
                  </a:lnTo>
                  <a:lnTo>
                    <a:pt x="298" y="222"/>
                  </a:lnTo>
                  <a:lnTo>
                    <a:pt x="293" y="222"/>
                  </a:lnTo>
                  <a:lnTo>
                    <a:pt x="293" y="222"/>
                  </a:lnTo>
                  <a:lnTo>
                    <a:pt x="293" y="226"/>
                  </a:lnTo>
                  <a:lnTo>
                    <a:pt x="293" y="226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4" y="226"/>
                  </a:lnTo>
                  <a:lnTo>
                    <a:pt x="284" y="226"/>
                  </a:lnTo>
                  <a:lnTo>
                    <a:pt x="280" y="226"/>
                  </a:lnTo>
                  <a:lnTo>
                    <a:pt x="275" y="226"/>
                  </a:lnTo>
                  <a:lnTo>
                    <a:pt x="271" y="226"/>
                  </a:lnTo>
                  <a:lnTo>
                    <a:pt x="271" y="226"/>
                  </a:lnTo>
                  <a:lnTo>
                    <a:pt x="266" y="226"/>
                  </a:lnTo>
                  <a:lnTo>
                    <a:pt x="266" y="226"/>
                  </a:lnTo>
                  <a:lnTo>
                    <a:pt x="262" y="226"/>
                  </a:lnTo>
                  <a:lnTo>
                    <a:pt x="257" y="226"/>
                  </a:lnTo>
                  <a:lnTo>
                    <a:pt x="257" y="226"/>
                  </a:lnTo>
                  <a:lnTo>
                    <a:pt x="253" y="226"/>
                  </a:lnTo>
                  <a:lnTo>
                    <a:pt x="253" y="226"/>
                  </a:lnTo>
                  <a:lnTo>
                    <a:pt x="248" y="222"/>
                  </a:lnTo>
                  <a:lnTo>
                    <a:pt x="248" y="222"/>
                  </a:lnTo>
                  <a:lnTo>
                    <a:pt x="244" y="222"/>
                  </a:lnTo>
                  <a:lnTo>
                    <a:pt x="244" y="217"/>
                  </a:lnTo>
                  <a:lnTo>
                    <a:pt x="239" y="217"/>
                  </a:lnTo>
                  <a:lnTo>
                    <a:pt x="239" y="213"/>
                  </a:lnTo>
                  <a:lnTo>
                    <a:pt x="239" y="213"/>
                  </a:lnTo>
                  <a:lnTo>
                    <a:pt x="235" y="213"/>
                  </a:lnTo>
                  <a:lnTo>
                    <a:pt x="235" y="213"/>
                  </a:lnTo>
                  <a:lnTo>
                    <a:pt x="235" y="208"/>
                  </a:lnTo>
                  <a:lnTo>
                    <a:pt x="230" y="208"/>
                  </a:lnTo>
                  <a:lnTo>
                    <a:pt x="226" y="208"/>
                  </a:lnTo>
                  <a:lnTo>
                    <a:pt x="226" y="208"/>
                  </a:lnTo>
                  <a:lnTo>
                    <a:pt x="221" y="203"/>
                  </a:lnTo>
                  <a:lnTo>
                    <a:pt x="221" y="203"/>
                  </a:lnTo>
                  <a:lnTo>
                    <a:pt x="217" y="203"/>
                  </a:lnTo>
                  <a:lnTo>
                    <a:pt x="217" y="199"/>
                  </a:lnTo>
                  <a:lnTo>
                    <a:pt x="212" y="199"/>
                  </a:lnTo>
                  <a:lnTo>
                    <a:pt x="212" y="199"/>
                  </a:lnTo>
                  <a:lnTo>
                    <a:pt x="208" y="199"/>
                  </a:lnTo>
                  <a:lnTo>
                    <a:pt x="208" y="194"/>
                  </a:lnTo>
                  <a:lnTo>
                    <a:pt x="203" y="194"/>
                  </a:lnTo>
                  <a:lnTo>
                    <a:pt x="203" y="194"/>
                  </a:lnTo>
                  <a:lnTo>
                    <a:pt x="199" y="194"/>
                  </a:lnTo>
                  <a:lnTo>
                    <a:pt x="194" y="190"/>
                  </a:lnTo>
                  <a:lnTo>
                    <a:pt x="194" y="190"/>
                  </a:lnTo>
                  <a:lnTo>
                    <a:pt x="194" y="190"/>
                  </a:lnTo>
                  <a:lnTo>
                    <a:pt x="190" y="190"/>
                  </a:lnTo>
                  <a:lnTo>
                    <a:pt x="190" y="190"/>
                  </a:lnTo>
                  <a:lnTo>
                    <a:pt x="185" y="190"/>
                  </a:lnTo>
                  <a:lnTo>
                    <a:pt x="185" y="190"/>
                  </a:lnTo>
                  <a:lnTo>
                    <a:pt x="180" y="194"/>
                  </a:lnTo>
                  <a:lnTo>
                    <a:pt x="176" y="194"/>
                  </a:lnTo>
                  <a:lnTo>
                    <a:pt x="176" y="194"/>
                  </a:lnTo>
                  <a:lnTo>
                    <a:pt x="171" y="194"/>
                  </a:lnTo>
                  <a:lnTo>
                    <a:pt x="171" y="194"/>
                  </a:lnTo>
                  <a:lnTo>
                    <a:pt x="167" y="199"/>
                  </a:lnTo>
                  <a:lnTo>
                    <a:pt x="162" y="199"/>
                  </a:lnTo>
                  <a:lnTo>
                    <a:pt x="162" y="199"/>
                  </a:lnTo>
                  <a:lnTo>
                    <a:pt x="158" y="199"/>
                  </a:lnTo>
                  <a:lnTo>
                    <a:pt x="158" y="199"/>
                  </a:lnTo>
                  <a:lnTo>
                    <a:pt x="158" y="203"/>
                  </a:lnTo>
                  <a:lnTo>
                    <a:pt x="158" y="203"/>
                  </a:lnTo>
                  <a:lnTo>
                    <a:pt x="158" y="208"/>
                  </a:lnTo>
                  <a:lnTo>
                    <a:pt x="158" y="213"/>
                  </a:lnTo>
                  <a:lnTo>
                    <a:pt x="162" y="217"/>
                  </a:lnTo>
                  <a:lnTo>
                    <a:pt x="162" y="222"/>
                  </a:lnTo>
                  <a:lnTo>
                    <a:pt x="162" y="226"/>
                  </a:lnTo>
                  <a:lnTo>
                    <a:pt x="162" y="231"/>
                  </a:lnTo>
                  <a:lnTo>
                    <a:pt x="167" y="235"/>
                  </a:lnTo>
                  <a:lnTo>
                    <a:pt x="167" y="240"/>
                  </a:lnTo>
                  <a:lnTo>
                    <a:pt x="167" y="244"/>
                  </a:lnTo>
                  <a:lnTo>
                    <a:pt x="167" y="249"/>
                  </a:lnTo>
                  <a:lnTo>
                    <a:pt x="167" y="253"/>
                  </a:lnTo>
                  <a:lnTo>
                    <a:pt x="171" y="258"/>
                  </a:lnTo>
                  <a:lnTo>
                    <a:pt x="171" y="262"/>
                  </a:lnTo>
                  <a:lnTo>
                    <a:pt x="171" y="267"/>
                  </a:lnTo>
                  <a:lnTo>
                    <a:pt x="171" y="271"/>
                  </a:lnTo>
                  <a:lnTo>
                    <a:pt x="171" y="271"/>
                  </a:lnTo>
                  <a:lnTo>
                    <a:pt x="171" y="271"/>
                  </a:lnTo>
                  <a:lnTo>
                    <a:pt x="167" y="271"/>
                  </a:lnTo>
                  <a:lnTo>
                    <a:pt x="167" y="271"/>
                  </a:lnTo>
                  <a:lnTo>
                    <a:pt x="167" y="271"/>
                  </a:lnTo>
                  <a:lnTo>
                    <a:pt x="167" y="271"/>
                  </a:lnTo>
                  <a:lnTo>
                    <a:pt x="162" y="271"/>
                  </a:lnTo>
                  <a:lnTo>
                    <a:pt x="162" y="271"/>
                  </a:lnTo>
                  <a:lnTo>
                    <a:pt x="162" y="267"/>
                  </a:lnTo>
                  <a:lnTo>
                    <a:pt x="158" y="267"/>
                  </a:lnTo>
                  <a:lnTo>
                    <a:pt x="158" y="267"/>
                  </a:lnTo>
                  <a:lnTo>
                    <a:pt x="153" y="262"/>
                  </a:lnTo>
                  <a:lnTo>
                    <a:pt x="153" y="262"/>
                  </a:lnTo>
                  <a:lnTo>
                    <a:pt x="153" y="258"/>
                  </a:lnTo>
                  <a:lnTo>
                    <a:pt x="153" y="258"/>
                  </a:lnTo>
                  <a:lnTo>
                    <a:pt x="149" y="258"/>
                  </a:lnTo>
                  <a:lnTo>
                    <a:pt x="144" y="253"/>
                  </a:lnTo>
                  <a:lnTo>
                    <a:pt x="144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5" y="253"/>
                  </a:lnTo>
                  <a:lnTo>
                    <a:pt x="135" y="253"/>
                  </a:lnTo>
                  <a:lnTo>
                    <a:pt x="131" y="253"/>
                  </a:lnTo>
                  <a:lnTo>
                    <a:pt x="126" y="253"/>
                  </a:lnTo>
                  <a:lnTo>
                    <a:pt x="126" y="258"/>
                  </a:lnTo>
                  <a:lnTo>
                    <a:pt x="126" y="258"/>
                  </a:lnTo>
                  <a:lnTo>
                    <a:pt x="122" y="258"/>
                  </a:lnTo>
                  <a:lnTo>
                    <a:pt x="122" y="262"/>
                  </a:lnTo>
                  <a:lnTo>
                    <a:pt x="117" y="262"/>
                  </a:lnTo>
                  <a:lnTo>
                    <a:pt x="117" y="262"/>
                  </a:lnTo>
                  <a:lnTo>
                    <a:pt x="117" y="258"/>
                  </a:lnTo>
                  <a:lnTo>
                    <a:pt x="117" y="258"/>
                  </a:lnTo>
                  <a:lnTo>
                    <a:pt x="117" y="253"/>
                  </a:lnTo>
                  <a:lnTo>
                    <a:pt x="117" y="253"/>
                  </a:lnTo>
                  <a:lnTo>
                    <a:pt x="117" y="253"/>
                  </a:lnTo>
                  <a:lnTo>
                    <a:pt x="117" y="249"/>
                  </a:lnTo>
                  <a:lnTo>
                    <a:pt x="117" y="244"/>
                  </a:lnTo>
                  <a:lnTo>
                    <a:pt x="113" y="244"/>
                  </a:lnTo>
                  <a:lnTo>
                    <a:pt x="113" y="244"/>
                  </a:lnTo>
                  <a:lnTo>
                    <a:pt x="113" y="244"/>
                  </a:lnTo>
                  <a:lnTo>
                    <a:pt x="113" y="244"/>
                  </a:lnTo>
                  <a:lnTo>
                    <a:pt x="108" y="244"/>
                  </a:lnTo>
                  <a:lnTo>
                    <a:pt x="108" y="244"/>
                  </a:lnTo>
                  <a:lnTo>
                    <a:pt x="108" y="244"/>
                  </a:lnTo>
                  <a:lnTo>
                    <a:pt x="104" y="244"/>
                  </a:lnTo>
                  <a:lnTo>
                    <a:pt x="104" y="244"/>
                  </a:lnTo>
                  <a:lnTo>
                    <a:pt x="104" y="244"/>
                  </a:lnTo>
                  <a:lnTo>
                    <a:pt x="104" y="244"/>
                  </a:lnTo>
                  <a:lnTo>
                    <a:pt x="104" y="240"/>
                  </a:lnTo>
                  <a:lnTo>
                    <a:pt x="104" y="240"/>
                  </a:lnTo>
                  <a:lnTo>
                    <a:pt x="99" y="240"/>
                  </a:lnTo>
                  <a:lnTo>
                    <a:pt x="99" y="240"/>
                  </a:lnTo>
                  <a:lnTo>
                    <a:pt x="95" y="240"/>
                  </a:lnTo>
                  <a:lnTo>
                    <a:pt x="95" y="240"/>
                  </a:lnTo>
                  <a:lnTo>
                    <a:pt x="95" y="240"/>
                  </a:lnTo>
                  <a:lnTo>
                    <a:pt x="95" y="235"/>
                  </a:lnTo>
                  <a:lnTo>
                    <a:pt x="95" y="235"/>
                  </a:lnTo>
                  <a:lnTo>
                    <a:pt x="95" y="231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86" y="226"/>
                  </a:lnTo>
                  <a:lnTo>
                    <a:pt x="86" y="222"/>
                  </a:lnTo>
                  <a:lnTo>
                    <a:pt x="81" y="217"/>
                  </a:lnTo>
                  <a:lnTo>
                    <a:pt x="81" y="217"/>
                  </a:lnTo>
                  <a:lnTo>
                    <a:pt x="81" y="217"/>
                  </a:lnTo>
                  <a:lnTo>
                    <a:pt x="77" y="217"/>
                  </a:lnTo>
                  <a:lnTo>
                    <a:pt x="72" y="217"/>
                  </a:lnTo>
                  <a:lnTo>
                    <a:pt x="72" y="217"/>
                  </a:lnTo>
                  <a:lnTo>
                    <a:pt x="72" y="213"/>
                  </a:lnTo>
                  <a:lnTo>
                    <a:pt x="72" y="213"/>
                  </a:lnTo>
                  <a:lnTo>
                    <a:pt x="72" y="213"/>
                  </a:lnTo>
                  <a:lnTo>
                    <a:pt x="72" y="213"/>
                  </a:lnTo>
                  <a:lnTo>
                    <a:pt x="72" y="213"/>
                  </a:lnTo>
                  <a:lnTo>
                    <a:pt x="77" y="208"/>
                  </a:lnTo>
                  <a:lnTo>
                    <a:pt x="81" y="208"/>
                  </a:lnTo>
                  <a:lnTo>
                    <a:pt x="86" y="213"/>
                  </a:lnTo>
                  <a:lnTo>
                    <a:pt x="86" y="213"/>
                  </a:lnTo>
                  <a:lnTo>
                    <a:pt x="86" y="213"/>
                  </a:lnTo>
                  <a:lnTo>
                    <a:pt x="86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1" y="208"/>
                  </a:lnTo>
                  <a:lnTo>
                    <a:pt x="81" y="208"/>
                  </a:lnTo>
                  <a:lnTo>
                    <a:pt x="81" y="203"/>
                  </a:lnTo>
                  <a:lnTo>
                    <a:pt x="81" y="203"/>
                  </a:lnTo>
                  <a:lnTo>
                    <a:pt x="81" y="203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90" y="194"/>
                  </a:lnTo>
                  <a:lnTo>
                    <a:pt x="95" y="194"/>
                  </a:lnTo>
                  <a:lnTo>
                    <a:pt x="99" y="194"/>
                  </a:lnTo>
                  <a:lnTo>
                    <a:pt x="104" y="194"/>
                  </a:lnTo>
                  <a:lnTo>
                    <a:pt x="108" y="194"/>
                  </a:lnTo>
                  <a:lnTo>
                    <a:pt x="108" y="194"/>
                  </a:lnTo>
                  <a:lnTo>
                    <a:pt x="113" y="194"/>
                  </a:lnTo>
                  <a:lnTo>
                    <a:pt x="113" y="194"/>
                  </a:lnTo>
                  <a:lnTo>
                    <a:pt x="113" y="194"/>
                  </a:lnTo>
                  <a:lnTo>
                    <a:pt x="108" y="194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8" y="185"/>
                  </a:lnTo>
                  <a:lnTo>
                    <a:pt x="108" y="181"/>
                  </a:lnTo>
                  <a:lnTo>
                    <a:pt x="108" y="176"/>
                  </a:lnTo>
                  <a:lnTo>
                    <a:pt x="104" y="176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99" y="167"/>
                  </a:lnTo>
                  <a:lnTo>
                    <a:pt x="99" y="167"/>
                  </a:lnTo>
                  <a:lnTo>
                    <a:pt x="95" y="163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0" y="167"/>
                  </a:lnTo>
                  <a:lnTo>
                    <a:pt x="90" y="167"/>
                  </a:lnTo>
                  <a:lnTo>
                    <a:pt x="90" y="167"/>
                  </a:lnTo>
                  <a:lnTo>
                    <a:pt x="90" y="167"/>
                  </a:lnTo>
                  <a:lnTo>
                    <a:pt x="86" y="167"/>
                  </a:lnTo>
                  <a:lnTo>
                    <a:pt x="86" y="167"/>
                  </a:lnTo>
                  <a:lnTo>
                    <a:pt x="81" y="167"/>
                  </a:lnTo>
                  <a:lnTo>
                    <a:pt x="81" y="163"/>
                  </a:lnTo>
                  <a:lnTo>
                    <a:pt x="81" y="163"/>
                  </a:lnTo>
                  <a:lnTo>
                    <a:pt x="77" y="163"/>
                  </a:lnTo>
                  <a:lnTo>
                    <a:pt x="72" y="163"/>
                  </a:lnTo>
                  <a:lnTo>
                    <a:pt x="72" y="163"/>
                  </a:lnTo>
                  <a:lnTo>
                    <a:pt x="68" y="167"/>
                  </a:lnTo>
                  <a:lnTo>
                    <a:pt x="68" y="167"/>
                  </a:lnTo>
                  <a:lnTo>
                    <a:pt x="68" y="167"/>
                  </a:lnTo>
                  <a:lnTo>
                    <a:pt x="68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58" y="172"/>
                  </a:lnTo>
                  <a:lnTo>
                    <a:pt x="58" y="172"/>
                  </a:lnTo>
                  <a:lnTo>
                    <a:pt x="58" y="172"/>
                  </a:lnTo>
                  <a:lnTo>
                    <a:pt x="54" y="172"/>
                  </a:lnTo>
                  <a:lnTo>
                    <a:pt x="54" y="172"/>
                  </a:lnTo>
                  <a:lnTo>
                    <a:pt x="54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5" y="176"/>
                  </a:lnTo>
                  <a:lnTo>
                    <a:pt x="40" y="176"/>
                  </a:lnTo>
                  <a:lnTo>
                    <a:pt x="40" y="176"/>
                  </a:lnTo>
                  <a:lnTo>
                    <a:pt x="36" y="176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40" y="172"/>
                  </a:lnTo>
                  <a:lnTo>
                    <a:pt x="40" y="172"/>
                  </a:lnTo>
                  <a:lnTo>
                    <a:pt x="40" y="172"/>
                  </a:lnTo>
                  <a:lnTo>
                    <a:pt x="40" y="172"/>
                  </a:lnTo>
                  <a:lnTo>
                    <a:pt x="40" y="172"/>
                  </a:lnTo>
                  <a:lnTo>
                    <a:pt x="40" y="167"/>
                  </a:lnTo>
                  <a:lnTo>
                    <a:pt x="36" y="163"/>
                  </a:lnTo>
                  <a:lnTo>
                    <a:pt x="36" y="163"/>
                  </a:lnTo>
                  <a:lnTo>
                    <a:pt x="36" y="158"/>
                  </a:lnTo>
                  <a:lnTo>
                    <a:pt x="31" y="158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2" y="154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3" y="154"/>
                  </a:lnTo>
                  <a:lnTo>
                    <a:pt x="13" y="154"/>
                  </a:lnTo>
                  <a:lnTo>
                    <a:pt x="13" y="154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9" y="145"/>
                  </a:lnTo>
                  <a:lnTo>
                    <a:pt x="9" y="145"/>
                  </a:lnTo>
                  <a:lnTo>
                    <a:pt x="9" y="145"/>
                  </a:lnTo>
                  <a:lnTo>
                    <a:pt x="4" y="140"/>
                  </a:lnTo>
                  <a:lnTo>
                    <a:pt x="0" y="140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0" y="127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4" y="109"/>
                  </a:lnTo>
                  <a:lnTo>
                    <a:pt x="4" y="109"/>
                  </a:lnTo>
                  <a:lnTo>
                    <a:pt x="4" y="109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3" y="109"/>
                  </a:lnTo>
                  <a:lnTo>
                    <a:pt x="18" y="109"/>
                  </a:lnTo>
                  <a:lnTo>
                    <a:pt x="18" y="113"/>
                  </a:lnTo>
                  <a:lnTo>
                    <a:pt x="18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7" y="113"/>
                  </a:lnTo>
                  <a:lnTo>
                    <a:pt x="27" y="109"/>
                  </a:lnTo>
                  <a:lnTo>
                    <a:pt x="27" y="109"/>
                  </a:lnTo>
                  <a:lnTo>
                    <a:pt x="27" y="109"/>
                  </a:lnTo>
                  <a:lnTo>
                    <a:pt x="22" y="109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22" y="99"/>
                  </a:lnTo>
                  <a:lnTo>
                    <a:pt x="18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1" y="90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81"/>
                  </a:lnTo>
                  <a:lnTo>
                    <a:pt x="45" y="81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9" y="77"/>
                  </a:lnTo>
                  <a:lnTo>
                    <a:pt x="49" y="77"/>
                  </a:lnTo>
                  <a:lnTo>
                    <a:pt x="54" y="77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8" y="81"/>
                  </a:lnTo>
                  <a:lnTo>
                    <a:pt x="58" y="81"/>
                  </a:lnTo>
                  <a:lnTo>
                    <a:pt x="58" y="81"/>
                  </a:lnTo>
                  <a:lnTo>
                    <a:pt x="63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9" y="86"/>
                  </a:lnTo>
                  <a:lnTo>
                    <a:pt x="99" y="90"/>
                  </a:lnTo>
                  <a:lnTo>
                    <a:pt x="99" y="90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4" y="99"/>
                  </a:lnTo>
                  <a:lnTo>
                    <a:pt x="108" y="99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8" y="90"/>
                  </a:lnTo>
                  <a:lnTo>
                    <a:pt x="113" y="90"/>
                  </a:lnTo>
                  <a:lnTo>
                    <a:pt x="113" y="95"/>
                  </a:lnTo>
                  <a:lnTo>
                    <a:pt x="117" y="95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6" y="90"/>
                  </a:lnTo>
                  <a:lnTo>
                    <a:pt x="126" y="90"/>
                  </a:lnTo>
                  <a:lnTo>
                    <a:pt x="131" y="90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5" y="86"/>
                  </a:lnTo>
                  <a:lnTo>
                    <a:pt x="135" y="86"/>
                  </a:lnTo>
                  <a:lnTo>
                    <a:pt x="135" y="86"/>
                  </a:lnTo>
                  <a:lnTo>
                    <a:pt x="140" y="86"/>
                  </a:lnTo>
                  <a:lnTo>
                    <a:pt x="140" y="86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9" y="90"/>
                  </a:lnTo>
                  <a:lnTo>
                    <a:pt x="149" y="90"/>
                  </a:lnTo>
                  <a:lnTo>
                    <a:pt x="149" y="86"/>
                  </a:lnTo>
                  <a:lnTo>
                    <a:pt x="149" y="86"/>
                  </a:lnTo>
                  <a:lnTo>
                    <a:pt x="149" y="86"/>
                  </a:lnTo>
                  <a:lnTo>
                    <a:pt x="149" y="86"/>
                  </a:lnTo>
                  <a:lnTo>
                    <a:pt x="153" y="86"/>
                  </a:lnTo>
                  <a:lnTo>
                    <a:pt x="153" y="86"/>
                  </a:lnTo>
                  <a:lnTo>
                    <a:pt x="153" y="86"/>
                  </a:lnTo>
                  <a:lnTo>
                    <a:pt x="158" y="86"/>
                  </a:lnTo>
                  <a:lnTo>
                    <a:pt x="162" y="86"/>
                  </a:lnTo>
                  <a:lnTo>
                    <a:pt x="162" y="90"/>
                  </a:lnTo>
                  <a:lnTo>
                    <a:pt x="167" y="90"/>
                  </a:lnTo>
                  <a:lnTo>
                    <a:pt x="167" y="90"/>
                  </a:lnTo>
                  <a:lnTo>
                    <a:pt x="167" y="95"/>
                  </a:lnTo>
                  <a:lnTo>
                    <a:pt x="171" y="95"/>
                  </a:lnTo>
                  <a:lnTo>
                    <a:pt x="171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80" y="95"/>
                  </a:lnTo>
                  <a:lnTo>
                    <a:pt x="180" y="95"/>
                  </a:lnTo>
                  <a:lnTo>
                    <a:pt x="180" y="90"/>
                  </a:lnTo>
                  <a:lnTo>
                    <a:pt x="180" y="90"/>
                  </a:lnTo>
                  <a:lnTo>
                    <a:pt x="180" y="90"/>
                  </a:lnTo>
                  <a:lnTo>
                    <a:pt x="185" y="90"/>
                  </a:lnTo>
                  <a:lnTo>
                    <a:pt x="185" y="90"/>
                  </a:lnTo>
                  <a:lnTo>
                    <a:pt x="185" y="90"/>
                  </a:lnTo>
                  <a:lnTo>
                    <a:pt x="190" y="90"/>
                  </a:lnTo>
                  <a:lnTo>
                    <a:pt x="190" y="90"/>
                  </a:lnTo>
                  <a:lnTo>
                    <a:pt x="190" y="90"/>
                  </a:lnTo>
                  <a:lnTo>
                    <a:pt x="194" y="90"/>
                  </a:lnTo>
                  <a:lnTo>
                    <a:pt x="199" y="90"/>
                  </a:lnTo>
                  <a:lnTo>
                    <a:pt x="199" y="90"/>
                  </a:lnTo>
                  <a:lnTo>
                    <a:pt x="203" y="86"/>
                  </a:lnTo>
                  <a:lnTo>
                    <a:pt x="203" y="86"/>
                  </a:lnTo>
                  <a:lnTo>
                    <a:pt x="203" y="81"/>
                  </a:lnTo>
                  <a:lnTo>
                    <a:pt x="203" y="81"/>
                  </a:lnTo>
                  <a:lnTo>
                    <a:pt x="203" y="81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194" y="77"/>
                  </a:lnTo>
                  <a:lnTo>
                    <a:pt x="194" y="77"/>
                  </a:lnTo>
                  <a:lnTo>
                    <a:pt x="194" y="77"/>
                  </a:lnTo>
                  <a:lnTo>
                    <a:pt x="185" y="72"/>
                  </a:lnTo>
                  <a:lnTo>
                    <a:pt x="185" y="72"/>
                  </a:lnTo>
                  <a:lnTo>
                    <a:pt x="185" y="72"/>
                  </a:lnTo>
                  <a:lnTo>
                    <a:pt x="180" y="72"/>
                  </a:lnTo>
                  <a:lnTo>
                    <a:pt x="180" y="72"/>
                  </a:lnTo>
                  <a:lnTo>
                    <a:pt x="176" y="68"/>
                  </a:lnTo>
                  <a:lnTo>
                    <a:pt x="176" y="68"/>
                  </a:lnTo>
                  <a:lnTo>
                    <a:pt x="176" y="68"/>
                  </a:lnTo>
                  <a:lnTo>
                    <a:pt x="180" y="68"/>
                  </a:lnTo>
                  <a:lnTo>
                    <a:pt x="180" y="63"/>
                  </a:lnTo>
                  <a:lnTo>
                    <a:pt x="180" y="63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5" y="59"/>
                  </a:lnTo>
                  <a:lnTo>
                    <a:pt x="185" y="54"/>
                  </a:lnTo>
                  <a:lnTo>
                    <a:pt x="180" y="54"/>
                  </a:lnTo>
                  <a:lnTo>
                    <a:pt x="180" y="54"/>
                  </a:lnTo>
                  <a:lnTo>
                    <a:pt x="180" y="50"/>
                  </a:lnTo>
                  <a:lnTo>
                    <a:pt x="185" y="50"/>
                  </a:lnTo>
                  <a:lnTo>
                    <a:pt x="185" y="50"/>
                  </a:lnTo>
                  <a:lnTo>
                    <a:pt x="185" y="50"/>
                  </a:lnTo>
                  <a:lnTo>
                    <a:pt x="185" y="50"/>
                  </a:lnTo>
                  <a:lnTo>
                    <a:pt x="190" y="50"/>
                  </a:lnTo>
                  <a:lnTo>
                    <a:pt x="190" y="50"/>
                  </a:lnTo>
                  <a:lnTo>
                    <a:pt x="194" y="50"/>
                  </a:lnTo>
                  <a:lnTo>
                    <a:pt x="194" y="50"/>
                  </a:lnTo>
                  <a:lnTo>
                    <a:pt x="199" y="50"/>
                  </a:lnTo>
                  <a:lnTo>
                    <a:pt x="199" y="50"/>
                  </a:lnTo>
                  <a:lnTo>
                    <a:pt x="199" y="45"/>
                  </a:lnTo>
                  <a:lnTo>
                    <a:pt x="199" y="45"/>
                  </a:lnTo>
                  <a:lnTo>
                    <a:pt x="194" y="45"/>
                  </a:lnTo>
                  <a:lnTo>
                    <a:pt x="194" y="45"/>
                  </a:lnTo>
                  <a:lnTo>
                    <a:pt x="190" y="45"/>
                  </a:lnTo>
                  <a:lnTo>
                    <a:pt x="190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0" y="41"/>
                  </a:lnTo>
                  <a:lnTo>
                    <a:pt x="180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36"/>
                  </a:lnTo>
                  <a:lnTo>
                    <a:pt x="185" y="36"/>
                  </a:lnTo>
                  <a:lnTo>
                    <a:pt x="185" y="36"/>
                  </a:lnTo>
                  <a:lnTo>
                    <a:pt x="185" y="36"/>
                  </a:lnTo>
                  <a:lnTo>
                    <a:pt x="185" y="36"/>
                  </a:lnTo>
                  <a:lnTo>
                    <a:pt x="185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80" y="36"/>
                  </a:lnTo>
                  <a:lnTo>
                    <a:pt x="180" y="32"/>
                  </a:lnTo>
                  <a:lnTo>
                    <a:pt x="180" y="32"/>
                  </a:lnTo>
                  <a:lnTo>
                    <a:pt x="180" y="32"/>
                  </a:lnTo>
                  <a:lnTo>
                    <a:pt x="176" y="32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5" y="27"/>
                  </a:lnTo>
                  <a:lnTo>
                    <a:pt x="190" y="32"/>
                  </a:lnTo>
                  <a:lnTo>
                    <a:pt x="190" y="32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203" y="27"/>
                  </a:lnTo>
                  <a:lnTo>
                    <a:pt x="203" y="27"/>
                  </a:lnTo>
                  <a:lnTo>
                    <a:pt x="203" y="23"/>
                  </a:lnTo>
                  <a:lnTo>
                    <a:pt x="208" y="23"/>
                  </a:lnTo>
                  <a:lnTo>
                    <a:pt x="208" y="23"/>
                  </a:lnTo>
                  <a:lnTo>
                    <a:pt x="212" y="23"/>
                  </a:lnTo>
                  <a:lnTo>
                    <a:pt x="212" y="23"/>
                  </a:lnTo>
                  <a:lnTo>
                    <a:pt x="212" y="23"/>
                  </a:lnTo>
                  <a:lnTo>
                    <a:pt x="212" y="23"/>
                  </a:lnTo>
                  <a:lnTo>
                    <a:pt x="217" y="23"/>
                  </a:lnTo>
                  <a:lnTo>
                    <a:pt x="217" y="23"/>
                  </a:lnTo>
                  <a:lnTo>
                    <a:pt x="217" y="23"/>
                  </a:lnTo>
                  <a:lnTo>
                    <a:pt x="217" y="23"/>
                  </a:lnTo>
                  <a:lnTo>
                    <a:pt x="221" y="18"/>
                  </a:lnTo>
                  <a:lnTo>
                    <a:pt x="221" y="23"/>
                  </a:lnTo>
                  <a:lnTo>
                    <a:pt x="226" y="23"/>
                  </a:lnTo>
                  <a:lnTo>
                    <a:pt x="226" y="18"/>
                  </a:lnTo>
                  <a:lnTo>
                    <a:pt x="226" y="18"/>
                  </a:lnTo>
                  <a:lnTo>
                    <a:pt x="230" y="18"/>
                  </a:lnTo>
                  <a:lnTo>
                    <a:pt x="230" y="23"/>
                  </a:lnTo>
                  <a:lnTo>
                    <a:pt x="230" y="18"/>
                  </a:lnTo>
                  <a:lnTo>
                    <a:pt x="230" y="18"/>
                  </a:lnTo>
                  <a:lnTo>
                    <a:pt x="230" y="18"/>
                  </a:lnTo>
                  <a:lnTo>
                    <a:pt x="230" y="18"/>
                  </a:lnTo>
                  <a:lnTo>
                    <a:pt x="235" y="18"/>
                  </a:lnTo>
                  <a:lnTo>
                    <a:pt x="235" y="14"/>
                  </a:lnTo>
                  <a:lnTo>
                    <a:pt x="235" y="14"/>
                  </a:lnTo>
                  <a:lnTo>
                    <a:pt x="235" y="14"/>
                  </a:lnTo>
                  <a:lnTo>
                    <a:pt x="239" y="14"/>
                  </a:lnTo>
                  <a:lnTo>
                    <a:pt x="239" y="14"/>
                  </a:lnTo>
                  <a:lnTo>
                    <a:pt x="244" y="14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53" y="9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62" y="9"/>
                  </a:lnTo>
                  <a:lnTo>
                    <a:pt x="262" y="9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66" y="5"/>
                  </a:lnTo>
                  <a:lnTo>
                    <a:pt x="266" y="5"/>
                  </a:lnTo>
                  <a:lnTo>
                    <a:pt x="266" y="5"/>
                  </a:lnTo>
                  <a:lnTo>
                    <a:pt x="266" y="5"/>
                  </a:lnTo>
                  <a:lnTo>
                    <a:pt x="266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80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9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2" name="Freeform 88">
              <a:extLst>
                <a:ext uri="{FF2B5EF4-FFF2-40B4-BE49-F238E27FC236}">
                  <a16:creationId xmlns:a16="http://schemas.microsoft.com/office/drawing/2014/main" id="{20C9A57C-3375-0558-A5A9-587F1E5BC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0176" y="2787651"/>
              <a:ext cx="222250" cy="301625"/>
            </a:xfrm>
            <a:custGeom>
              <a:avLst/>
              <a:gdLst>
                <a:gd name="T0" fmla="*/ 22 w 140"/>
                <a:gd name="T1" fmla="*/ 0 h 190"/>
                <a:gd name="T2" fmla="*/ 31 w 140"/>
                <a:gd name="T3" fmla="*/ 5 h 190"/>
                <a:gd name="T4" fmla="*/ 31 w 140"/>
                <a:gd name="T5" fmla="*/ 9 h 190"/>
                <a:gd name="T6" fmla="*/ 36 w 140"/>
                <a:gd name="T7" fmla="*/ 18 h 190"/>
                <a:gd name="T8" fmla="*/ 45 w 140"/>
                <a:gd name="T9" fmla="*/ 18 h 190"/>
                <a:gd name="T10" fmla="*/ 54 w 140"/>
                <a:gd name="T11" fmla="*/ 23 h 190"/>
                <a:gd name="T12" fmla="*/ 68 w 140"/>
                <a:gd name="T13" fmla="*/ 32 h 190"/>
                <a:gd name="T14" fmla="*/ 81 w 140"/>
                <a:gd name="T15" fmla="*/ 36 h 190"/>
                <a:gd name="T16" fmla="*/ 90 w 140"/>
                <a:gd name="T17" fmla="*/ 36 h 190"/>
                <a:gd name="T18" fmla="*/ 104 w 140"/>
                <a:gd name="T19" fmla="*/ 32 h 190"/>
                <a:gd name="T20" fmla="*/ 113 w 140"/>
                <a:gd name="T21" fmla="*/ 23 h 190"/>
                <a:gd name="T22" fmla="*/ 126 w 140"/>
                <a:gd name="T23" fmla="*/ 27 h 190"/>
                <a:gd name="T24" fmla="*/ 131 w 140"/>
                <a:gd name="T25" fmla="*/ 27 h 190"/>
                <a:gd name="T26" fmla="*/ 135 w 140"/>
                <a:gd name="T27" fmla="*/ 32 h 190"/>
                <a:gd name="T28" fmla="*/ 122 w 140"/>
                <a:gd name="T29" fmla="*/ 50 h 190"/>
                <a:gd name="T30" fmla="*/ 122 w 140"/>
                <a:gd name="T31" fmla="*/ 77 h 190"/>
                <a:gd name="T32" fmla="*/ 122 w 140"/>
                <a:gd name="T33" fmla="*/ 118 h 190"/>
                <a:gd name="T34" fmla="*/ 131 w 140"/>
                <a:gd name="T35" fmla="*/ 131 h 190"/>
                <a:gd name="T36" fmla="*/ 126 w 140"/>
                <a:gd name="T37" fmla="*/ 140 h 190"/>
                <a:gd name="T38" fmla="*/ 122 w 140"/>
                <a:gd name="T39" fmla="*/ 140 h 190"/>
                <a:gd name="T40" fmla="*/ 122 w 140"/>
                <a:gd name="T41" fmla="*/ 140 h 190"/>
                <a:gd name="T42" fmla="*/ 122 w 140"/>
                <a:gd name="T43" fmla="*/ 149 h 190"/>
                <a:gd name="T44" fmla="*/ 108 w 140"/>
                <a:gd name="T45" fmla="*/ 154 h 190"/>
                <a:gd name="T46" fmla="*/ 108 w 140"/>
                <a:gd name="T47" fmla="*/ 163 h 190"/>
                <a:gd name="T48" fmla="*/ 104 w 140"/>
                <a:gd name="T49" fmla="*/ 167 h 190"/>
                <a:gd name="T50" fmla="*/ 99 w 140"/>
                <a:gd name="T51" fmla="*/ 176 h 190"/>
                <a:gd name="T52" fmla="*/ 95 w 140"/>
                <a:gd name="T53" fmla="*/ 185 h 190"/>
                <a:gd name="T54" fmla="*/ 90 w 140"/>
                <a:gd name="T55" fmla="*/ 190 h 190"/>
                <a:gd name="T56" fmla="*/ 86 w 140"/>
                <a:gd name="T57" fmla="*/ 185 h 190"/>
                <a:gd name="T58" fmla="*/ 68 w 140"/>
                <a:gd name="T59" fmla="*/ 172 h 190"/>
                <a:gd name="T60" fmla="*/ 63 w 140"/>
                <a:gd name="T61" fmla="*/ 167 h 190"/>
                <a:gd name="T62" fmla="*/ 63 w 140"/>
                <a:gd name="T63" fmla="*/ 167 h 190"/>
                <a:gd name="T64" fmla="*/ 63 w 140"/>
                <a:gd name="T65" fmla="*/ 158 h 190"/>
                <a:gd name="T66" fmla="*/ 49 w 140"/>
                <a:gd name="T67" fmla="*/ 154 h 190"/>
                <a:gd name="T68" fmla="*/ 31 w 140"/>
                <a:gd name="T69" fmla="*/ 140 h 190"/>
                <a:gd name="T70" fmla="*/ 4 w 140"/>
                <a:gd name="T71" fmla="*/ 122 h 190"/>
                <a:gd name="T72" fmla="*/ 0 w 140"/>
                <a:gd name="T73" fmla="*/ 118 h 190"/>
                <a:gd name="T74" fmla="*/ 0 w 140"/>
                <a:gd name="T75" fmla="*/ 95 h 190"/>
                <a:gd name="T76" fmla="*/ 4 w 140"/>
                <a:gd name="T77" fmla="*/ 90 h 190"/>
                <a:gd name="T78" fmla="*/ 9 w 140"/>
                <a:gd name="T79" fmla="*/ 81 h 190"/>
                <a:gd name="T80" fmla="*/ 13 w 140"/>
                <a:gd name="T81" fmla="*/ 77 h 190"/>
                <a:gd name="T82" fmla="*/ 13 w 140"/>
                <a:gd name="T83" fmla="*/ 77 h 190"/>
                <a:gd name="T84" fmla="*/ 18 w 140"/>
                <a:gd name="T85" fmla="*/ 72 h 190"/>
                <a:gd name="T86" fmla="*/ 18 w 140"/>
                <a:gd name="T87" fmla="*/ 63 h 190"/>
                <a:gd name="T88" fmla="*/ 18 w 140"/>
                <a:gd name="T89" fmla="*/ 54 h 190"/>
                <a:gd name="T90" fmla="*/ 13 w 140"/>
                <a:gd name="T91" fmla="*/ 50 h 190"/>
                <a:gd name="T92" fmla="*/ 9 w 140"/>
                <a:gd name="T93" fmla="*/ 41 h 190"/>
                <a:gd name="T94" fmla="*/ 9 w 140"/>
                <a:gd name="T95" fmla="*/ 32 h 190"/>
                <a:gd name="T96" fmla="*/ 4 w 140"/>
                <a:gd name="T97" fmla="*/ 32 h 190"/>
                <a:gd name="T98" fmla="*/ 4 w 140"/>
                <a:gd name="T99" fmla="*/ 18 h 190"/>
                <a:gd name="T100" fmla="*/ 18 w 140"/>
                <a:gd name="T101" fmla="*/ 0 h 190"/>
                <a:gd name="T102" fmla="*/ 22 w 140"/>
                <a:gd name="T10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0" h="190">
                  <a:moveTo>
                    <a:pt x="22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4"/>
                  </a:lnTo>
                  <a:lnTo>
                    <a:pt x="36" y="14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5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54" y="23"/>
                  </a:lnTo>
                  <a:lnTo>
                    <a:pt x="59" y="23"/>
                  </a:lnTo>
                  <a:lnTo>
                    <a:pt x="63" y="27"/>
                  </a:lnTo>
                  <a:lnTo>
                    <a:pt x="68" y="27"/>
                  </a:lnTo>
                  <a:lnTo>
                    <a:pt x="68" y="32"/>
                  </a:lnTo>
                  <a:lnTo>
                    <a:pt x="72" y="32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5" y="36"/>
                  </a:lnTo>
                  <a:lnTo>
                    <a:pt x="99" y="36"/>
                  </a:lnTo>
                  <a:lnTo>
                    <a:pt x="99" y="36"/>
                  </a:lnTo>
                  <a:lnTo>
                    <a:pt x="104" y="32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7" y="23"/>
                  </a:lnTo>
                  <a:lnTo>
                    <a:pt x="122" y="23"/>
                  </a:lnTo>
                  <a:lnTo>
                    <a:pt x="122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5" y="27"/>
                  </a:lnTo>
                  <a:lnTo>
                    <a:pt x="140" y="27"/>
                  </a:lnTo>
                  <a:lnTo>
                    <a:pt x="135" y="32"/>
                  </a:lnTo>
                  <a:lnTo>
                    <a:pt x="135" y="36"/>
                  </a:lnTo>
                  <a:lnTo>
                    <a:pt x="131" y="41"/>
                  </a:lnTo>
                  <a:lnTo>
                    <a:pt x="126" y="45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2" y="59"/>
                  </a:lnTo>
                  <a:lnTo>
                    <a:pt x="122" y="77"/>
                  </a:lnTo>
                  <a:lnTo>
                    <a:pt x="122" y="90"/>
                  </a:lnTo>
                  <a:lnTo>
                    <a:pt x="122" y="108"/>
                  </a:lnTo>
                  <a:lnTo>
                    <a:pt x="122" y="118"/>
                  </a:lnTo>
                  <a:lnTo>
                    <a:pt x="122" y="118"/>
                  </a:lnTo>
                  <a:lnTo>
                    <a:pt x="126" y="122"/>
                  </a:lnTo>
                  <a:lnTo>
                    <a:pt x="126" y="127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5"/>
                  </a:lnTo>
                  <a:lnTo>
                    <a:pt x="122" y="145"/>
                  </a:lnTo>
                  <a:lnTo>
                    <a:pt x="122" y="145"/>
                  </a:lnTo>
                  <a:lnTo>
                    <a:pt x="122" y="149"/>
                  </a:lnTo>
                  <a:lnTo>
                    <a:pt x="117" y="149"/>
                  </a:lnTo>
                  <a:lnTo>
                    <a:pt x="113" y="149"/>
                  </a:lnTo>
                  <a:lnTo>
                    <a:pt x="113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8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72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5" y="185"/>
                  </a:lnTo>
                  <a:lnTo>
                    <a:pt x="95" y="190"/>
                  </a:lnTo>
                  <a:lnTo>
                    <a:pt x="95" y="190"/>
                  </a:lnTo>
                  <a:lnTo>
                    <a:pt x="90" y="190"/>
                  </a:lnTo>
                  <a:lnTo>
                    <a:pt x="90" y="190"/>
                  </a:lnTo>
                  <a:lnTo>
                    <a:pt x="90" y="190"/>
                  </a:lnTo>
                  <a:lnTo>
                    <a:pt x="90" y="190"/>
                  </a:lnTo>
                  <a:lnTo>
                    <a:pt x="86" y="185"/>
                  </a:lnTo>
                  <a:lnTo>
                    <a:pt x="86" y="185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68" y="172"/>
                  </a:lnTo>
                  <a:lnTo>
                    <a:pt x="68" y="172"/>
                  </a:lnTo>
                  <a:lnTo>
                    <a:pt x="68" y="172"/>
                  </a:lnTo>
                  <a:lnTo>
                    <a:pt x="68" y="167"/>
                  </a:lnTo>
                  <a:lnTo>
                    <a:pt x="68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3" y="158"/>
                  </a:lnTo>
                  <a:lnTo>
                    <a:pt x="63" y="158"/>
                  </a:lnTo>
                  <a:lnTo>
                    <a:pt x="63" y="158"/>
                  </a:lnTo>
                  <a:lnTo>
                    <a:pt x="54" y="154"/>
                  </a:lnTo>
                  <a:lnTo>
                    <a:pt x="49" y="154"/>
                  </a:lnTo>
                  <a:lnTo>
                    <a:pt x="45" y="149"/>
                  </a:lnTo>
                  <a:lnTo>
                    <a:pt x="40" y="145"/>
                  </a:lnTo>
                  <a:lnTo>
                    <a:pt x="36" y="145"/>
                  </a:lnTo>
                  <a:lnTo>
                    <a:pt x="31" y="140"/>
                  </a:lnTo>
                  <a:lnTo>
                    <a:pt x="27" y="136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4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18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0" y="95"/>
                  </a:lnTo>
                  <a:lnTo>
                    <a:pt x="4" y="95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3" y="81"/>
                  </a:lnTo>
                  <a:lnTo>
                    <a:pt x="13" y="81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3" y="54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45"/>
                  </a:lnTo>
                  <a:lnTo>
                    <a:pt x="9" y="45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0" y="23"/>
                  </a:lnTo>
                  <a:lnTo>
                    <a:pt x="4" y="18"/>
                  </a:lnTo>
                  <a:lnTo>
                    <a:pt x="9" y="14"/>
                  </a:lnTo>
                  <a:lnTo>
                    <a:pt x="13" y="9"/>
                  </a:lnTo>
                  <a:lnTo>
                    <a:pt x="18" y="5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3" name="Freeform 89">
              <a:extLst>
                <a:ext uri="{FF2B5EF4-FFF2-40B4-BE49-F238E27FC236}">
                  <a16:creationId xmlns:a16="http://schemas.microsoft.com/office/drawing/2014/main" id="{CB67C537-CD94-372A-3D68-69BEF2C66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801" y="1631951"/>
              <a:ext cx="244475" cy="122238"/>
            </a:xfrm>
            <a:custGeom>
              <a:avLst/>
              <a:gdLst>
                <a:gd name="T0" fmla="*/ 68 w 154"/>
                <a:gd name="T1" fmla="*/ 5 h 77"/>
                <a:gd name="T2" fmla="*/ 82 w 154"/>
                <a:gd name="T3" fmla="*/ 5 h 77"/>
                <a:gd name="T4" fmla="*/ 100 w 154"/>
                <a:gd name="T5" fmla="*/ 5 h 77"/>
                <a:gd name="T6" fmla="*/ 109 w 154"/>
                <a:gd name="T7" fmla="*/ 5 h 77"/>
                <a:gd name="T8" fmla="*/ 127 w 154"/>
                <a:gd name="T9" fmla="*/ 5 h 77"/>
                <a:gd name="T10" fmla="*/ 131 w 154"/>
                <a:gd name="T11" fmla="*/ 9 h 77"/>
                <a:gd name="T12" fmla="*/ 145 w 154"/>
                <a:gd name="T13" fmla="*/ 9 h 77"/>
                <a:gd name="T14" fmla="*/ 154 w 154"/>
                <a:gd name="T15" fmla="*/ 18 h 77"/>
                <a:gd name="T16" fmla="*/ 140 w 154"/>
                <a:gd name="T17" fmla="*/ 23 h 77"/>
                <a:gd name="T18" fmla="*/ 131 w 154"/>
                <a:gd name="T19" fmla="*/ 32 h 77"/>
                <a:gd name="T20" fmla="*/ 122 w 154"/>
                <a:gd name="T21" fmla="*/ 41 h 77"/>
                <a:gd name="T22" fmla="*/ 109 w 154"/>
                <a:gd name="T23" fmla="*/ 41 h 77"/>
                <a:gd name="T24" fmla="*/ 109 w 154"/>
                <a:gd name="T25" fmla="*/ 50 h 77"/>
                <a:gd name="T26" fmla="*/ 104 w 154"/>
                <a:gd name="T27" fmla="*/ 54 h 77"/>
                <a:gd name="T28" fmla="*/ 91 w 154"/>
                <a:gd name="T29" fmla="*/ 50 h 77"/>
                <a:gd name="T30" fmla="*/ 86 w 154"/>
                <a:gd name="T31" fmla="*/ 54 h 77"/>
                <a:gd name="T32" fmla="*/ 82 w 154"/>
                <a:gd name="T33" fmla="*/ 54 h 77"/>
                <a:gd name="T34" fmla="*/ 73 w 154"/>
                <a:gd name="T35" fmla="*/ 59 h 77"/>
                <a:gd name="T36" fmla="*/ 68 w 154"/>
                <a:gd name="T37" fmla="*/ 63 h 77"/>
                <a:gd name="T38" fmla="*/ 73 w 154"/>
                <a:gd name="T39" fmla="*/ 72 h 77"/>
                <a:gd name="T40" fmla="*/ 64 w 154"/>
                <a:gd name="T41" fmla="*/ 72 h 77"/>
                <a:gd name="T42" fmla="*/ 54 w 154"/>
                <a:gd name="T43" fmla="*/ 72 h 77"/>
                <a:gd name="T44" fmla="*/ 45 w 154"/>
                <a:gd name="T45" fmla="*/ 77 h 77"/>
                <a:gd name="T46" fmla="*/ 41 w 154"/>
                <a:gd name="T47" fmla="*/ 77 h 77"/>
                <a:gd name="T48" fmla="*/ 36 w 154"/>
                <a:gd name="T49" fmla="*/ 72 h 77"/>
                <a:gd name="T50" fmla="*/ 32 w 154"/>
                <a:gd name="T51" fmla="*/ 72 h 77"/>
                <a:gd name="T52" fmla="*/ 23 w 154"/>
                <a:gd name="T53" fmla="*/ 72 h 77"/>
                <a:gd name="T54" fmla="*/ 14 w 154"/>
                <a:gd name="T55" fmla="*/ 72 h 77"/>
                <a:gd name="T56" fmla="*/ 9 w 154"/>
                <a:gd name="T57" fmla="*/ 72 h 77"/>
                <a:gd name="T58" fmla="*/ 0 w 154"/>
                <a:gd name="T59" fmla="*/ 68 h 77"/>
                <a:gd name="T60" fmla="*/ 0 w 154"/>
                <a:gd name="T61" fmla="*/ 63 h 77"/>
                <a:gd name="T62" fmla="*/ 0 w 154"/>
                <a:gd name="T63" fmla="*/ 63 h 77"/>
                <a:gd name="T64" fmla="*/ 14 w 154"/>
                <a:gd name="T65" fmla="*/ 63 h 77"/>
                <a:gd name="T66" fmla="*/ 18 w 154"/>
                <a:gd name="T67" fmla="*/ 59 h 77"/>
                <a:gd name="T68" fmla="*/ 27 w 154"/>
                <a:gd name="T69" fmla="*/ 59 h 77"/>
                <a:gd name="T70" fmla="*/ 32 w 154"/>
                <a:gd name="T71" fmla="*/ 59 h 77"/>
                <a:gd name="T72" fmla="*/ 36 w 154"/>
                <a:gd name="T73" fmla="*/ 59 h 77"/>
                <a:gd name="T74" fmla="*/ 41 w 154"/>
                <a:gd name="T75" fmla="*/ 54 h 77"/>
                <a:gd name="T76" fmla="*/ 41 w 154"/>
                <a:gd name="T77" fmla="*/ 50 h 77"/>
                <a:gd name="T78" fmla="*/ 50 w 154"/>
                <a:gd name="T79" fmla="*/ 50 h 77"/>
                <a:gd name="T80" fmla="*/ 50 w 154"/>
                <a:gd name="T81" fmla="*/ 45 h 77"/>
                <a:gd name="T82" fmla="*/ 41 w 154"/>
                <a:gd name="T83" fmla="*/ 41 h 77"/>
                <a:gd name="T84" fmla="*/ 36 w 154"/>
                <a:gd name="T85" fmla="*/ 41 h 77"/>
                <a:gd name="T86" fmla="*/ 32 w 154"/>
                <a:gd name="T87" fmla="*/ 36 h 77"/>
                <a:gd name="T88" fmla="*/ 27 w 154"/>
                <a:gd name="T89" fmla="*/ 32 h 77"/>
                <a:gd name="T90" fmla="*/ 27 w 154"/>
                <a:gd name="T91" fmla="*/ 36 h 77"/>
                <a:gd name="T92" fmla="*/ 23 w 154"/>
                <a:gd name="T93" fmla="*/ 41 h 77"/>
                <a:gd name="T94" fmla="*/ 14 w 154"/>
                <a:gd name="T95" fmla="*/ 41 h 77"/>
                <a:gd name="T96" fmla="*/ 5 w 154"/>
                <a:gd name="T97" fmla="*/ 36 h 77"/>
                <a:gd name="T98" fmla="*/ 9 w 154"/>
                <a:gd name="T99" fmla="*/ 27 h 77"/>
                <a:gd name="T100" fmla="*/ 14 w 154"/>
                <a:gd name="T101" fmla="*/ 23 h 77"/>
                <a:gd name="T102" fmla="*/ 9 w 154"/>
                <a:gd name="T103" fmla="*/ 18 h 77"/>
                <a:gd name="T104" fmla="*/ 9 w 154"/>
                <a:gd name="T105" fmla="*/ 14 h 77"/>
                <a:gd name="T106" fmla="*/ 18 w 154"/>
                <a:gd name="T107" fmla="*/ 9 h 77"/>
                <a:gd name="T108" fmla="*/ 32 w 154"/>
                <a:gd name="T109" fmla="*/ 9 h 77"/>
                <a:gd name="T110" fmla="*/ 45 w 154"/>
                <a:gd name="T111" fmla="*/ 14 h 77"/>
                <a:gd name="T112" fmla="*/ 45 w 154"/>
                <a:gd name="T113" fmla="*/ 5 h 77"/>
                <a:gd name="T114" fmla="*/ 54 w 154"/>
                <a:gd name="T1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" h="77">
                  <a:moveTo>
                    <a:pt x="54" y="0"/>
                  </a:moveTo>
                  <a:lnTo>
                    <a:pt x="54" y="0"/>
                  </a:lnTo>
                  <a:lnTo>
                    <a:pt x="54" y="0"/>
                  </a:lnTo>
                  <a:lnTo>
                    <a:pt x="59" y="5"/>
                  </a:lnTo>
                  <a:lnTo>
                    <a:pt x="64" y="5"/>
                  </a:lnTo>
                  <a:lnTo>
                    <a:pt x="68" y="5"/>
                  </a:lnTo>
                  <a:lnTo>
                    <a:pt x="73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6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5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3" y="5"/>
                  </a:lnTo>
                  <a:lnTo>
                    <a:pt x="118" y="5"/>
                  </a:lnTo>
                  <a:lnTo>
                    <a:pt x="118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9"/>
                  </a:lnTo>
                  <a:lnTo>
                    <a:pt x="136" y="9"/>
                  </a:lnTo>
                  <a:lnTo>
                    <a:pt x="136" y="9"/>
                  </a:lnTo>
                  <a:lnTo>
                    <a:pt x="136" y="9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5" y="9"/>
                  </a:lnTo>
                  <a:lnTo>
                    <a:pt x="145" y="14"/>
                  </a:lnTo>
                  <a:lnTo>
                    <a:pt x="149" y="14"/>
                  </a:lnTo>
                  <a:lnTo>
                    <a:pt x="154" y="14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23"/>
                  </a:lnTo>
                  <a:lnTo>
                    <a:pt x="145" y="23"/>
                  </a:lnTo>
                  <a:lnTo>
                    <a:pt x="140" y="23"/>
                  </a:lnTo>
                  <a:lnTo>
                    <a:pt x="140" y="23"/>
                  </a:lnTo>
                  <a:lnTo>
                    <a:pt x="140" y="27"/>
                  </a:lnTo>
                  <a:lnTo>
                    <a:pt x="136" y="27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6"/>
                  </a:lnTo>
                  <a:lnTo>
                    <a:pt x="127" y="36"/>
                  </a:lnTo>
                  <a:lnTo>
                    <a:pt x="127" y="41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18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0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91" y="50"/>
                  </a:lnTo>
                  <a:lnTo>
                    <a:pt x="91" y="50"/>
                  </a:lnTo>
                  <a:lnTo>
                    <a:pt x="91" y="50"/>
                  </a:lnTo>
                  <a:lnTo>
                    <a:pt x="91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4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77" y="54"/>
                  </a:lnTo>
                  <a:lnTo>
                    <a:pt x="77" y="59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3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0" y="72"/>
                  </a:lnTo>
                  <a:lnTo>
                    <a:pt x="50" y="77"/>
                  </a:lnTo>
                  <a:lnTo>
                    <a:pt x="50" y="77"/>
                  </a:lnTo>
                  <a:lnTo>
                    <a:pt x="50" y="77"/>
                  </a:lnTo>
                  <a:lnTo>
                    <a:pt x="50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2"/>
                  </a:lnTo>
                  <a:lnTo>
                    <a:pt x="45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2"/>
                  </a:lnTo>
                  <a:lnTo>
                    <a:pt x="41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68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5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1" y="54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50" y="14"/>
                  </a:lnTo>
                  <a:lnTo>
                    <a:pt x="45" y="14"/>
                  </a:lnTo>
                  <a:lnTo>
                    <a:pt x="45" y="9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4" name="Freeform 90">
              <a:extLst>
                <a:ext uri="{FF2B5EF4-FFF2-40B4-BE49-F238E27FC236}">
                  <a16:creationId xmlns:a16="http://schemas.microsoft.com/office/drawing/2014/main" id="{65A6F2C8-C022-DEB7-7F33-253F1B691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3901" y="2486026"/>
              <a:ext cx="150813" cy="136525"/>
            </a:xfrm>
            <a:custGeom>
              <a:avLst/>
              <a:gdLst>
                <a:gd name="T0" fmla="*/ 86 w 95"/>
                <a:gd name="T1" fmla="*/ 5 h 86"/>
                <a:gd name="T2" fmla="*/ 86 w 95"/>
                <a:gd name="T3" fmla="*/ 9 h 86"/>
                <a:gd name="T4" fmla="*/ 91 w 95"/>
                <a:gd name="T5" fmla="*/ 18 h 86"/>
                <a:gd name="T6" fmla="*/ 91 w 95"/>
                <a:gd name="T7" fmla="*/ 32 h 86"/>
                <a:gd name="T8" fmla="*/ 95 w 95"/>
                <a:gd name="T9" fmla="*/ 41 h 86"/>
                <a:gd name="T10" fmla="*/ 91 w 95"/>
                <a:gd name="T11" fmla="*/ 45 h 86"/>
                <a:gd name="T12" fmla="*/ 86 w 95"/>
                <a:gd name="T13" fmla="*/ 45 h 86"/>
                <a:gd name="T14" fmla="*/ 82 w 95"/>
                <a:gd name="T15" fmla="*/ 54 h 86"/>
                <a:gd name="T16" fmla="*/ 77 w 95"/>
                <a:gd name="T17" fmla="*/ 54 h 86"/>
                <a:gd name="T18" fmla="*/ 77 w 95"/>
                <a:gd name="T19" fmla="*/ 59 h 86"/>
                <a:gd name="T20" fmla="*/ 68 w 95"/>
                <a:gd name="T21" fmla="*/ 59 h 86"/>
                <a:gd name="T22" fmla="*/ 68 w 95"/>
                <a:gd name="T23" fmla="*/ 59 h 86"/>
                <a:gd name="T24" fmla="*/ 68 w 95"/>
                <a:gd name="T25" fmla="*/ 68 h 86"/>
                <a:gd name="T26" fmla="*/ 73 w 95"/>
                <a:gd name="T27" fmla="*/ 72 h 86"/>
                <a:gd name="T28" fmla="*/ 73 w 95"/>
                <a:gd name="T29" fmla="*/ 77 h 86"/>
                <a:gd name="T30" fmla="*/ 68 w 95"/>
                <a:gd name="T31" fmla="*/ 72 h 86"/>
                <a:gd name="T32" fmla="*/ 64 w 95"/>
                <a:gd name="T33" fmla="*/ 72 h 86"/>
                <a:gd name="T34" fmla="*/ 59 w 95"/>
                <a:gd name="T35" fmla="*/ 77 h 86"/>
                <a:gd name="T36" fmla="*/ 55 w 95"/>
                <a:gd name="T37" fmla="*/ 77 h 86"/>
                <a:gd name="T38" fmla="*/ 55 w 95"/>
                <a:gd name="T39" fmla="*/ 81 h 86"/>
                <a:gd name="T40" fmla="*/ 50 w 95"/>
                <a:gd name="T41" fmla="*/ 81 h 86"/>
                <a:gd name="T42" fmla="*/ 41 w 95"/>
                <a:gd name="T43" fmla="*/ 81 h 86"/>
                <a:gd name="T44" fmla="*/ 37 w 95"/>
                <a:gd name="T45" fmla="*/ 81 h 86"/>
                <a:gd name="T46" fmla="*/ 32 w 95"/>
                <a:gd name="T47" fmla="*/ 81 h 86"/>
                <a:gd name="T48" fmla="*/ 32 w 95"/>
                <a:gd name="T49" fmla="*/ 72 h 86"/>
                <a:gd name="T50" fmla="*/ 27 w 95"/>
                <a:gd name="T51" fmla="*/ 72 h 86"/>
                <a:gd name="T52" fmla="*/ 23 w 95"/>
                <a:gd name="T53" fmla="*/ 72 h 86"/>
                <a:gd name="T54" fmla="*/ 18 w 95"/>
                <a:gd name="T55" fmla="*/ 63 h 86"/>
                <a:gd name="T56" fmla="*/ 18 w 95"/>
                <a:gd name="T57" fmla="*/ 59 h 86"/>
                <a:gd name="T58" fmla="*/ 9 w 95"/>
                <a:gd name="T59" fmla="*/ 45 h 86"/>
                <a:gd name="T60" fmla="*/ 5 w 95"/>
                <a:gd name="T61" fmla="*/ 41 h 86"/>
                <a:gd name="T62" fmla="*/ 5 w 95"/>
                <a:gd name="T63" fmla="*/ 32 h 86"/>
                <a:gd name="T64" fmla="*/ 5 w 95"/>
                <a:gd name="T65" fmla="*/ 23 h 86"/>
                <a:gd name="T66" fmla="*/ 5 w 95"/>
                <a:gd name="T67" fmla="*/ 18 h 86"/>
                <a:gd name="T68" fmla="*/ 9 w 95"/>
                <a:gd name="T69" fmla="*/ 9 h 86"/>
                <a:gd name="T70" fmla="*/ 18 w 95"/>
                <a:gd name="T71" fmla="*/ 5 h 86"/>
                <a:gd name="T72" fmla="*/ 23 w 95"/>
                <a:gd name="T73" fmla="*/ 5 h 86"/>
                <a:gd name="T74" fmla="*/ 32 w 95"/>
                <a:gd name="T75" fmla="*/ 5 h 86"/>
                <a:gd name="T76" fmla="*/ 41 w 95"/>
                <a:gd name="T77" fmla="*/ 5 h 86"/>
                <a:gd name="T78" fmla="*/ 46 w 95"/>
                <a:gd name="T79" fmla="*/ 9 h 86"/>
                <a:gd name="T80" fmla="*/ 50 w 95"/>
                <a:gd name="T81" fmla="*/ 5 h 86"/>
                <a:gd name="T82" fmla="*/ 50 w 95"/>
                <a:gd name="T83" fmla="*/ 9 h 86"/>
                <a:gd name="T84" fmla="*/ 59 w 95"/>
                <a:gd name="T85" fmla="*/ 9 h 86"/>
                <a:gd name="T86" fmla="*/ 64 w 95"/>
                <a:gd name="T87" fmla="*/ 14 h 86"/>
                <a:gd name="T88" fmla="*/ 64 w 95"/>
                <a:gd name="T89" fmla="*/ 5 h 86"/>
                <a:gd name="T90" fmla="*/ 64 w 95"/>
                <a:gd name="T91" fmla="*/ 5 h 86"/>
                <a:gd name="T92" fmla="*/ 68 w 95"/>
                <a:gd name="T93" fmla="*/ 0 h 86"/>
                <a:gd name="T94" fmla="*/ 73 w 95"/>
                <a:gd name="T95" fmla="*/ 5 h 86"/>
                <a:gd name="T96" fmla="*/ 77 w 95"/>
                <a:gd name="T97" fmla="*/ 5 h 86"/>
                <a:gd name="T98" fmla="*/ 82 w 95"/>
                <a:gd name="T99" fmla="*/ 5 h 86"/>
                <a:gd name="T100" fmla="*/ 82 w 95"/>
                <a:gd name="T101" fmla="*/ 0 h 86"/>
                <a:gd name="T102" fmla="*/ 86 w 95"/>
                <a:gd name="T10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5" h="86">
                  <a:moveTo>
                    <a:pt x="86" y="0"/>
                  </a:moveTo>
                  <a:lnTo>
                    <a:pt x="86" y="0"/>
                  </a:lnTo>
                  <a:lnTo>
                    <a:pt x="86" y="0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1" y="14"/>
                  </a:lnTo>
                  <a:lnTo>
                    <a:pt x="91" y="18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7"/>
                  </a:lnTo>
                  <a:lnTo>
                    <a:pt x="91" y="32"/>
                  </a:lnTo>
                  <a:lnTo>
                    <a:pt x="91" y="32"/>
                  </a:lnTo>
                  <a:lnTo>
                    <a:pt x="91" y="36"/>
                  </a:lnTo>
                  <a:lnTo>
                    <a:pt x="95" y="36"/>
                  </a:lnTo>
                  <a:lnTo>
                    <a:pt x="95" y="41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86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2" y="50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77" y="77"/>
                  </a:lnTo>
                  <a:lnTo>
                    <a:pt x="73" y="77"/>
                  </a:lnTo>
                  <a:lnTo>
                    <a:pt x="73" y="77"/>
                  </a:lnTo>
                  <a:lnTo>
                    <a:pt x="73" y="72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9" y="72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2"/>
                  </a:lnTo>
                  <a:lnTo>
                    <a:pt x="55" y="72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81"/>
                  </a:lnTo>
                  <a:lnTo>
                    <a:pt x="55" y="81"/>
                  </a:lnTo>
                  <a:lnTo>
                    <a:pt x="55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46" y="81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1" y="81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7" y="68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3" y="77"/>
                  </a:lnTo>
                  <a:lnTo>
                    <a:pt x="23" y="77"/>
                  </a:lnTo>
                  <a:lnTo>
                    <a:pt x="23" y="72"/>
                  </a:lnTo>
                  <a:lnTo>
                    <a:pt x="23" y="68"/>
                  </a:lnTo>
                  <a:lnTo>
                    <a:pt x="18" y="68"/>
                  </a:lnTo>
                  <a:lnTo>
                    <a:pt x="23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4" y="50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14" y="45"/>
                  </a:lnTo>
                  <a:lnTo>
                    <a:pt x="9" y="45"/>
                  </a:lnTo>
                  <a:lnTo>
                    <a:pt x="9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9" y="18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5" y="9"/>
                  </a:lnTo>
                  <a:lnTo>
                    <a:pt x="59" y="9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5"/>
                  </a:lnTo>
                  <a:lnTo>
                    <a:pt x="73" y="5"/>
                  </a:lnTo>
                  <a:lnTo>
                    <a:pt x="73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5" name="Freeform 91">
              <a:extLst>
                <a:ext uri="{FF2B5EF4-FFF2-40B4-BE49-F238E27FC236}">
                  <a16:creationId xmlns:a16="http://schemas.microsoft.com/office/drawing/2014/main" id="{633F15D4-F687-8B2F-F356-300C27127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963" y="1697039"/>
              <a:ext cx="107950" cy="142875"/>
            </a:xfrm>
            <a:custGeom>
              <a:avLst/>
              <a:gdLst>
                <a:gd name="T0" fmla="*/ 23 w 68"/>
                <a:gd name="T1" fmla="*/ 9 h 90"/>
                <a:gd name="T2" fmla="*/ 45 w 68"/>
                <a:gd name="T3" fmla="*/ 27 h 90"/>
                <a:gd name="T4" fmla="*/ 55 w 68"/>
                <a:gd name="T5" fmla="*/ 36 h 90"/>
                <a:gd name="T6" fmla="*/ 59 w 68"/>
                <a:gd name="T7" fmla="*/ 45 h 90"/>
                <a:gd name="T8" fmla="*/ 59 w 68"/>
                <a:gd name="T9" fmla="*/ 49 h 90"/>
                <a:gd name="T10" fmla="*/ 64 w 68"/>
                <a:gd name="T11" fmla="*/ 54 h 90"/>
                <a:gd name="T12" fmla="*/ 64 w 68"/>
                <a:gd name="T13" fmla="*/ 54 h 90"/>
                <a:gd name="T14" fmla="*/ 68 w 68"/>
                <a:gd name="T15" fmla="*/ 68 h 90"/>
                <a:gd name="T16" fmla="*/ 64 w 68"/>
                <a:gd name="T17" fmla="*/ 72 h 90"/>
                <a:gd name="T18" fmla="*/ 59 w 68"/>
                <a:gd name="T19" fmla="*/ 72 h 90"/>
                <a:gd name="T20" fmla="*/ 59 w 68"/>
                <a:gd name="T21" fmla="*/ 77 h 90"/>
                <a:gd name="T22" fmla="*/ 55 w 68"/>
                <a:gd name="T23" fmla="*/ 77 h 90"/>
                <a:gd name="T24" fmla="*/ 50 w 68"/>
                <a:gd name="T25" fmla="*/ 72 h 90"/>
                <a:gd name="T26" fmla="*/ 45 w 68"/>
                <a:gd name="T27" fmla="*/ 77 h 90"/>
                <a:gd name="T28" fmla="*/ 45 w 68"/>
                <a:gd name="T29" fmla="*/ 77 h 90"/>
                <a:gd name="T30" fmla="*/ 50 w 68"/>
                <a:gd name="T31" fmla="*/ 81 h 90"/>
                <a:gd name="T32" fmla="*/ 45 w 68"/>
                <a:gd name="T33" fmla="*/ 77 h 90"/>
                <a:gd name="T34" fmla="*/ 45 w 68"/>
                <a:gd name="T35" fmla="*/ 81 h 90"/>
                <a:gd name="T36" fmla="*/ 45 w 68"/>
                <a:gd name="T37" fmla="*/ 86 h 90"/>
                <a:gd name="T38" fmla="*/ 41 w 68"/>
                <a:gd name="T39" fmla="*/ 81 h 90"/>
                <a:gd name="T40" fmla="*/ 41 w 68"/>
                <a:gd name="T41" fmla="*/ 81 h 90"/>
                <a:gd name="T42" fmla="*/ 36 w 68"/>
                <a:gd name="T43" fmla="*/ 86 h 90"/>
                <a:gd name="T44" fmla="*/ 36 w 68"/>
                <a:gd name="T45" fmla="*/ 86 h 90"/>
                <a:gd name="T46" fmla="*/ 36 w 68"/>
                <a:gd name="T47" fmla="*/ 90 h 90"/>
                <a:gd name="T48" fmla="*/ 27 w 68"/>
                <a:gd name="T49" fmla="*/ 86 h 90"/>
                <a:gd name="T50" fmla="*/ 32 w 68"/>
                <a:gd name="T51" fmla="*/ 81 h 90"/>
                <a:gd name="T52" fmla="*/ 32 w 68"/>
                <a:gd name="T53" fmla="*/ 81 h 90"/>
                <a:gd name="T54" fmla="*/ 32 w 68"/>
                <a:gd name="T55" fmla="*/ 77 h 90"/>
                <a:gd name="T56" fmla="*/ 27 w 68"/>
                <a:gd name="T57" fmla="*/ 77 h 90"/>
                <a:gd name="T58" fmla="*/ 23 w 68"/>
                <a:gd name="T59" fmla="*/ 72 h 90"/>
                <a:gd name="T60" fmla="*/ 23 w 68"/>
                <a:gd name="T61" fmla="*/ 63 h 90"/>
                <a:gd name="T62" fmla="*/ 23 w 68"/>
                <a:gd name="T63" fmla="*/ 63 h 90"/>
                <a:gd name="T64" fmla="*/ 23 w 68"/>
                <a:gd name="T65" fmla="*/ 63 h 90"/>
                <a:gd name="T66" fmla="*/ 23 w 68"/>
                <a:gd name="T67" fmla="*/ 59 h 90"/>
                <a:gd name="T68" fmla="*/ 18 w 68"/>
                <a:gd name="T69" fmla="*/ 54 h 90"/>
                <a:gd name="T70" fmla="*/ 18 w 68"/>
                <a:gd name="T71" fmla="*/ 54 h 90"/>
                <a:gd name="T72" fmla="*/ 14 w 68"/>
                <a:gd name="T73" fmla="*/ 49 h 90"/>
                <a:gd name="T74" fmla="*/ 9 w 68"/>
                <a:gd name="T75" fmla="*/ 45 h 90"/>
                <a:gd name="T76" fmla="*/ 9 w 68"/>
                <a:gd name="T77" fmla="*/ 40 h 90"/>
                <a:gd name="T78" fmla="*/ 5 w 68"/>
                <a:gd name="T79" fmla="*/ 40 h 90"/>
                <a:gd name="T80" fmla="*/ 5 w 68"/>
                <a:gd name="T81" fmla="*/ 36 h 90"/>
                <a:gd name="T82" fmla="*/ 9 w 68"/>
                <a:gd name="T83" fmla="*/ 36 h 90"/>
                <a:gd name="T84" fmla="*/ 14 w 68"/>
                <a:gd name="T85" fmla="*/ 40 h 90"/>
                <a:gd name="T86" fmla="*/ 14 w 68"/>
                <a:gd name="T87" fmla="*/ 36 h 90"/>
                <a:gd name="T88" fmla="*/ 9 w 68"/>
                <a:gd name="T89" fmla="*/ 31 h 90"/>
                <a:gd name="T90" fmla="*/ 9 w 68"/>
                <a:gd name="T91" fmla="*/ 31 h 90"/>
                <a:gd name="T92" fmla="*/ 0 w 68"/>
                <a:gd name="T93" fmla="*/ 22 h 90"/>
                <a:gd name="T94" fmla="*/ 0 w 68"/>
                <a:gd name="T95" fmla="*/ 22 h 90"/>
                <a:gd name="T96" fmla="*/ 0 w 68"/>
                <a:gd name="T97" fmla="*/ 18 h 90"/>
                <a:gd name="T98" fmla="*/ 0 w 68"/>
                <a:gd name="T99" fmla="*/ 18 h 90"/>
                <a:gd name="T100" fmla="*/ 0 w 68"/>
                <a:gd name="T101" fmla="*/ 13 h 90"/>
                <a:gd name="T102" fmla="*/ 0 w 68"/>
                <a:gd name="T103" fmla="*/ 9 h 90"/>
                <a:gd name="T104" fmla="*/ 9 w 68"/>
                <a:gd name="T105" fmla="*/ 9 h 90"/>
                <a:gd name="T106" fmla="*/ 14 w 68"/>
                <a:gd name="T107" fmla="*/ 9 h 90"/>
                <a:gd name="T108" fmla="*/ 14 w 68"/>
                <a:gd name="T109" fmla="*/ 9 h 90"/>
                <a:gd name="T110" fmla="*/ 14 w 68"/>
                <a:gd name="T1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" h="90">
                  <a:moveTo>
                    <a:pt x="14" y="0"/>
                  </a:moveTo>
                  <a:lnTo>
                    <a:pt x="14" y="0"/>
                  </a:lnTo>
                  <a:lnTo>
                    <a:pt x="23" y="9"/>
                  </a:lnTo>
                  <a:lnTo>
                    <a:pt x="32" y="13"/>
                  </a:lnTo>
                  <a:lnTo>
                    <a:pt x="36" y="18"/>
                  </a:lnTo>
                  <a:lnTo>
                    <a:pt x="45" y="27"/>
                  </a:lnTo>
                  <a:lnTo>
                    <a:pt x="50" y="31"/>
                  </a:lnTo>
                  <a:lnTo>
                    <a:pt x="50" y="36"/>
                  </a:lnTo>
                  <a:lnTo>
                    <a:pt x="55" y="36"/>
                  </a:lnTo>
                  <a:lnTo>
                    <a:pt x="55" y="40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54"/>
                  </a:lnTo>
                  <a:lnTo>
                    <a:pt x="68" y="59"/>
                  </a:lnTo>
                  <a:lnTo>
                    <a:pt x="68" y="63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50" y="77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1" y="86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1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27" y="86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27" y="81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3" y="77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59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9" y="45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6" name="Freeform 92">
              <a:extLst>
                <a:ext uri="{FF2B5EF4-FFF2-40B4-BE49-F238E27FC236}">
                  <a16:creationId xmlns:a16="http://schemas.microsoft.com/office/drawing/2014/main" id="{B47B8750-0CC1-944A-B894-25313BA26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251" y="1660526"/>
              <a:ext cx="42863" cy="42863"/>
            </a:xfrm>
            <a:custGeom>
              <a:avLst/>
              <a:gdLst>
                <a:gd name="T0" fmla="*/ 18 w 27"/>
                <a:gd name="T1" fmla="*/ 5 h 27"/>
                <a:gd name="T2" fmla="*/ 22 w 27"/>
                <a:gd name="T3" fmla="*/ 9 h 27"/>
                <a:gd name="T4" fmla="*/ 27 w 27"/>
                <a:gd name="T5" fmla="*/ 9 h 27"/>
                <a:gd name="T6" fmla="*/ 27 w 27"/>
                <a:gd name="T7" fmla="*/ 9 h 27"/>
                <a:gd name="T8" fmla="*/ 22 w 27"/>
                <a:gd name="T9" fmla="*/ 14 h 27"/>
                <a:gd name="T10" fmla="*/ 22 w 27"/>
                <a:gd name="T11" fmla="*/ 18 h 27"/>
                <a:gd name="T12" fmla="*/ 22 w 27"/>
                <a:gd name="T13" fmla="*/ 18 h 27"/>
                <a:gd name="T14" fmla="*/ 18 w 27"/>
                <a:gd name="T15" fmla="*/ 18 h 27"/>
                <a:gd name="T16" fmla="*/ 18 w 27"/>
                <a:gd name="T17" fmla="*/ 18 h 27"/>
                <a:gd name="T18" fmla="*/ 18 w 27"/>
                <a:gd name="T19" fmla="*/ 23 h 27"/>
                <a:gd name="T20" fmla="*/ 18 w 27"/>
                <a:gd name="T21" fmla="*/ 18 h 27"/>
                <a:gd name="T22" fmla="*/ 9 w 27"/>
                <a:gd name="T23" fmla="*/ 23 h 27"/>
                <a:gd name="T24" fmla="*/ 9 w 27"/>
                <a:gd name="T25" fmla="*/ 23 h 27"/>
                <a:gd name="T26" fmla="*/ 9 w 27"/>
                <a:gd name="T27" fmla="*/ 27 h 27"/>
                <a:gd name="T28" fmla="*/ 9 w 27"/>
                <a:gd name="T29" fmla="*/ 23 h 27"/>
                <a:gd name="T30" fmla="*/ 9 w 27"/>
                <a:gd name="T31" fmla="*/ 23 h 27"/>
                <a:gd name="T32" fmla="*/ 4 w 27"/>
                <a:gd name="T33" fmla="*/ 18 h 27"/>
                <a:gd name="T34" fmla="*/ 4 w 27"/>
                <a:gd name="T35" fmla="*/ 18 h 27"/>
                <a:gd name="T36" fmla="*/ 0 w 27"/>
                <a:gd name="T37" fmla="*/ 14 h 27"/>
                <a:gd name="T38" fmla="*/ 0 w 27"/>
                <a:gd name="T39" fmla="*/ 14 h 27"/>
                <a:gd name="T40" fmla="*/ 0 w 27"/>
                <a:gd name="T41" fmla="*/ 9 h 27"/>
                <a:gd name="T42" fmla="*/ 0 w 27"/>
                <a:gd name="T43" fmla="*/ 9 h 27"/>
                <a:gd name="T44" fmla="*/ 0 w 27"/>
                <a:gd name="T45" fmla="*/ 9 h 27"/>
                <a:gd name="T46" fmla="*/ 0 w 27"/>
                <a:gd name="T47" fmla="*/ 9 h 27"/>
                <a:gd name="T48" fmla="*/ 4 w 27"/>
                <a:gd name="T49" fmla="*/ 5 h 27"/>
                <a:gd name="T50" fmla="*/ 4 w 27"/>
                <a:gd name="T51" fmla="*/ 5 h 27"/>
                <a:gd name="T52" fmla="*/ 9 w 27"/>
                <a:gd name="T53" fmla="*/ 5 h 27"/>
                <a:gd name="T54" fmla="*/ 9 w 27"/>
                <a:gd name="T55" fmla="*/ 0 h 27"/>
                <a:gd name="T56" fmla="*/ 9 w 27"/>
                <a:gd name="T57" fmla="*/ 0 h 27"/>
                <a:gd name="T58" fmla="*/ 9 w 27"/>
                <a:gd name="T59" fmla="*/ 0 h 27"/>
                <a:gd name="T60" fmla="*/ 9 w 27"/>
                <a:gd name="T61" fmla="*/ 0 h 27"/>
                <a:gd name="T62" fmla="*/ 9 w 27"/>
                <a:gd name="T63" fmla="*/ 0 h 27"/>
                <a:gd name="T64" fmla="*/ 9 w 27"/>
                <a:gd name="T65" fmla="*/ 0 h 27"/>
                <a:gd name="T66" fmla="*/ 13 w 27"/>
                <a:gd name="T67" fmla="*/ 0 h 27"/>
                <a:gd name="T68" fmla="*/ 18 w 27"/>
                <a:gd name="T69" fmla="*/ 5 h 27"/>
                <a:gd name="T70" fmla="*/ 18 w 27"/>
                <a:gd name="T71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27">
                  <a:moveTo>
                    <a:pt x="18" y="5"/>
                  </a:moveTo>
                  <a:lnTo>
                    <a:pt x="18" y="5"/>
                  </a:lnTo>
                  <a:lnTo>
                    <a:pt x="18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3" y="18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7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7" name="Freeform 93">
              <a:extLst>
                <a:ext uri="{FF2B5EF4-FFF2-40B4-BE49-F238E27FC236}">
                  <a16:creationId xmlns:a16="http://schemas.microsoft.com/office/drawing/2014/main" id="{06A03958-0C8D-AD17-E25D-53F9A77DF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2041526"/>
              <a:ext cx="50800" cy="49213"/>
            </a:xfrm>
            <a:custGeom>
              <a:avLst/>
              <a:gdLst>
                <a:gd name="T0" fmla="*/ 27 w 32"/>
                <a:gd name="T1" fmla="*/ 9 h 31"/>
                <a:gd name="T2" fmla="*/ 27 w 32"/>
                <a:gd name="T3" fmla="*/ 9 h 31"/>
                <a:gd name="T4" fmla="*/ 27 w 32"/>
                <a:gd name="T5" fmla="*/ 13 h 31"/>
                <a:gd name="T6" fmla="*/ 27 w 32"/>
                <a:gd name="T7" fmla="*/ 13 h 31"/>
                <a:gd name="T8" fmla="*/ 23 w 32"/>
                <a:gd name="T9" fmla="*/ 13 h 31"/>
                <a:gd name="T10" fmla="*/ 23 w 32"/>
                <a:gd name="T11" fmla="*/ 9 h 31"/>
                <a:gd name="T12" fmla="*/ 23 w 32"/>
                <a:gd name="T13" fmla="*/ 13 h 31"/>
                <a:gd name="T14" fmla="*/ 18 w 32"/>
                <a:gd name="T15" fmla="*/ 13 h 31"/>
                <a:gd name="T16" fmla="*/ 18 w 32"/>
                <a:gd name="T17" fmla="*/ 13 h 31"/>
                <a:gd name="T18" fmla="*/ 23 w 32"/>
                <a:gd name="T19" fmla="*/ 13 h 31"/>
                <a:gd name="T20" fmla="*/ 23 w 32"/>
                <a:gd name="T21" fmla="*/ 13 h 31"/>
                <a:gd name="T22" fmla="*/ 23 w 32"/>
                <a:gd name="T23" fmla="*/ 13 h 31"/>
                <a:gd name="T24" fmla="*/ 27 w 32"/>
                <a:gd name="T25" fmla="*/ 18 h 31"/>
                <a:gd name="T26" fmla="*/ 27 w 32"/>
                <a:gd name="T27" fmla="*/ 18 h 31"/>
                <a:gd name="T28" fmla="*/ 27 w 32"/>
                <a:gd name="T29" fmla="*/ 18 h 31"/>
                <a:gd name="T30" fmla="*/ 27 w 32"/>
                <a:gd name="T31" fmla="*/ 22 h 31"/>
                <a:gd name="T32" fmla="*/ 32 w 32"/>
                <a:gd name="T33" fmla="*/ 22 h 31"/>
                <a:gd name="T34" fmla="*/ 32 w 32"/>
                <a:gd name="T35" fmla="*/ 27 h 31"/>
                <a:gd name="T36" fmla="*/ 32 w 32"/>
                <a:gd name="T37" fmla="*/ 27 h 31"/>
                <a:gd name="T38" fmla="*/ 32 w 32"/>
                <a:gd name="T39" fmla="*/ 31 h 31"/>
                <a:gd name="T40" fmla="*/ 32 w 32"/>
                <a:gd name="T41" fmla="*/ 31 h 31"/>
                <a:gd name="T42" fmla="*/ 32 w 32"/>
                <a:gd name="T43" fmla="*/ 31 h 31"/>
                <a:gd name="T44" fmla="*/ 27 w 32"/>
                <a:gd name="T45" fmla="*/ 31 h 31"/>
                <a:gd name="T46" fmla="*/ 23 w 32"/>
                <a:gd name="T47" fmla="*/ 31 h 31"/>
                <a:gd name="T48" fmla="*/ 23 w 32"/>
                <a:gd name="T49" fmla="*/ 31 h 31"/>
                <a:gd name="T50" fmla="*/ 18 w 32"/>
                <a:gd name="T51" fmla="*/ 31 h 31"/>
                <a:gd name="T52" fmla="*/ 18 w 32"/>
                <a:gd name="T53" fmla="*/ 27 h 31"/>
                <a:gd name="T54" fmla="*/ 18 w 32"/>
                <a:gd name="T55" fmla="*/ 27 h 31"/>
                <a:gd name="T56" fmla="*/ 14 w 32"/>
                <a:gd name="T57" fmla="*/ 22 h 31"/>
                <a:gd name="T58" fmla="*/ 9 w 32"/>
                <a:gd name="T59" fmla="*/ 22 h 31"/>
                <a:gd name="T60" fmla="*/ 9 w 32"/>
                <a:gd name="T61" fmla="*/ 22 h 31"/>
                <a:gd name="T62" fmla="*/ 5 w 32"/>
                <a:gd name="T63" fmla="*/ 22 h 31"/>
                <a:gd name="T64" fmla="*/ 0 w 32"/>
                <a:gd name="T65" fmla="*/ 22 h 31"/>
                <a:gd name="T66" fmla="*/ 5 w 32"/>
                <a:gd name="T67" fmla="*/ 18 h 31"/>
                <a:gd name="T68" fmla="*/ 5 w 32"/>
                <a:gd name="T69" fmla="*/ 18 h 31"/>
                <a:gd name="T70" fmla="*/ 5 w 32"/>
                <a:gd name="T71" fmla="*/ 13 h 31"/>
                <a:gd name="T72" fmla="*/ 5 w 32"/>
                <a:gd name="T73" fmla="*/ 9 h 31"/>
                <a:gd name="T74" fmla="*/ 9 w 32"/>
                <a:gd name="T75" fmla="*/ 9 h 31"/>
                <a:gd name="T76" fmla="*/ 9 w 32"/>
                <a:gd name="T77" fmla="*/ 4 h 31"/>
                <a:gd name="T78" fmla="*/ 9 w 32"/>
                <a:gd name="T79" fmla="*/ 4 h 31"/>
                <a:gd name="T80" fmla="*/ 9 w 32"/>
                <a:gd name="T81" fmla="*/ 4 h 31"/>
                <a:gd name="T82" fmla="*/ 9 w 32"/>
                <a:gd name="T83" fmla="*/ 4 h 31"/>
                <a:gd name="T84" fmla="*/ 9 w 32"/>
                <a:gd name="T85" fmla="*/ 4 h 31"/>
                <a:gd name="T86" fmla="*/ 14 w 32"/>
                <a:gd name="T87" fmla="*/ 0 h 31"/>
                <a:gd name="T88" fmla="*/ 18 w 32"/>
                <a:gd name="T89" fmla="*/ 0 h 31"/>
                <a:gd name="T90" fmla="*/ 18 w 32"/>
                <a:gd name="T91" fmla="*/ 0 h 31"/>
                <a:gd name="T92" fmla="*/ 18 w 32"/>
                <a:gd name="T93" fmla="*/ 4 h 31"/>
                <a:gd name="T94" fmla="*/ 23 w 32"/>
                <a:gd name="T95" fmla="*/ 4 h 31"/>
                <a:gd name="T96" fmla="*/ 23 w 32"/>
                <a:gd name="T97" fmla="*/ 4 h 31"/>
                <a:gd name="T98" fmla="*/ 23 w 32"/>
                <a:gd name="T99" fmla="*/ 9 h 31"/>
                <a:gd name="T100" fmla="*/ 23 w 32"/>
                <a:gd name="T101" fmla="*/ 9 h 31"/>
                <a:gd name="T102" fmla="*/ 27 w 32"/>
                <a:gd name="T103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" h="31">
                  <a:moveTo>
                    <a:pt x="27" y="9"/>
                  </a:moveTo>
                  <a:lnTo>
                    <a:pt x="27" y="9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3" y="13"/>
                  </a:lnTo>
                  <a:lnTo>
                    <a:pt x="23" y="9"/>
                  </a:lnTo>
                  <a:lnTo>
                    <a:pt x="23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22"/>
                  </a:lnTo>
                  <a:lnTo>
                    <a:pt x="32" y="22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27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8" y="31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5" y="22"/>
                  </a:lnTo>
                  <a:lnTo>
                    <a:pt x="0" y="22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3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8" name="Freeform 94">
              <a:extLst>
                <a:ext uri="{FF2B5EF4-FFF2-40B4-BE49-F238E27FC236}">
                  <a16:creationId xmlns:a16="http://schemas.microsoft.com/office/drawing/2014/main" id="{25F33C5A-0343-1FE6-542C-6DC6E84B8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2241551"/>
              <a:ext cx="236538" cy="266700"/>
            </a:xfrm>
            <a:custGeom>
              <a:avLst/>
              <a:gdLst>
                <a:gd name="T0" fmla="*/ 59 w 149"/>
                <a:gd name="T1" fmla="*/ 91 h 168"/>
                <a:gd name="T2" fmla="*/ 54 w 149"/>
                <a:gd name="T3" fmla="*/ 91 h 168"/>
                <a:gd name="T4" fmla="*/ 45 w 149"/>
                <a:gd name="T5" fmla="*/ 86 h 168"/>
                <a:gd name="T6" fmla="*/ 41 w 149"/>
                <a:gd name="T7" fmla="*/ 91 h 168"/>
                <a:gd name="T8" fmla="*/ 32 w 149"/>
                <a:gd name="T9" fmla="*/ 100 h 168"/>
                <a:gd name="T10" fmla="*/ 27 w 149"/>
                <a:gd name="T11" fmla="*/ 86 h 168"/>
                <a:gd name="T12" fmla="*/ 27 w 149"/>
                <a:gd name="T13" fmla="*/ 77 h 168"/>
                <a:gd name="T14" fmla="*/ 23 w 149"/>
                <a:gd name="T15" fmla="*/ 59 h 168"/>
                <a:gd name="T16" fmla="*/ 14 w 149"/>
                <a:gd name="T17" fmla="*/ 59 h 168"/>
                <a:gd name="T18" fmla="*/ 9 w 149"/>
                <a:gd name="T19" fmla="*/ 46 h 168"/>
                <a:gd name="T20" fmla="*/ 5 w 149"/>
                <a:gd name="T21" fmla="*/ 46 h 168"/>
                <a:gd name="T22" fmla="*/ 0 w 149"/>
                <a:gd name="T23" fmla="*/ 37 h 168"/>
                <a:gd name="T24" fmla="*/ 5 w 149"/>
                <a:gd name="T25" fmla="*/ 32 h 168"/>
                <a:gd name="T26" fmla="*/ 9 w 149"/>
                <a:gd name="T27" fmla="*/ 23 h 168"/>
                <a:gd name="T28" fmla="*/ 14 w 149"/>
                <a:gd name="T29" fmla="*/ 23 h 168"/>
                <a:gd name="T30" fmla="*/ 23 w 149"/>
                <a:gd name="T31" fmla="*/ 23 h 168"/>
                <a:gd name="T32" fmla="*/ 27 w 149"/>
                <a:gd name="T33" fmla="*/ 28 h 168"/>
                <a:gd name="T34" fmla="*/ 23 w 149"/>
                <a:gd name="T35" fmla="*/ 14 h 168"/>
                <a:gd name="T36" fmla="*/ 18 w 149"/>
                <a:gd name="T37" fmla="*/ 5 h 168"/>
                <a:gd name="T38" fmla="*/ 18 w 149"/>
                <a:gd name="T39" fmla="*/ 0 h 168"/>
                <a:gd name="T40" fmla="*/ 27 w 149"/>
                <a:gd name="T41" fmla="*/ 5 h 168"/>
                <a:gd name="T42" fmla="*/ 36 w 149"/>
                <a:gd name="T43" fmla="*/ 14 h 168"/>
                <a:gd name="T44" fmla="*/ 41 w 149"/>
                <a:gd name="T45" fmla="*/ 14 h 168"/>
                <a:gd name="T46" fmla="*/ 45 w 149"/>
                <a:gd name="T47" fmla="*/ 18 h 168"/>
                <a:gd name="T48" fmla="*/ 59 w 149"/>
                <a:gd name="T49" fmla="*/ 32 h 168"/>
                <a:gd name="T50" fmla="*/ 68 w 149"/>
                <a:gd name="T51" fmla="*/ 32 h 168"/>
                <a:gd name="T52" fmla="*/ 72 w 149"/>
                <a:gd name="T53" fmla="*/ 37 h 168"/>
                <a:gd name="T54" fmla="*/ 77 w 149"/>
                <a:gd name="T55" fmla="*/ 41 h 168"/>
                <a:gd name="T56" fmla="*/ 86 w 149"/>
                <a:gd name="T57" fmla="*/ 46 h 168"/>
                <a:gd name="T58" fmla="*/ 72 w 149"/>
                <a:gd name="T59" fmla="*/ 55 h 168"/>
                <a:gd name="T60" fmla="*/ 72 w 149"/>
                <a:gd name="T61" fmla="*/ 59 h 168"/>
                <a:gd name="T62" fmla="*/ 81 w 149"/>
                <a:gd name="T63" fmla="*/ 68 h 168"/>
                <a:gd name="T64" fmla="*/ 95 w 149"/>
                <a:gd name="T65" fmla="*/ 77 h 168"/>
                <a:gd name="T66" fmla="*/ 100 w 149"/>
                <a:gd name="T67" fmla="*/ 82 h 168"/>
                <a:gd name="T68" fmla="*/ 109 w 149"/>
                <a:gd name="T69" fmla="*/ 91 h 168"/>
                <a:gd name="T70" fmla="*/ 122 w 149"/>
                <a:gd name="T71" fmla="*/ 104 h 168"/>
                <a:gd name="T72" fmla="*/ 127 w 149"/>
                <a:gd name="T73" fmla="*/ 118 h 168"/>
                <a:gd name="T74" fmla="*/ 131 w 149"/>
                <a:gd name="T75" fmla="*/ 118 h 168"/>
                <a:gd name="T76" fmla="*/ 145 w 149"/>
                <a:gd name="T77" fmla="*/ 127 h 168"/>
                <a:gd name="T78" fmla="*/ 140 w 149"/>
                <a:gd name="T79" fmla="*/ 131 h 168"/>
                <a:gd name="T80" fmla="*/ 149 w 149"/>
                <a:gd name="T81" fmla="*/ 141 h 168"/>
                <a:gd name="T82" fmla="*/ 149 w 149"/>
                <a:gd name="T83" fmla="*/ 150 h 168"/>
                <a:gd name="T84" fmla="*/ 145 w 149"/>
                <a:gd name="T85" fmla="*/ 154 h 168"/>
                <a:gd name="T86" fmla="*/ 140 w 149"/>
                <a:gd name="T87" fmla="*/ 159 h 168"/>
                <a:gd name="T88" fmla="*/ 131 w 149"/>
                <a:gd name="T89" fmla="*/ 154 h 168"/>
                <a:gd name="T90" fmla="*/ 127 w 149"/>
                <a:gd name="T91" fmla="*/ 159 h 168"/>
                <a:gd name="T92" fmla="*/ 122 w 149"/>
                <a:gd name="T93" fmla="*/ 168 h 168"/>
                <a:gd name="T94" fmla="*/ 113 w 149"/>
                <a:gd name="T95" fmla="*/ 163 h 168"/>
                <a:gd name="T96" fmla="*/ 113 w 149"/>
                <a:gd name="T97" fmla="*/ 154 h 168"/>
                <a:gd name="T98" fmla="*/ 113 w 149"/>
                <a:gd name="T99" fmla="*/ 141 h 168"/>
                <a:gd name="T100" fmla="*/ 113 w 149"/>
                <a:gd name="T101" fmla="*/ 131 h 168"/>
                <a:gd name="T102" fmla="*/ 109 w 149"/>
                <a:gd name="T103" fmla="*/ 127 h 168"/>
                <a:gd name="T104" fmla="*/ 95 w 149"/>
                <a:gd name="T105" fmla="*/ 109 h 168"/>
                <a:gd name="T106" fmla="*/ 81 w 149"/>
                <a:gd name="T107" fmla="*/ 91 h 168"/>
                <a:gd name="T108" fmla="*/ 68 w 149"/>
                <a:gd name="T109" fmla="*/ 82 h 168"/>
                <a:gd name="T110" fmla="*/ 63 w 149"/>
                <a:gd name="T111" fmla="*/ 8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" h="168">
                  <a:moveTo>
                    <a:pt x="63" y="86"/>
                  </a:move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4" y="91"/>
                  </a:lnTo>
                  <a:lnTo>
                    <a:pt x="54" y="91"/>
                  </a:lnTo>
                  <a:lnTo>
                    <a:pt x="54" y="91"/>
                  </a:lnTo>
                  <a:lnTo>
                    <a:pt x="54" y="91"/>
                  </a:lnTo>
                  <a:lnTo>
                    <a:pt x="54" y="91"/>
                  </a:lnTo>
                  <a:lnTo>
                    <a:pt x="54" y="91"/>
                  </a:lnTo>
                  <a:lnTo>
                    <a:pt x="54" y="91"/>
                  </a:lnTo>
                  <a:lnTo>
                    <a:pt x="54" y="91"/>
                  </a:lnTo>
                  <a:lnTo>
                    <a:pt x="50" y="91"/>
                  </a:lnTo>
                  <a:lnTo>
                    <a:pt x="50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5"/>
                  </a:lnTo>
                  <a:lnTo>
                    <a:pt x="32" y="95"/>
                  </a:lnTo>
                  <a:lnTo>
                    <a:pt x="32" y="100"/>
                  </a:lnTo>
                  <a:lnTo>
                    <a:pt x="32" y="100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3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64"/>
                  </a:lnTo>
                  <a:lnTo>
                    <a:pt x="23" y="64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9" y="59"/>
                  </a:lnTo>
                  <a:lnTo>
                    <a:pt x="9" y="55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6"/>
                  </a:lnTo>
                  <a:lnTo>
                    <a:pt x="9" y="46"/>
                  </a:lnTo>
                  <a:lnTo>
                    <a:pt x="9" y="46"/>
                  </a:lnTo>
                  <a:lnTo>
                    <a:pt x="9" y="46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5" y="37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28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3"/>
                  </a:lnTo>
                  <a:lnTo>
                    <a:pt x="23" y="23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7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4" y="32"/>
                  </a:lnTo>
                  <a:lnTo>
                    <a:pt x="59" y="32"/>
                  </a:lnTo>
                  <a:lnTo>
                    <a:pt x="59" y="37"/>
                  </a:lnTo>
                  <a:lnTo>
                    <a:pt x="59" y="32"/>
                  </a:lnTo>
                  <a:lnTo>
                    <a:pt x="63" y="32"/>
                  </a:lnTo>
                  <a:lnTo>
                    <a:pt x="63" y="32"/>
                  </a:lnTo>
                  <a:lnTo>
                    <a:pt x="63" y="28"/>
                  </a:lnTo>
                  <a:lnTo>
                    <a:pt x="68" y="28"/>
                  </a:lnTo>
                  <a:lnTo>
                    <a:pt x="68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7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2" y="37"/>
                  </a:lnTo>
                  <a:lnTo>
                    <a:pt x="72" y="37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6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68" y="59"/>
                  </a:lnTo>
                  <a:lnTo>
                    <a:pt x="68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6" y="73"/>
                  </a:lnTo>
                  <a:lnTo>
                    <a:pt x="86" y="73"/>
                  </a:lnTo>
                  <a:lnTo>
                    <a:pt x="90" y="73"/>
                  </a:lnTo>
                  <a:lnTo>
                    <a:pt x="95" y="73"/>
                  </a:lnTo>
                  <a:lnTo>
                    <a:pt x="95" y="73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5" y="82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100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91"/>
                  </a:lnTo>
                  <a:lnTo>
                    <a:pt x="104" y="91"/>
                  </a:lnTo>
                  <a:lnTo>
                    <a:pt x="109" y="91"/>
                  </a:lnTo>
                  <a:lnTo>
                    <a:pt x="109" y="95"/>
                  </a:lnTo>
                  <a:lnTo>
                    <a:pt x="113" y="95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8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9"/>
                  </a:lnTo>
                  <a:lnTo>
                    <a:pt x="122" y="109"/>
                  </a:lnTo>
                  <a:lnTo>
                    <a:pt x="127" y="109"/>
                  </a:lnTo>
                  <a:lnTo>
                    <a:pt x="127" y="109"/>
                  </a:lnTo>
                  <a:lnTo>
                    <a:pt x="127" y="113"/>
                  </a:lnTo>
                  <a:lnTo>
                    <a:pt x="127" y="113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22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40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0" y="131"/>
                  </a:lnTo>
                  <a:lnTo>
                    <a:pt x="140" y="131"/>
                  </a:lnTo>
                  <a:lnTo>
                    <a:pt x="140" y="131"/>
                  </a:lnTo>
                  <a:lnTo>
                    <a:pt x="140" y="131"/>
                  </a:lnTo>
                  <a:lnTo>
                    <a:pt x="140" y="131"/>
                  </a:lnTo>
                  <a:lnTo>
                    <a:pt x="145" y="136"/>
                  </a:lnTo>
                  <a:lnTo>
                    <a:pt x="145" y="136"/>
                  </a:lnTo>
                  <a:lnTo>
                    <a:pt x="149" y="136"/>
                  </a:lnTo>
                  <a:lnTo>
                    <a:pt x="149" y="141"/>
                  </a:lnTo>
                  <a:lnTo>
                    <a:pt x="149" y="141"/>
                  </a:lnTo>
                  <a:lnTo>
                    <a:pt x="149" y="141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9" y="150"/>
                  </a:lnTo>
                  <a:lnTo>
                    <a:pt x="149" y="150"/>
                  </a:lnTo>
                  <a:lnTo>
                    <a:pt x="149" y="150"/>
                  </a:lnTo>
                  <a:lnTo>
                    <a:pt x="149" y="154"/>
                  </a:lnTo>
                  <a:lnTo>
                    <a:pt x="149" y="154"/>
                  </a:lnTo>
                  <a:lnTo>
                    <a:pt x="149" y="154"/>
                  </a:lnTo>
                  <a:lnTo>
                    <a:pt x="149" y="154"/>
                  </a:lnTo>
                  <a:lnTo>
                    <a:pt x="145" y="154"/>
                  </a:lnTo>
                  <a:lnTo>
                    <a:pt x="145" y="154"/>
                  </a:lnTo>
                  <a:lnTo>
                    <a:pt x="145" y="154"/>
                  </a:lnTo>
                  <a:lnTo>
                    <a:pt x="145" y="159"/>
                  </a:lnTo>
                  <a:lnTo>
                    <a:pt x="145" y="159"/>
                  </a:lnTo>
                  <a:lnTo>
                    <a:pt x="140" y="159"/>
                  </a:lnTo>
                  <a:lnTo>
                    <a:pt x="140" y="159"/>
                  </a:lnTo>
                  <a:lnTo>
                    <a:pt x="140" y="159"/>
                  </a:lnTo>
                  <a:lnTo>
                    <a:pt x="140" y="159"/>
                  </a:lnTo>
                  <a:lnTo>
                    <a:pt x="140" y="159"/>
                  </a:lnTo>
                  <a:lnTo>
                    <a:pt x="140" y="159"/>
                  </a:lnTo>
                  <a:lnTo>
                    <a:pt x="136" y="159"/>
                  </a:lnTo>
                  <a:lnTo>
                    <a:pt x="136" y="159"/>
                  </a:lnTo>
                  <a:lnTo>
                    <a:pt x="136" y="159"/>
                  </a:lnTo>
                  <a:lnTo>
                    <a:pt x="136" y="154"/>
                  </a:lnTo>
                  <a:lnTo>
                    <a:pt x="131" y="154"/>
                  </a:lnTo>
                  <a:lnTo>
                    <a:pt x="131" y="154"/>
                  </a:lnTo>
                  <a:lnTo>
                    <a:pt x="131" y="154"/>
                  </a:lnTo>
                  <a:lnTo>
                    <a:pt x="131" y="159"/>
                  </a:lnTo>
                  <a:lnTo>
                    <a:pt x="131" y="159"/>
                  </a:lnTo>
                  <a:lnTo>
                    <a:pt x="127" y="159"/>
                  </a:lnTo>
                  <a:lnTo>
                    <a:pt x="127" y="159"/>
                  </a:lnTo>
                  <a:lnTo>
                    <a:pt x="127" y="159"/>
                  </a:lnTo>
                  <a:lnTo>
                    <a:pt x="127" y="159"/>
                  </a:lnTo>
                  <a:lnTo>
                    <a:pt x="127" y="159"/>
                  </a:lnTo>
                  <a:lnTo>
                    <a:pt x="127" y="163"/>
                  </a:lnTo>
                  <a:lnTo>
                    <a:pt x="127" y="163"/>
                  </a:lnTo>
                  <a:lnTo>
                    <a:pt x="127" y="168"/>
                  </a:lnTo>
                  <a:lnTo>
                    <a:pt x="127" y="168"/>
                  </a:lnTo>
                  <a:lnTo>
                    <a:pt x="127" y="168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22" y="163"/>
                  </a:lnTo>
                  <a:lnTo>
                    <a:pt x="118" y="163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3" y="159"/>
                  </a:lnTo>
                  <a:lnTo>
                    <a:pt x="113" y="159"/>
                  </a:lnTo>
                  <a:lnTo>
                    <a:pt x="113" y="159"/>
                  </a:lnTo>
                  <a:lnTo>
                    <a:pt x="113" y="159"/>
                  </a:lnTo>
                  <a:lnTo>
                    <a:pt x="113" y="159"/>
                  </a:lnTo>
                  <a:lnTo>
                    <a:pt x="113" y="154"/>
                  </a:lnTo>
                  <a:lnTo>
                    <a:pt x="118" y="154"/>
                  </a:lnTo>
                  <a:lnTo>
                    <a:pt x="113" y="154"/>
                  </a:lnTo>
                  <a:lnTo>
                    <a:pt x="113" y="150"/>
                  </a:lnTo>
                  <a:lnTo>
                    <a:pt x="113" y="150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13" y="141"/>
                  </a:lnTo>
                  <a:lnTo>
                    <a:pt x="113" y="141"/>
                  </a:lnTo>
                  <a:lnTo>
                    <a:pt x="113" y="141"/>
                  </a:lnTo>
                  <a:lnTo>
                    <a:pt x="113" y="141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13" y="131"/>
                  </a:lnTo>
                  <a:lnTo>
                    <a:pt x="113" y="131"/>
                  </a:lnTo>
                  <a:lnTo>
                    <a:pt x="113" y="131"/>
                  </a:lnTo>
                  <a:lnTo>
                    <a:pt x="109" y="131"/>
                  </a:lnTo>
                  <a:lnTo>
                    <a:pt x="109" y="131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4" y="127"/>
                  </a:lnTo>
                  <a:lnTo>
                    <a:pt x="104" y="122"/>
                  </a:lnTo>
                  <a:lnTo>
                    <a:pt x="100" y="122"/>
                  </a:lnTo>
                  <a:lnTo>
                    <a:pt x="100" y="122"/>
                  </a:lnTo>
                  <a:lnTo>
                    <a:pt x="95" y="118"/>
                  </a:lnTo>
                  <a:lnTo>
                    <a:pt x="95" y="113"/>
                  </a:lnTo>
                  <a:lnTo>
                    <a:pt x="95" y="109"/>
                  </a:lnTo>
                  <a:lnTo>
                    <a:pt x="95" y="104"/>
                  </a:lnTo>
                  <a:lnTo>
                    <a:pt x="95" y="100"/>
                  </a:lnTo>
                  <a:lnTo>
                    <a:pt x="90" y="100"/>
                  </a:lnTo>
                  <a:lnTo>
                    <a:pt x="90" y="95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81" y="91"/>
                  </a:lnTo>
                  <a:lnTo>
                    <a:pt x="81" y="86"/>
                  </a:lnTo>
                  <a:lnTo>
                    <a:pt x="77" y="82"/>
                  </a:lnTo>
                  <a:lnTo>
                    <a:pt x="77" y="82"/>
                  </a:lnTo>
                  <a:lnTo>
                    <a:pt x="72" y="82"/>
                  </a:lnTo>
                  <a:lnTo>
                    <a:pt x="72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69" name="Freeform 95">
              <a:extLst>
                <a:ext uri="{FF2B5EF4-FFF2-40B4-BE49-F238E27FC236}">
                  <a16:creationId xmlns:a16="http://schemas.microsoft.com/office/drawing/2014/main" id="{D8FB9750-B597-090C-053E-0CD4BDC4F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888" y="1911351"/>
              <a:ext cx="34925" cy="50800"/>
            </a:xfrm>
            <a:custGeom>
              <a:avLst/>
              <a:gdLst>
                <a:gd name="T0" fmla="*/ 18 w 22"/>
                <a:gd name="T1" fmla="*/ 0 h 32"/>
                <a:gd name="T2" fmla="*/ 18 w 22"/>
                <a:gd name="T3" fmla="*/ 0 h 32"/>
                <a:gd name="T4" fmla="*/ 18 w 22"/>
                <a:gd name="T5" fmla="*/ 0 h 32"/>
                <a:gd name="T6" fmla="*/ 18 w 22"/>
                <a:gd name="T7" fmla="*/ 0 h 32"/>
                <a:gd name="T8" fmla="*/ 18 w 22"/>
                <a:gd name="T9" fmla="*/ 5 h 32"/>
                <a:gd name="T10" fmla="*/ 18 w 22"/>
                <a:gd name="T11" fmla="*/ 5 h 32"/>
                <a:gd name="T12" fmla="*/ 18 w 22"/>
                <a:gd name="T13" fmla="*/ 5 h 32"/>
                <a:gd name="T14" fmla="*/ 18 w 22"/>
                <a:gd name="T15" fmla="*/ 5 h 32"/>
                <a:gd name="T16" fmla="*/ 18 w 22"/>
                <a:gd name="T17" fmla="*/ 5 h 32"/>
                <a:gd name="T18" fmla="*/ 22 w 22"/>
                <a:gd name="T19" fmla="*/ 9 h 32"/>
                <a:gd name="T20" fmla="*/ 18 w 22"/>
                <a:gd name="T21" fmla="*/ 9 h 32"/>
                <a:gd name="T22" fmla="*/ 18 w 22"/>
                <a:gd name="T23" fmla="*/ 9 h 32"/>
                <a:gd name="T24" fmla="*/ 18 w 22"/>
                <a:gd name="T25" fmla="*/ 14 h 32"/>
                <a:gd name="T26" fmla="*/ 18 w 22"/>
                <a:gd name="T27" fmla="*/ 14 h 32"/>
                <a:gd name="T28" fmla="*/ 18 w 22"/>
                <a:gd name="T29" fmla="*/ 14 h 32"/>
                <a:gd name="T30" fmla="*/ 18 w 22"/>
                <a:gd name="T31" fmla="*/ 14 h 32"/>
                <a:gd name="T32" fmla="*/ 18 w 22"/>
                <a:gd name="T33" fmla="*/ 14 h 32"/>
                <a:gd name="T34" fmla="*/ 18 w 22"/>
                <a:gd name="T35" fmla="*/ 14 h 32"/>
                <a:gd name="T36" fmla="*/ 18 w 22"/>
                <a:gd name="T37" fmla="*/ 14 h 32"/>
                <a:gd name="T38" fmla="*/ 18 w 22"/>
                <a:gd name="T39" fmla="*/ 14 h 32"/>
                <a:gd name="T40" fmla="*/ 18 w 22"/>
                <a:gd name="T41" fmla="*/ 14 h 32"/>
                <a:gd name="T42" fmla="*/ 13 w 22"/>
                <a:gd name="T43" fmla="*/ 14 h 32"/>
                <a:gd name="T44" fmla="*/ 13 w 22"/>
                <a:gd name="T45" fmla="*/ 14 h 32"/>
                <a:gd name="T46" fmla="*/ 13 w 22"/>
                <a:gd name="T47" fmla="*/ 14 h 32"/>
                <a:gd name="T48" fmla="*/ 13 w 22"/>
                <a:gd name="T49" fmla="*/ 18 h 32"/>
                <a:gd name="T50" fmla="*/ 13 w 22"/>
                <a:gd name="T51" fmla="*/ 18 h 32"/>
                <a:gd name="T52" fmla="*/ 13 w 22"/>
                <a:gd name="T53" fmla="*/ 18 h 32"/>
                <a:gd name="T54" fmla="*/ 13 w 22"/>
                <a:gd name="T55" fmla="*/ 18 h 32"/>
                <a:gd name="T56" fmla="*/ 13 w 22"/>
                <a:gd name="T57" fmla="*/ 18 h 32"/>
                <a:gd name="T58" fmla="*/ 13 w 22"/>
                <a:gd name="T59" fmla="*/ 18 h 32"/>
                <a:gd name="T60" fmla="*/ 13 w 22"/>
                <a:gd name="T61" fmla="*/ 18 h 32"/>
                <a:gd name="T62" fmla="*/ 13 w 22"/>
                <a:gd name="T63" fmla="*/ 23 h 32"/>
                <a:gd name="T64" fmla="*/ 13 w 22"/>
                <a:gd name="T65" fmla="*/ 23 h 32"/>
                <a:gd name="T66" fmla="*/ 13 w 22"/>
                <a:gd name="T67" fmla="*/ 23 h 32"/>
                <a:gd name="T68" fmla="*/ 13 w 22"/>
                <a:gd name="T69" fmla="*/ 23 h 32"/>
                <a:gd name="T70" fmla="*/ 9 w 22"/>
                <a:gd name="T71" fmla="*/ 23 h 32"/>
                <a:gd name="T72" fmla="*/ 9 w 22"/>
                <a:gd name="T73" fmla="*/ 23 h 32"/>
                <a:gd name="T74" fmla="*/ 9 w 22"/>
                <a:gd name="T75" fmla="*/ 23 h 32"/>
                <a:gd name="T76" fmla="*/ 9 w 22"/>
                <a:gd name="T77" fmla="*/ 28 h 32"/>
                <a:gd name="T78" fmla="*/ 9 w 22"/>
                <a:gd name="T79" fmla="*/ 28 h 32"/>
                <a:gd name="T80" fmla="*/ 4 w 22"/>
                <a:gd name="T81" fmla="*/ 28 h 32"/>
                <a:gd name="T82" fmla="*/ 4 w 22"/>
                <a:gd name="T83" fmla="*/ 28 h 32"/>
                <a:gd name="T84" fmla="*/ 4 w 22"/>
                <a:gd name="T85" fmla="*/ 28 h 32"/>
                <a:gd name="T86" fmla="*/ 4 w 22"/>
                <a:gd name="T87" fmla="*/ 28 h 32"/>
                <a:gd name="T88" fmla="*/ 4 w 22"/>
                <a:gd name="T89" fmla="*/ 32 h 32"/>
                <a:gd name="T90" fmla="*/ 4 w 22"/>
                <a:gd name="T91" fmla="*/ 32 h 32"/>
                <a:gd name="T92" fmla="*/ 0 w 22"/>
                <a:gd name="T93" fmla="*/ 32 h 32"/>
                <a:gd name="T94" fmla="*/ 0 w 22"/>
                <a:gd name="T95" fmla="*/ 32 h 32"/>
                <a:gd name="T96" fmla="*/ 0 w 22"/>
                <a:gd name="T97" fmla="*/ 28 h 32"/>
                <a:gd name="T98" fmla="*/ 0 w 22"/>
                <a:gd name="T99" fmla="*/ 28 h 32"/>
                <a:gd name="T100" fmla="*/ 0 w 22"/>
                <a:gd name="T101" fmla="*/ 23 h 32"/>
                <a:gd name="T102" fmla="*/ 0 w 22"/>
                <a:gd name="T103" fmla="*/ 23 h 32"/>
                <a:gd name="T104" fmla="*/ 4 w 22"/>
                <a:gd name="T105" fmla="*/ 14 h 32"/>
                <a:gd name="T106" fmla="*/ 4 w 22"/>
                <a:gd name="T107" fmla="*/ 14 h 32"/>
                <a:gd name="T108" fmla="*/ 4 w 22"/>
                <a:gd name="T109" fmla="*/ 9 h 32"/>
                <a:gd name="T110" fmla="*/ 9 w 22"/>
                <a:gd name="T111" fmla="*/ 5 h 32"/>
                <a:gd name="T112" fmla="*/ 9 w 22"/>
                <a:gd name="T113" fmla="*/ 5 h 32"/>
                <a:gd name="T114" fmla="*/ 9 w 22"/>
                <a:gd name="T115" fmla="*/ 0 h 32"/>
                <a:gd name="T116" fmla="*/ 9 w 22"/>
                <a:gd name="T117" fmla="*/ 0 h 32"/>
                <a:gd name="T118" fmla="*/ 13 w 22"/>
                <a:gd name="T119" fmla="*/ 0 h 32"/>
                <a:gd name="T120" fmla="*/ 13 w 22"/>
                <a:gd name="T121" fmla="*/ 0 h 32"/>
                <a:gd name="T122" fmla="*/ 13 w 22"/>
                <a:gd name="T123" fmla="*/ 0 h 32"/>
                <a:gd name="T124" fmla="*/ 18 w 22"/>
                <a:gd name="T1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" h="32">
                  <a:moveTo>
                    <a:pt x="18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2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0" name="Freeform 96">
              <a:extLst>
                <a:ext uri="{FF2B5EF4-FFF2-40B4-BE49-F238E27FC236}">
                  <a16:creationId xmlns:a16="http://schemas.microsoft.com/office/drawing/2014/main" id="{FEF53D83-6975-C1B9-800E-824575681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113" y="2693989"/>
              <a:ext cx="114300" cy="122238"/>
            </a:xfrm>
            <a:custGeom>
              <a:avLst/>
              <a:gdLst>
                <a:gd name="T0" fmla="*/ 31 w 72"/>
                <a:gd name="T1" fmla="*/ 0 h 77"/>
                <a:gd name="T2" fmla="*/ 36 w 72"/>
                <a:gd name="T3" fmla="*/ 0 h 77"/>
                <a:gd name="T4" fmla="*/ 36 w 72"/>
                <a:gd name="T5" fmla="*/ 5 h 77"/>
                <a:gd name="T6" fmla="*/ 36 w 72"/>
                <a:gd name="T7" fmla="*/ 5 h 77"/>
                <a:gd name="T8" fmla="*/ 36 w 72"/>
                <a:gd name="T9" fmla="*/ 9 h 77"/>
                <a:gd name="T10" fmla="*/ 40 w 72"/>
                <a:gd name="T11" fmla="*/ 9 h 77"/>
                <a:gd name="T12" fmla="*/ 40 w 72"/>
                <a:gd name="T13" fmla="*/ 14 h 77"/>
                <a:gd name="T14" fmla="*/ 40 w 72"/>
                <a:gd name="T15" fmla="*/ 18 h 77"/>
                <a:gd name="T16" fmla="*/ 36 w 72"/>
                <a:gd name="T17" fmla="*/ 23 h 77"/>
                <a:gd name="T18" fmla="*/ 40 w 72"/>
                <a:gd name="T19" fmla="*/ 23 h 77"/>
                <a:gd name="T20" fmla="*/ 40 w 72"/>
                <a:gd name="T21" fmla="*/ 23 h 77"/>
                <a:gd name="T22" fmla="*/ 45 w 72"/>
                <a:gd name="T23" fmla="*/ 23 h 77"/>
                <a:gd name="T24" fmla="*/ 45 w 72"/>
                <a:gd name="T25" fmla="*/ 23 h 77"/>
                <a:gd name="T26" fmla="*/ 49 w 72"/>
                <a:gd name="T27" fmla="*/ 23 h 77"/>
                <a:gd name="T28" fmla="*/ 49 w 72"/>
                <a:gd name="T29" fmla="*/ 18 h 77"/>
                <a:gd name="T30" fmla="*/ 49 w 72"/>
                <a:gd name="T31" fmla="*/ 18 h 77"/>
                <a:gd name="T32" fmla="*/ 54 w 72"/>
                <a:gd name="T33" fmla="*/ 18 h 77"/>
                <a:gd name="T34" fmla="*/ 54 w 72"/>
                <a:gd name="T35" fmla="*/ 18 h 77"/>
                <a:gd name="T36" fmla="*/ 58 w 72"/>
                <a:gd name="T37" fmla="*/ 27 h 77"/>
                <a:gd name="T38" fmla="*/ 58 w 72"/>
                <a:gd name="T39" fmla="*/ 32 h 77"/>
                <a:gd name="T40" fmla="*/ 54 w 72"/>
                <a:gd name="T41" fmla="*/ 36 h 77"/>
                <a:gd name="T42" fmla="*/ 54 w 72"/>
                <a:gd name="T43" fmla="*/ 41 h 77"/>
                <a:gd name="T44" fmla="*/ 58 w 72"/>
                <a:gd name="T45" fmla="*/ 41 h 77"/>
                <a:gd name="T46" fmla="*/ 58 w 72"/>
                <a:gd name="T47" fmla="*/ 41 h 77"/>
                <a:gd name="T48" fmla="*/ 63 w 72"/>
                <a:gd name="T49" fmla="*/ 45 h 77"/>
                <a:gd name="T50" fmla="*/ 67 w 72"/>
                <a:gd name="T51" fmla="*/ 45 h 77"/>
                <a:gd name="T52" fmla="*/ 67 w 72"/>
                <a:gd name="T53" fmla="*/ 50 h 77"/>
                <a:gd name="T54" fmla="*/ 72 w 72"/>
                <a:gd name="T55" fmla="*/ 50 h 77"/>
                <a:gd name="T56" fmla="*/ 72 w 72"/>
                <a:gd name="T57" fmla="*/ 54 h 77"/>
                <a:gd name="T58" fmla="*/ 72 w 72"/>
                <a:gd name="T59" fmla="*/ 59 h 77"/>
                <a:gd name="T60" fmla="*/ 72 w 72"/>
                <a:gd name="T61" fmla="*/ 64 h 77"/>
                <a:gd name="T62" fmla="*/ 67 w 72"/>
                <a:gd name="T63" fmla="*/ 68 h 77"/>
                <a:gd name="T64" fmla="*/ 72 w 72"/>
                <a:gd name="T65" fmla="*/ 77 h 77"/>
                <a:gd name="T66" fmla="*/ 63 w 72"/>
                <a:gd name="T67" fmla="*/ 77 h 77"/>
                <a:gd name="T68" fmla="*/ 40 w 72"/>
                <a:gd name="T69" fmla="*/ 64 h 77"/>
                <a:gd name="T70" fmla="*/ 22 w 72"/>
                <a:gd name="T71" fmla="*/ 45 h 77"/>
                <a:gd name="T72" fmla="*/ 13 w 72"/>
                <a:gd name="T73" fmla="*/ 41 h 77"/>
                <a:gd name="T74" fmla="*/ 4 w 72"/>
                <a:gd name="T75" fmla="*/ 36 h 77"/>
                <a:gd name="T76" fmla="*/ 4 w 72"/>
                <a:gd name="T77" fmla="*/ 27 h 77"/>
                <a:gd name="T78" fmla="*/ 9 w 72"/>
                <a:gd name="T79" fmla="*/ 23 h 77"/>
                <a:gd name="T80" fmla="*/ 18 w 72"/>
                <a:gd name="T81" fmla="*/ 14 h 77"/>
                <a:gd name="T82" fmla="*/ 18 w 72"/>
                <a:gd name="T83" fmla="*/ 9 h 77"/>
                <a:gd name="T84" fmla="*/ 22 w 72"/>
                <a:gd name="T85" fmla="*/ 5 h 77"/>
                <a:gd name="T86" fmla="*/ 22 w 72"/>
                <a:gd name="T87" fmla="*/ 0 h 77"/>
                <a:gd name="T88" fmla="*/ 27 w 72"/>
                <a:gd name="T89" fmla="*/ 0 h 77"/>
                <a:gd name="T90" fmla="*/ 31 w 72"/>
                <a:gd name="T9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77">
                  <a:moveTo>
                    <a:pt x="31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0" y="9"/>
                  </a:lnTo>
                  <a:lnTo>
                    <a:pt x="36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23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32"/>
                  </a:lnTo>
                  <a:lnTo>
                    <a:pt x="58" y="32"/>
                  </a:lnTo>
                  <a:lnTo>
                    <a:pt x="58" y="32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8"/>
                  </a:lnTo>
                  <a:lnTo>
                    <a:pt x="67" y="68"/>
                  </a:lnTo>
                  <a:lnTo>
                    <a:pt x="67" y="68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67" y="77"/>
                  </a:lnTo>
                  <a:lnTo>
                    <a:pt x="63" y="77"/>
                  </a:lnTo>
                  <a:lnTo>
                    <a:pt x="58" y="73"/>
                  </a:lnTo>
                  <a:lnTo>
                    <a:pt x="45" y="64"/>
                  </a:lnTo>
                  <a:lnTo>
                    <a:pt x="40" y="64"/>
                  </a:lnTo>
                  <a:lnTo>
                    <a:pt x="36" y="59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6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4" y="32"/>
                  </a:lnTo>
                  <a:lnTo>
                    <a:pt x="4" y="27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13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2" y="9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1" name="Freeform 97">
              <a:extLst>
                <a:ext uri="{FF2B5EF4-FFF2-40B4-BE49-F238E27FC236}">
                  <a16:creationId xmlns:a16="http://schemas.microsoft.com/office/drawing/2014/main" id="{5BADEE3B-37C8-984C-4873-C434053A0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1962151"/>
              <a:ext cx="422275" cy="401638"/>
            </a:xfrm>
            <a:custGeom>
              <a:avLst/>
              <a:gdLst>
                <a:gd name="T0" fmla="*/ 63 w 266"/>
                <a:gd name="T1" fmla="*/ 5 h 253"/>
                <a:gd name="T2" fmla="*/ 81 w 266"/>
                <a:gd name="T3" fmla="*/ 9 h 253"/>
                <a:gd name="T4" fmla="*/ 99 w 266"/>
                <a:gd name="T5" fmla="*/ 18 h 253"/>
                <a:gd name="T6" fmla="*/ 104 w 266"/>
                <a:gd name="T7" fmla="*/ 32 h 253"/>
                <a:gd name="T8" fmla="*/ 131 w 266"/>
                <a:gd name="T9" fmla="*/ 36 h 253"/>
                <a:gd name="T10" fmla="*/ 158 w 266"/>
                <a:gd name="T11" fmla="*/ 54 h 253"/>
                <a:gd name="T12" fmla="*/ 176 w 266"/>
                <a:gd name="T13" fmla="*/ 41 h 253"/>
                <a:gd name="T14" fmla="*/ 176 w 266"/>
                <a:gd name="T15" fmla="*/ 32 h 253"/>
                <a:gd name="T16" fmla="*/ 176 w 266"/>
                <a:gd name="T17" fmla="*/ 18 h 253"/>
                <a:gd name="T18" fmla="*/ 198 w 266"/>
                <a:gd name="T19" fmla="*/ 5 h 253"/>
                <a:gd name="T20" fmla="*/ 212 w 266"/>
                <a:gd name="T21" fmla="*/ 5 h 253"/>
                <a:gd name="T22" fmla="*/ 226 w 266"/>
                <a:gd name="T23" fmla="*/ 14 h 253"/>
                <a:gd name="T24" fmla="*/ 239 w 266"/>
                <a:gd name="T25" fmla="*/ 18 h 253"/>
                <a:gd name="T26" fmla="*/ 253 w 266"/>
                <a:gd name="T27" fmla="*/ 18 h 253"/>
                <a:gd name="T28" fmla="*/ 257 w 266"/>
                <a:gd name="T29" fmla="*/ 27 h 253"/>
                <a:gd name="T30" fmla="*/ 253 w 266"/>
                <a:gd name="T31" fmla="*/ 36 h 253"/>
                <a:gd name="T32" fmla="*/ 257 w 266"/>
                <a:gd name="T33" fmla="*/ 45 h 253"/>
                <a:gd name="T34" fmla="*/ 253 w 266"/>
                <a:gd name="T35" fmla="*/ 59 h 253"/>
                <a:gd name="T36" fmla="*/ 257 w 266"/>
                <a:gd name="T37" fmla="*/ 72 h 253"/>
                <a:gd name="T38" fmla="*/ 262 w 266"/>
                <a:gd name="T39" fmla="*/ 95 h 253"/>
                <a:gd name="T40" fmla="*/ 262 w 266"/>
                <a:gd name="T41" fmla="*/ 113 h 253"/>
                <a:gd name="T42" fmla="*/ 262 w 266"/>
                <a:gd name="T43" fmla="*/ 136 h 253"/>
                <a:gd name="T44" fmla="*/ 262 w 266"/>
                <a:gd name="T45" fmla="*/ 158 h 253"/>
                <a:gd name="T46" fmla="*/ 262 w 266"/>
                <a:gd name="T47" fmla="*/ 176 h 253"/>
                <a:gd name="T48" fmla="*/ 266 w 266"/>
                <a:gd name="T49" fmla="*/ 199 h 253"/>
                <a:gd name="T50" fmla="*/ 266 w 266"/>
                <a:gd name="T51" fmla="*/ 235 h 253"/>
                <a:gd name="T52" fmla="*/ 266 w 266"/>
                <a:gd name="T53" fmla="*/ 244 h 253"/>
                <a:gd name="T54" fmla="*/ 248 w 266"/>
                <a:gd name="T55" fmla="*/ 249 h 253"/>
                <a:gd name="T56" fmla="*/ 235 w 266"/>
                <a:gd name="T57" fmla="*/ 244 h 253"/>
                <a:gd name="T58" fmla="*/ 189 w 266"/>
                <a:gd name="T59" fmla="*/ 226 h 253"/>
                <a:gd name="T60" fmla="*/ 149 w 266"/>
                <a:gd name="T61" fmla="*/ 204 h 253"/>
                <a:gd name="T62" fmla="*/ 113 w 266"/>
                <a:gd name="T63" fmla="*/ 181 h 253"/>
                <a:gd name="T64" fmla="*/ 85 w 266"/>
                <a:gd name="T65" fmla="*/ 194 h 253"/>
                <a:gd name="T66" fmla="*/ 72 w 266"/>
                <a:gd name="T67" fmla="*/ 185 h 253"/>
                <a:gd name="T68" fmla="*/ 40 w 266"/>
                <a:gd name="T69" fmla="*/ 176 h 253"/>
                <a:gd name="T70" fmla="*/ 31 w 266"/>
                <a:gd name="T71" fmla="*/ 163 h 253"/>
                <a:gd name="T72" fmla="*/ 13 w 266"/>
                <a:gd name="T73" fmla="*/ 158 h 253"/>
                <a:gd name="T74" fmla="*/ 9 w 266"/>
                <a:gd name="T75" fmla="*/ 145 h 253"/>
                <a:gd name="T76" fmla="*/ 0 w 266"/>
                <a:gd name="T77" fmla="*/ 127 h 253"/>
                <a:gd name="T78" fmla="*/ 9 w 266"/>
                <a:gd name="T79" fmla="*/ 118 h 253"/>
                <a:gd name="T80" fmla="*/ 9 w 266"/>
                <a:gd name="T81" fmla="*/ 104 h 253"/>
                <a:gd name="T82" fmla="*/ 9 w 266"/>
                <a:gd name="T83" fmla="*/ 77 h 253"/>
                <a:gd name="T84" fmla="*/ 4 w 266"/>
                <a:gd name="T85" fmla="*/ 63 h 253"/>
                <a:gd name="T86" fmla="*/ 4 w 266"/>
                <a:gd name="T87" fmla="*/ 54 h 253"/>
                <a:gd name="T88" fmla="*/ 13 w 266"/>
                <a:gd name="T89" fmla="*/ 45 h 253"/>
                <a:gd name="T90" fmla="*/ 13 w 266"/>
                <a:gd name="T91" fmla="*/ 36 h 253"/>
                <a:gd name="T92" fmla="*/ 18 w 266"/>
                <a:gd name="T93" fmla="*/ 27 h 253"/>
                <a:gd name="T94" fmla="*/ 22 w 266"/>
                <a:gd name="T95" fmla="*/ 23 h 253"/>
                <a:gd name="T96" fmla="*/ 31 w 266"/>
                <a:gd name="T97" fmla="*/ 14 h 253"/>
                <a:gd name="T98" fmla="*/ 36 w 266"/>
                <a:gd name="T99" fmla="*/ 5 h 253"/>
                <a:gd name="T100" fmla="*/ 36 w 266"/>
                <a:gd name="T10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" h="253">
                  <a:moveTo>
                    <a:pt x="49" y="5"/>
                  </a:moveTo>
                  <a:lnTo>
                    <a:pt x="49" y="5"/>
                  </a:lnTo>
                  <a:lnTo>
                    <a:pt x="54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7" y="5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6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5" y="9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9" y="18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99" y="27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8" y="32"/>
                  </a:lnTo>
                  <a:lnTo>
                    <a:pt x="113" y="36"/>
                  </a:lnTo>
                  <a:lnTo>
                    <a:pt x="117" y="36"/>
                  </a:lnTo>
                  <a:lnTo>
                    <a:pt x="122" y="36"/>
                  </a:lnTo>
                  <a:lnTo>
                    <a:pt x="131" y="36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53" y="50"/>
                  </a:lnTo>
                  <a:lnTo>
                    <a:pt x="158" y="54"/>
                  </a:lnTo>
                  <a:lnTo>
                    <a:pt x="162" y="54"/>
                  </a:lnTo>
                  <a:lnTo>
                    <a:pt x="162" y="54"/>
                  </a:lnTo>
                  <a:lnTo>
                    <a:pt x="167" y="50"/>
                  </a:lnTo>
                  <a:lnTo>
                    <a:pt x="171" y="50"/>
                  </a:lnTo>
                  <a:lnTo>
                    <a:pt x="176" y="41"/>
                  </a:lnTo>
                  <a:lnTo>
                    <a:pt x="176" y="41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6" y="27"/>
                  </a:lnTo>
                  <a:lnTo>
                    <a:pt x="171" y="23"/>
                  </a:lnTo>
                  <a:lnTo>
                    <a:pt x="176" y="23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0" y="14"/>
                  </a:lnTo>
                  <a:lnTo>
                    <a:pt x="185" y="9"/>
                  </a:lnTo>
                  <a:lnTo>
                    <a:pt x="189" y="5"/>
                  </a:lnTo>
                  <a:lnTo>
                    <a:pt x="194" y="5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207" y="5"/>
                  </a:lnTo>
                  <a:lnTo>
                    <a:pt x="212" y="5"/>
                  </a:lnTo>
                  <a:lnTo>
                    <a:pt x="216" y="5"/>
                  </a:lnTo>
                  <a:lnTo>
                    <a:pt x="216" y="5"/>
                  </a:lnTo>
                  <a:lnTo>
                    <a:pt x="221" y="9"/>
                  </a:lnTo>
                  <a:lnTo>
                    <a:pt x="226" y="9"/>
                  </a:lnTo>
                  <a:lnTo>
                    <a:pt x="226" y="14"/>
                  </a:lnTo>
                  <a:lnTo>
                    <a:pt x="226" y="14"/>
                  </a:lnTo>
                  <a:lnTo>
                    <a:pt x="226" y="14"/>
                  </a:lnTo>
                  <a:lnTo>
                    <a:pt x="226" y="18"/>
                  </a:lnTo>
                  <a:lnTo>
                    <a:pt x="235" y="18"/>
                  </a:lnTo>
                  <a:lnTo>
                    <a:pt x="239" y="18"/>
                  </a:lnTo>
                  <a:lnTo>
                    <a:pt x="239" y="18"/>
                  </a:lnTo>
                  <a:lnTo>
                    <a:pt x="244" y="18"/>
                  </a:lnTo>
                  <a:lnTo>
                    <a:pt x="248" y="18"/>
                  </a:lnTo>
                  <a:lnTo>
                    <a:pt x="253" y="18"/>
                  </a:lnTo>
                  <a:lnTo>
                    <a:pt x="253" y="18"/>
                  </a:lnTo>
                  <a:lnTo>
                    <a:pt x="257" y="23"/>
                  </a:lnTo>
                  <a:lnTo>
                    <a:pt x="257" y="23"/>
                  </a:lnTo>
                  <a:lnTo>
                    <a:pt x="257" y="27"/>
                  </a:lnTo>
                  <a:lnTo>
                    <a:pt x="257" y="27"/>
                  </a:lnTo>
                  <a:lnTo>
                    <a:pt x="257" y="27"/>
                  </a:lnTo>
                  <a:lnTo>
                    <a:pt x="257" y="27"/>
                  </a:lnTo>
                  <a:lnTo>
                    <a:pt x="257" y="27"/>
                  </a:lnTo>
                  <a:lnTo>
                    <a:pt x="257" y="32"/>
                  </a:lnTo>
                  <a:lnTo>
                    <a:pt x="253" y="32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7" y="41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7" y="50"/>
                  </a:lnTo>
                  <a:lnTo>
                    <a:pt x="253" y="54"/>
                  </a:lnTo>
                  <a:lnTo>
                    <a:pt x="253" y="54"/>
                  </a:lnTo>
                  <a:lnTo>
                    <a:pt x="253" y="54"/>
                  </a:lnTo>
                  <a:lnTo>
                    <a:pt x="253" y="59"/>
                  </a:lnTo>
                  <a:lnTo>
                    <a:pt x="257" y="63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7" y="72"/>
                  </a:lnTo>
                  <a:lnTo>
                    <a:pt x="257" y="72"/>
                  </a:lnTo>
                  <a:lnTo>
                    <a:pt x="257" y="77"/>
                  </a:lnTo>
                  <a:lnTo>
                    <a:pt x="257" y="81"/>
                  </a:lnTo>
                  <a:lnTo>
                    <a:pt x="257" y="86"/>
                  </a:lnTo>
                  <a:lnTo>
                    <a:pt x="257" y="90"/>
                  </a:lnTo>
                  <a:lnTo>
                    <a:pt x="262" y="95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2" y="109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62" y="118"/>
                  </a:lnTo>
                  <a:lnTo>
                    <a:pt x="262" y="122"/>
                  </a:lnTo>
                  <a:lnTo>
                    <a:pt x="262" y="127"/>
                  </a:lnTo>
                  <a:lnTo>
                    <a:pt x="262" y="131"/>
                  </a:lnTo>
                  <a:lnTo>
                    <a:pt x="262" y="136"/>
                  </a:lnTo>
                  <a:lnTo>
                    <a:pt x="262" y="140"/>
                  </a:lnTo>
                  <a:lnTo>
                    <a:pt x="262" y="145"/>
                  </a:lnTo>
                  <a:lnTo>
                    <a:pt x="262" y="149"/>
                  </a:lnTo>
                  <a:lnTo>
                    <a:pt x="262" y="154"/>
                  </a:lnTo>
                  <a:lnTo>
                    <a:pt x="262" y="158"/>
                  </a:lnTo>
                  <a:lnTo>
                    <a:pt x="262" y="163"/>
                  </a:lnTo>
                  <a:lnTo>
                    <a:pt x="262" y="167"/>
                  </a:lnTo>
                  <a:lnTo>
                    <a:pt x="262" y="172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62" y="181"/>
                  </a:lnTo>
                  <a:lnTo>
                    <a:pt x="262" y="185"/>
                  </a:lnTo>
                  <a:lnTo>
                    <a:pt x="262" y="190"/>
                  </a:lnTo>
                  <a:lnTo>
                    <a:pt x="266" y="194"/>
                  </a:lnTo>
                  <a:lnTo>
                    <a:pt x="266" y="199"/>
                  </a:lnTo>
                  <a:lnTo>
                    <a:pt x="266" y="204"/>
                  </a:lnTo>
                  <a:lnTo>
                    <a:pt x="266" y="208"/>
                  </a:lnTo>
                  <a:lnTo>
                    <a:pt x="266" y="217"/>
                  </a:lnTo>
                  <a:lnTo>
                    <a:pt x="266" y="226"/>
                  </a:lnTo>
                  <a:lnTo>
                    <a:pt x="266" y="235"/>
                  </a:lnTo>
                  <a:lnTo>
                    <a:pt x="266" y="244"/>
                  </a:lnTo>
                  <a:lnTo>
                    <a:pt x="266" y="244"/>
                  </a:lnTo>
                  <a:lnTo>
                    <a:pt x="266" y="244"/>
                  </a:lnTo>
                  <a:lnTo>
                    <a:pt x="266" y="244"/>
                  </a:lnTo>
                  <a:lnTo>
                    <a:pt x="266" y="244"/>
                  </a:lnTo>
                  <a:lnTo>
                    <a:pt x="262" y="244"/>
                  </a:lnTo>
                  <a:lnTo>
                    <a:pt x="257" y="244"/>
                  </a:lnTo>
                  <a:lnTo>
                    <a:pt x="253" y="244"/>
                  </a:lnTo>
                  <a:lnTo>
                    <a:pt x="248" y="244"/>
                  </a:lnTo>
                  <a:lnTo>
                    <a:pt x="248" y="249"/>
                  </a:lnTo>
                  <a:lnTo>
                    <a:pt x="248" y="249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39" y="249"/>
                  </a:lnTo>
                  <a:lnTo>
                    <a:pt x="235" y="244"/>
                  </a:lnTo>
                  <a:lnTo>
                    <a:pt x="226" y="244"/>
                  </a:lnTo>
                  <a:lnTo>
                    <a:pt x="216" y="240"/>
                  </a:lnTo>
                  <a:lnTo>
                    <a:pt x="207" y="235"/>
                  </a:lnTo>
                  <a:lnTo>
                    <a:pt x="198" y="231"/>
                  </a:lnTo>
                  <a:lnTo>
                    <a:pt x="189" y="226"/>
                  </a:lnTo>
                  <a:lnTo>
                    <a:pt x="185" y="222"/>
                  </a:lnTo>
                  <a:lnTo>
                    <a:pt x="176" y="217"/>
                  </a:lnTo>
                  <a:lnTo>
                    <a:pt x="167" y="213"/>
                  </a:lnTo>
                  <a:lnTo>
                    <a:pt x="158" y="208"/>
                  </a:lnTo>
                  <a:lnTo>
                    <a:pt x="149" y="204"/>
                  </a:lnTo>
                  <a:lnTo>
                    <a:pt x="140" y="199"/>
                  </a:lnTo>
                  <a:lnTo>
                    <a:pt x="135" y="194"/>
                  </a:lnTo>
                  <a:lnTo>
                    <a:pt x="126" y="190"/>
                  </a:lnTo>
                  <a:lnTo>
                    <a:pt x="117" y="185"/>
                  </a:lnTo>
                  <a:lnTo>
                    <a:pt x="113" y="181"/>
                  </a:lnTo>
                  <a:lnTo>
                    <a:pt x="104" y="185"/>
                  </a:lnTo>
                  <a:lnTo>
                    <a:pt x="99" y="185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85" y="194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81" y="199"/>
                  </a:lnTo>
                  <a:lnTo>
                    <a:pt x="76" y="190"/>
                  </a:lnTo>
                  <a:lnTo>
                    <a:pt x="72" y="185"/>
                  </a:lnTo>
                  <a:lnTo>
                    <a:pt x="67" y="185"/>
                  </a:lnTo>
                  <a:lnTo>
                    <a:pt x="63" y="185"/>
                  </a:lnTo>
                  <a:lnTo>
                    <a:pt x="54" y="181"/>
                  </a:lnTo>
                  <a:lnTo>
                    <a:pt x="45" y="181"/>
                  </a:lnTo>
                  <a:lnTo>
                    <a:pt x="40" y="176"/>
                  </a:lnTo>
                  <a:lnTo>
                    <a:pt x="40" y="172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1" y="163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3" y="158"/>
                  </a:lnTo>
                  <a:lnTo>
                    <a:pt x="13" y="158"/>
                  </a:lnTo>
                  <a:lnTo>
                    <a:pt x="13" y="158"/>
                  </a:lnTo>
                  <a:lnTo>
                    <a:pt x="13" y="149"/>
                  </a:lnTo>
                  <a:lnTo>
                    <a:pt x="13" y="149"/>
                  </a:lnTo>
                  <a:lnTo>
                    <a:pt x="9" y="145"/>
                  </a:lnTo>
                  <a:lnTo>
                    <a:pt x="9" y="140"/>
                  </a:lnTo>
                  <a:lnTo>
                    <a:pt x="4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7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9" y="122"/>
                  </a:lnTo>
                  <a:lnTo>
                    <a:pt x="9" y="122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9" y="113"/>
                  </a:lnTo>
                  <a:lnTo>
                    <a:pt x="9" y="109"/>
                  </a:lnTo>
                  <a:lnTo>
                    <a:pt x="4" y="109"/>
                  </a:lnTo>
                  <a:lnTo>
                    <a:pt x="9" y="104"/>
                  </a:lnTo>
                  <a:lnTo>
                    <a:pt x="9" y="100"/>
                  </a:lnTo>
                  <a:lnTo>
                    <a:pt x="9" y="95"/>
                  </a:lnTo>
                  <a:lnTo>
                    <a:pt x="9" y="86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2"/>
                  </a:lnTo>
                  <a:lnTo>
                    <a:pt x="4" y="72"/>
                  </a:lnTo>
                  <a:lnTo>
                    <a:pt x="4" y="68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36"/>
                  </a:lnTo>
                  <a:lnTo>
                    <a:pt x="13" y="32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7" y="18"/>
                  </a:lnTo>
                  <a:lnTo>
                    <a:pt x="31" y="18"/>
                  </a:lnTo>
                  <a:lnTo>
                    <a:pt x="31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9" y="5"/>
                  </a:lnTo>
                  <a:lnTo>
                    <a:pt x="49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2" name="Freeform 98">
              <a:extLst>
                <a:ext uri="{FF2B5EF4-FFF2-40B4-BE49-F238E27FC236}">
                  <a16:creationId xmlns:a16="http://schemas.microsoft.com/office/drawing/2014/main" id="{4B6D0B09-B4D4-8A59-0575-5996336E2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238" y="2644776"/>
              <a:ext cx="65088" cy="120650"/>
            </a:xfrm>
            <a:custGeom>
              <a:avLst/>
              <a:gdLst>
                <a:gd name="T0" fmla="*/ 0 w 41"/>
                <a:gd name="T1" fmla="*/ 0 h 76"/>
                <a:gd name="T2" fmla="*/ 4 w 41"/>
                <a:gd name="T3" fmla="*/ 0 h 76"/>
                <a:gd name="T4" fmla="*/ 9 w 41"/>
                <a:gd name="T5" fmla="*/ 4 h 76"/>
                <a:gd name="T6" fmla="*/ 18 w 41"/>
                <a:gd name="T7" fmla="*/ 18 h 76"/>
                <a:gd name="T8" fmla="*/ 18 w 41"/>
                <a:gd name="T9" fmla="*/ 18 h 76"/>
                <a:gd name="T10" fmla="*/ 22 w 41"/>
                <a:gd name="T11" fmla="*/ 18 h 76"/>
                <a:gd name="T12" fmla="*/ 27 w 41"/>
                <a:gd name="T13" fmla="*/ 27 h 76"/>
                <a:gd name="T14" fmla="*/ 27 w 41"/>
                <a:gd name="T15" fmla="*/ 27 h 76"/>
                <a:gd name="T16" fmla="*/ 27 w 41"/>
                <a:gd name="T17" fmla="*/ 27 h 76"/>
                <a:gd name="T18" fmla="*/ 32 w 41"/>
                <a:gd name="T19" fmla="*/ 31 h 76"/>
                <a:gd name="T20" fmla="*/ 32 w 41"/>
                <a:gd name="T21" fmla="*/ 36 h 76"/>
                <a:gd name="T22" fmla="*/ 36 w 41"/>
                <a:gd name="T23" fmla="*/ 40 h 76"/>
                <a:gd name="T24" fmla="*/ 36 w 41"/>
                <a:gd name="T25" fmla="*/ 45 h 76"/>
                <a:gd name="T26" fmla="*/ 36 w 41"/>
                <a:gd name="T27" fmla="*/ 45 h 76"/>
                <a:gd name="T28" fmla="*/ 41 w 41"/>
                <a:gd name="T29" fmla="*/ 49 h 76"/>
                <a:gd name="T30" fmla="*/ 41 w 41"/>
                <a:gd name="T31" fmla="*/ 58 h 76"/>
                <a:gd name="T32" fmla="*/ 36 w 41"/>
                <a:gd name="T33" fmla="*/ 63 h 76"/>
                <a:gd name="T34" fmla="*/ 36 w 41"/>
                <a:gd name="T35" fmla="*/ 67 h 76"/>
                <a:gd name="T36" fmla="*/ 32 w 41"/>
                <a:gd name="T37" fmla="*/ 72 h 76"/>
                <a:gd name="T38" fmla="*/ 18 w 41"/>
                <a:gd name="T39" fmla="*/ 76 h 76"/>
                <a:gd name="T40" fmla="*/ 13 w 41"/>
                <a:gd name="T41" fmla="*/ 76 h 76"/>
                <a:gd name="T42" fmla="*/ 9 w 41"/>
                <a:gd name="T43" fmla="*/ 67 h 76"/>
                <a:gd name="T44" fmla="*/ 4 w 41"/>
                <a:gd name="T45" fmla="*/ 58 h 76"/>
                <a:gd name="T46" fmla="*/ 0 w 41"/>
                <a:gd name="T47" fmla="*/ 40 h 76"/>
                <a:gd name="T48" fmla="*/ 0 w 41"/>
                <a:gd name="T49" fmla="*/ 31 h 76"/>
                <a:gd name="T50" fmla="*/ 0 w 41"/>
                <a:gd name="T51" fmla="*/ 36 h 76"/>
                <a:gd name="T52" fmla="*/ 0 w 41"/>
                <a:gd name="T53" fmla="*/ 36 h 76"/>
                <a:gd name="T54" fmla="*/ 0 w 41"/>
                <a:gd name="T55" fmla="*/ 27 h 76"/>
                <a:gd name="T56" fmla="*/ 4 w 41"/>
                <a:gd name="T57" fmla="*/ 22 h 76"/>
                <a:gd name="T58" fmla="*/ 4 w 41"/>
                <a:gd name="T59" fmla="*/ 18 h 76"/>
                <a:gd name="T60" fmla="*/ 4 w 41"/>
                <a:gd name="T61" fmla="*/ 13 h 76"/>
                <a:gd name="T62" fmla="*/ 4 w 41"/>
                <a:gd name="T63" fmla="*/ 9 h 76"/>
                <a:gd name="T64" fmla="*/ 4 w 41"/>
                <a:gd name="T65" fmla="*/ 9 h 76"/>
                <a:gd name="T66" fmla="*/ 9 w 41"/>
                <a:gd name="T67" fmla="*/ 9 h 76"/>
                <a:gd name="T68" fmla="*/ 9 w 41"/>
                <a:gd name="T69" fmla="*/ 9 h 76"/>
                <a:gd name="T70" fmla="*/ 9 w 41"/>
                <a:gd name="T71" fmla="*/ 4 h 76"/>
                <a:gd name="T72" fmla="*/ 4 w 41"/>
                <a:gd name="T73" fmla="*/ 4 h 76"/>
                <a:gd name="T74" fmla="*/ 0 w 41"/>
                <a:gd name="T75" fmla="*/ 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1" h="76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13" y="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7" y="22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32" y="31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9"/>
                  </a:lnTo>
                  <a:lnTo>
                    <a:pt x="41" y="49"/>
                  </a:lnTo>
                  <a:lnTo>
                    <a:pt x="41" y="54"/>
                  </a:lnTo>
                  <a:lnTo>
                    <a:pt x="41" y="58"/>
                  </a:lnTo>
                  <a:lnTo>
                    <a:pt x="36" y="63"/>
                  </a:lnTo>
                  <a:lnTo>
                    <a:pt x="36" y="63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8" y="76"/>
                  </a:lnTo>
                  <a:lnTo>
                    <a:pt x="13" y="76"/>
                  </a:lnTo>
                  <a:lnTo>
                    <a:pt x="9" y="72"/>
                  </a:lnTo>
                  <a:lnTo>
                    <a:pt x="9" y="67"/>
                  </a:lnTo>
                  <a:lnTo>
                    <a:pt x="4" y="63"/>
                  </a:lnTo>
                  <a:lnTo>
                    <a:pt x="4" y="58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9"/>
                  </a:lnTo>
                  <a:lnTo>
                    <a:pt x="4" y="4"/>
                  </a:lnTo>
                  <a:lnTo>
                    <a:pt x="4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3" name="Freeform 99">
              <a:extLst>
                <a:ext uri="{FF2B5EF4-FFF2-40B4-BE49-F238E27FC236}">
                  <a16:creationId xmlns:a16="http://schemas.microsoft.com/office/drawing/2014/main" id="{2EC94843-2CBE-1A62-A378-39C1699FC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276" y="3806826"/>
              <a:ext cx="57150" cy="57150"/>
            </a:xfrm>
            <a:custGeom>
              <a:avLst/>
              <a:gdLst>
                <a:gd name="T0" fmla="*/ 27 w 36"/>
                <a:gd name="T1" fmla="*/ 27 h 36"/>
                <a:gd name="T2" fmla="*/ 23 w 36"/>
                <a:gd name="T3" fmla="*/ 27 h 36"/>
                <a:gd name="T4" fmla="*/ 23 w 36"/>
                <a:gd name="T5" fmla="*/ 27 h 36"/>
                <a:gd name="T6" fmla="*/ 18 w 36"/>
                <a:gd name="T7" fmla="*/ 27 h 36"/>
                <a:gd name="T8" fmla="*/ 18 w 36"/>
                <a:gd name="T9" fmla="*/ 32 h 36"/>
                <a:gd name="T10" fmla="*/ 14 w 36"/>
                <a:gd name="T11" fmla="*/ 36 h 36"/>
                <a:gd name="T12" fmla="*/ 14 w 36"/>
                <a:gd name="T13" fmla="*/ 36 h 36"/>
                <a:gd name="T14" fmla="*/ 14 w 36"/>
                <a:gd name="T15" fmla="*/ 36 h 36"/>
                <a:gd name="T16" fmla="*/ 9 w 36"/>
                <a:gd name="T17" fmla="*/ 36 h 36"/>
                <a:gd name="T18" fmla="*/ 5 w 36"/>
                <a:gd name="T19" fmla="*/ 32 h 36"/>
                <a:gd name="T20" fmla="*/ 5 w 36"/>
                <a:gd name="T21" fmla="*/ 32 h 36"/>
                <a:gd name="T22" fmla="*/ 5 w 36"/>
                <a:gd name="T23" fmla="*/ 32 h 36"/>
                <a:gd name="T24" fmla="*/ 5 w 36"/>
                <a:gd name="T25" fmla="*/ 32 h 36"/>
                <a:gd name="T26" fmla="*/ 5 w 36"/>
                <a:gd name="T27" fmla="*/ 27 h 36"/>
                <a:gd name="T28" fmla="*/ 0 w 36"/>
                <a:gd name="T29" fmla="*/ 23 h 36"/>
                <a:gd name="T30" fmla="*/ 0 w 36"/>
                <a:gd name="T31" fmla="*/ 23 h 36"/>
                <a:gd name="T32" fmla="*/ 0 w 36"/>
                <a:gd name="T33" fmla="*/ 18 h 36"/>
                <a:gd name="T34" fmla="*/ 0 w 36"/>
                <a:gd name="T35" fmla="*/ 18 h 36"/>
                <a:gd name="T36" fmla="*/ 5 w 36"/>
                <a:gd name="T37" fmla="*/ 14 h 36"/>
                <a:gd name="T38" fmla="*/ 5 w 36"/>
                <a:gd name="T39" fmla="*/ 14 h 36"/>
                <a:gd name="T40" fmla="*/ 5 w 36"/>
                <a:gd name="T41" fmla="*/ 9 h 36"/>
                <a:gd name="T42" fmla="*/ 9 w 36"/>
                <a:gd name="T43" fmla="*/ 9 h 36"/>
                <a:gd name="T44" fmla="*/ 9 w 36"/>
                <a:gd name="T45" fmla="*/ 5 h 36"/>
                <a:gd name="T46" fmla="*/ 14 w 36"/>
                <a:gd name="T47" fmla="*/ 5 h 36"/>
                <a:gd name="T48" fmla="*/ 18 w 36"/>
                <a:gd name="T49" fmla="*/ 0 h 36"/>
                <a:gd name="T50" fmla="*/ 27 w 36"/>
                <a:gd name="T51" fmla="*/ 0 h 36"/>
                <a:gd name="T52" fmla="*/ 27 w 36"/>
                <a:gd name="T53" fmla="*/ 0 h 36"/>
                <a:gd name="T54" fmla="*/ 27 w 36"/>
                <a:gd name="T55" fmla="*/ 0 h 36"/>
                <a:gd name="T56" fmla="*/ 32 w 36"/>
                <a:gd name="T57" fmla="*/ 0 h 36"/>
                <a:gd name="T58" fmla="*/ 32 w 36"/>
                <a:gd name="T59" fmla="*/ 5 h 36"/>
                <a:gd name="T60" fmla="*/ 36 w 36"/>
                <a:gd name="T61" fmla="*/ 9 h 36"/>
                <a:gd name="T62" fmla="*/ 36 w 36"/>
                <a:gd name="T63" fmla="*/ 9 h 36"/>
                <a:gd name="T64" fmla="*/ 36 w 36"/>
                <a:gd name="T65" fmla="*/ 9 h 36"/>
                <a:gd name="T66" fmla="*/ 36 w 36"/>
                <a:gd name="T67" fmla="*/ 14 h 36"/>
                <a:gd name="T68" fmla="*/ 36 w 36"/>
                <a:gd name="T69" fmla="*/ 18 h 36"/>
                <a:gd name="T70" fmla="*/ 32 w 36"/>
                <a:gd name="T71" fmla="*/ 18 h 36"/>
                <a:gd name="T72" fmla="*/ 32 w 36"/>
                <a:gd name="T73" fmla="*/ 23 h 36"/>
                <a:gd name="T74" fmla="*/ 32 w 36"/>
                <a:gd name="T75" fmla="*/ 23 h 36"/>
                <a:gd name="T76" fmla="*/ 27 w 36"/>
                <a:gd name="T7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6" h="36">
                  <a:moveTo>
                    <a:pt x="27" y="27"/>
                  </a:moveTo>
                  <a:lnTo>
                    <a:pt x="27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2" y="1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27" y="27"/>
                  </a:lnTo>
                  <a:lnTo>
                    <a:pt x="27" y="27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4" name="Freeform 100">
              <a:extLst>
                <a:ext uri="{FF2B5EF4-FFF2-40B4-BE49-F238E27FC236}">
                  <a16:creationId xmlns:a16="http://schemas.microsoft.com/office/drawing/2014/main" id="{247467CD-0773-0E5D-267D-C5C679225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1265239"/>
              <a:ext cx="130175" cy="73025"/>
            </a:xfrm>
            <a:custGeom>
              <a:avLst/>
              <a:gdLst>
                <a:gd name="T0" fmla="*/ 54 w 82"/>
                <a:gd name="T1" fmla="*/ 5 h 46"/>
                <a:gd name="T2" fmla="*/ 64 w 82"/>
                <a:gd name="T3" fmla="*/ 5 h 46"/>
                <a:gd name="T4" fmla="*/ 73 w 82"/>
                <a:gd name="T5" fmla="*/ 10 h 46"/>
                <a:gd name="T6" fmla="*/ 77 w 82"/>
                <a:gd name="T7" fmla="*/ 14 h 46"/>
                <a:gd name="T8" fmla="*/ 77 w 82"/>
                <a:gd name="T9" fmla="*/ 14 h 46"/>
                <a:gd name="T10" fmla="*/ 77 w 82"/>
                <a:gd name="T11" fmla="*/ 19 h 46"/>
                <a:gd name="T12" fmla="*/ 82 w 82"/>
                <a:gd name="T13" fmla="*/ 19 h 46"/>
                <a:gd name="T14" fmla="*/ 82 w 82"/>
                <a:gd name="T15" fmla="*/ 23 h 46"/>
                <a:gd name="T16" fmla="*/ 82 w 82"/>
                <a:gd name="T17" fmla="*/ 23 h 46"/>
                <a:gd name="T18" fmla="*/ 77 w 82"/>
                <a:gd name="T19" fmla="*/ 23 h 46"/>
                <a:gd name="T20" fmla="*/ 73 w 82"/>
                <a:gd name="T21" fmla="*/ 28 h 46"/>
                <a:gd name="T22" fmla="*/ 68 w 82"/>
                <a:gd name="T23" fmla="*/ 28 h 46"/>
                <a:gd name="T24" fmla="*/ 68 w 82"/>
                <a:gd name="T25" fmla="*/ 32 h 46"/>
                <a:gd name="T26" fmla="*/ 68 w 82"/>
                <a:gd name="T27" fmla="*/ 37 h 46"/>
                <a:gd name="T28" fmla="*/ 68 w 82"/>
                <a:gd name="T29" fmla="*/ 41 h 46"/>
                <a:gd name="T30" fmla="*/ 68 w 82"/>
                <a:gd name="T31" fmla="*/ 41 h 46"/>
                <a:gd name="T32" fmla="*/ 73 w 82"/>
                <a:gd name="T33" fmla="*/ 41 h 46"/>
                <a:gd name="T34" fmla="*/ 68 w 82"/>
                <a:gd name="T35" fmla="*/ 41 h 46"/>
                <a:gd name="T36" fmla="*/ 68 w 82"/>
                <a:gd name="T37" fmla="*/ 41 h 46"/>
                <a:gd name="T38" fmla="*/ 64 w 82"/>
                <a:gd name="T39" fmla="*/ 41 h 46"/>
                <a:gd name="T40" fmla="*/ 59 w 82"/>
                <a:gd name="T41" fmla="*/ 41 h 46"/>
                <a:gd name="T42" fmla="*/ 59 w 82"/>
                <a:gd name="T43" fmla="*/ 46 h 46"/>
                <a:gd name="T44" fmla="*/ 54 w 82"/>
                <a:gd name="T45" fmla="*/ 46 h 46"/>
                <a:gd name="T46" fmla="*/ 50 w 82"/>
                <a:gd name="T47" fmla="*/ 46 h 46"/>
                <a:gd name="T48" fmla="*/ 45 w 82"/>
                <a:gd name="T49" fmla="*/ 46 h 46"/>
                <a:gd name="T50" fmla="*/ 41 w 82"/>
                <a:gd name="T51" fmla="*/ 46 h 46"/>
                <a:gd name="T52" fmla="*/ 41 w 82"/>
                <a:gd name="T53" fmla="*/ 46 h 46"/>
                <a:gd name="T54" fmla="*/ 36 w 82"/>
                <a:gd name="T55" fmla="*/ 41 h 46"/>
                <a:gd name="T56" fmla="*/ 32 w 82"/>
                <a:gd name="T57" fmla="*/ 41 h 46"/>
                <a:gd name="T58" fmla="*/ 32 w 82"/>
                <a:gd name="T59" fmla="*/ 41 h 46"/>
                <a:gd name="T60" fmla="*/ 27 w 82"/>
                <a:gd name="T61" fmla="*/ 37 h 46"/>
                <a:gd name="T62" fmla="*/ 27 w 82"/>
                <a:gd name="T63" fmla="*/ 37 h 46"/>
                <a:gd name="T64" fmla="*/ 27 w 82"/>
                <a:gd name="T65" fmla="*/ 32 h 46"/>
                <a:gd name="T66" fmla="*/ 23 w 82"/>
                <a:gd name="T67" fmla="*/ 28 h 46"/>
                <a:gd name="T68" fmla="*/ 18 w 82"/>
                <a:gd name="T69" fmla="*/ 28 h 46"/>
                <a:gd name="T70" fmla="*/ 14 w 82"/>
                <a:gd name="T71" fmla="*/ 23 h 46"/>
                <a:gd name="T72" fmla="*/ 9 w 82"/>
                <a:gd name="T73" fmla="*/ 23 h 46"/>
                <a:gd name="T74" fmla="*/ 5 w 82"/>
                <a:gd name="T75" fmla="*/ 23 h 46"/>
                <a:gd name="T76" fmla="*/ 5 w 82"/>
                <a:gd name="T77" fmla="*/ 14 h 46"/>
                <a:gd name="T78" fmla="*/ 0 w 82"/>
                <a:gd name="T79" fmla="*/ 5 h 46"/>
                <a:gd name="T80" fmla="*/ 9 w 82"/>
                <a:gd name="T81" fmla="*/ 0 h 46"/>
                <a:gd name="T82" fmla="*/ 18 w 82"/>
                <a:gd name="T83" fmla="*/ 0 h 46"/>
                <a:gd name="T84" fmla="*/ 27 w 82"/>
                <a:gd name="T85" fmla="*/ 0 h 46"/>
                <a:gd name="T86" fmla="*/ 27 w 82"/>
                <a:gd name="T87" fmla="*/ 0 h 46"/>
                <a:gd name="T88" fmla="*/ 36 w 82"/>
                <a:gd name="T89" fmla="*/ 0 h 46"/>
                <a:gd name="T90" fmla="*/ 45 w 82"/>
                <a:gd name="T91" fmla="*/ 5 h 46"/>
                <a:gd name="T92" fmla="*/ 50 w 82"/>
                <a:gd name="T93" fmla="*/ 0 h 46"/>
                <a:gd name="T94" fmla="*/ 54 w 82"/>
                <a:gd name="T9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46">
                  <a:moveTo>
                    <a:pt x="54" y="0"/>
                  </a:moveTo>
                  <a:lnTo>
                    <a:pt x="54" y="0"/>
                  </a:lnTo>
                  <a:lnTo>
                    <a:pt x="54" y="5"/>
                  </a:lnTo>
                  <a:lnTo>
                    <a:pt x="59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82" y="19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8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68" y="28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6"/>
                  </a:lnTo>
                  <a:lnTo>
                    <a:pt x="59" y="46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36" y="46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37"/>
                  </a:lnTo>
                  <a:lnTo>
                    <a:pt x="32" y="37"/>
                  </a:lnTo>
                  <a:lnTo>
                    <a:pt x="27" y="37"/>
                  </a:lnTo>
                  <a:lnTo>
                    <a:pt x="27" y="41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5" name="Freeform 101">
              <a:extLst>
                <a:ext uri="{FF2B5EF4-FFF2-40B4-BE49-F238E27FC236}">
                  <a16:creationId xmlns:a16="http://schemas.microsoft.com/office/drawing/2014/main" id="{4A1C82E3-29CE-18B3-E722-82EA9A3F5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1452564"/>
              <a:ext cx="14288" cy="22225"/>
            </a:xfrm>
            <a:custGeom>
              <a:avLst/>
              <a:gdLst>
                <a:gd name="T0" fmla="*/ 0 w 9"/>
                <a:gd name="T1" fmla="*/ 0 h 14"/>
                <a:gd name="T2" fmla="*/ 0 w 9"/>
                <a:gd name="T3" fmla="*/ 0 h 14"/>
                <a:gd name="T4" fmla="*/ 4 w 9"/>
                <a:gd name="T5" fmla="*/ 0 h 14"/>
                <a:gd name="T6" fmla="*/ 4 w 9"/>
                <a:gd name="T7" fmla="*/ 0 h 14"/>
                <a:gd name="T8" fmla="*/ 4 w 9"/>
                <a:gd name="T9" fmla="*/ 0 h 14"/>
                <a:gd name="T10" fmla="*/ 4 w 9"/>
                <a:gd name="T11" fmla="*/ 0 h 14"/>
                <a:gd name="T12" fmla="*/ 4 w 9"/>
                <a:gd name="T13" fmla="*/ 0 h 14"/>
                <a:gd name="T14" fmla="*/ 4 w 9"/>
                <a:gd name="T15" fmla="*/ 5 h 14"/>
                <a:gd name="T16" fmla="*/ 4 w 9"/>
                <a:gd name="T17" fmla="*/ 5 h 14"/>
                <a:gd name="T18" fmla="*/ 4 w 9"/>
                <a:gd name="T19" fmla="*/ 5 h 14"/>
                <a:gd name="T20" fmla="*/ 4 w 9"/>
                <a:gd name="T21" fmla="*/ 5 h 14"/>
                <a:gd name="T22" fmla="*/ 9 w 9"/>
                <a:gd name="T23" fmla="*/ 5 h 14"/>
                <a:gd name="T24" fmla="*/ 9 w 9"/>
                <a:gd name="T25" fmla="*/ 9 h 14"/>
                <a:gd name="T26" fmla="*/ 9 w 9"/>
                <a:gd name="T27" fmla="*/ 9 h 14"/>
                <a:gd name="T28" fmla="*/ 9 w 9"/>
                <a:gd name="T29" fmla="*/ 9 h 14"/>
                <a:gd name="T30" fmla="*/ 9 w 9"/>
                <a:gd name="T31" fmla="*/ 9 h 14"/>
                <a:gd name="T32" fmla="*/ 9 w 9"/>
                <a:gd name="T33" fmla="*/ 9 h 14"/>
                <a:gd name="T34" fmla="*/ 9 w 9"/>
                <a:gd name="T35" fmla="*/ 9 h 14"/>
                <a:gd name="T36" fmla="*/ 9 w 9"/>
                <a:gd name="T37" fmla="*/ 9 h 14"/>
                <a:gd name="T38" fmla="*/ 9 w 9"/>
                <a:gd name="T39" fmla="*/ 14 h 14"/>
                <a:gd name="T40" fmla="*/ 9 w 9"/>
                <a:gd name="T41" fmla="*/ 14 h 14"/>
                <a:gd name="T42" fmla="*/ 4 w 9"/>
                <a:gd name="T43" fmla="*/ 14 h 14"/>
                <a:gd name="T44" fmla="*/ 4 w 9"/>
                <a:gd name="T45" fmla="*/ 14 h 14"/>
                <a:gd name="T46" fmla="*/ 4 w 9"/>
                <a:gd name="T47" fmla="*/ 14 h 14"/>
                <a:gd name="T48" fmla="*/ 4 w 9"/>
                <a:gd name="T49" fmla="*/ 14 h 14"/>
                <a:gd name="T50" fmla="*/ 4 w 9"/>
                <a:gd name="T51" fmla="*/ 14 h 14"/>
                <a:gd name="T52" fmla="*/ 0 w 9"/>
                <a:gd name="T53" fmla="*/ 14 h 14"/>
                <a:gd name="T54" fmla="*/ 0 w 9"/>
                <a:gd name="T55" fmla="*/ 14 h 14"/>
                <a:gd name="T56" fmla="*/ 0 w 9"/>
                <a:gd name="T57" fmla="*/ 14 h 14"/>
                <a:gd name="T58" fmla="*/ 0 w 9"/>
                <a:gd name="T59" fmla="*/ 14 h 14"/>
                <a:gd name="T60" fmla="*/ 0 w 9"/>
                <a:gd name="T61" fmla="*/ 14 h 14"/>
                <a:gd name="T62" fmla="*/ 0 w 9"/>
                <a:gd name="T63" fmla="*/ 14 h 14"/>
                <a:gd name="T64" fmla="*/ 0 w 9"/>
                <a:gd name="T65" fmla="*/ 14 h 14"/>
                <a:gd name="T66" fmla="*/ 0 w 9"/>
                <a:gd name="T67" fmla="*/ 14 h 14"/>
                <a:gd name="T68" fmla="*/ 0 w 9"/>
                <a:gd name="T69" fmla="*/ 9 h 14"/>
                <a:gd name="T70" fmla="*/ 0 w 9"/>
                <a:gd name="T71" fmla="*/ 9 h 14"/>
                <a:gd name="T72" fmla="*/ 0 w 9"/>
                <a:gd name="T73" fmla="*/ 9 h 14"/>
                <a:gd name="T74" fmla="*/ 0 w 9"/>
                <a:gd name="T75" fmla="*/ 9 h 14"/>
                <a:gd name="T76" fmla="*/ 0 w 9"/>
                <a:gd name="T77" fmla="*/ 9 h 14"/>
                <a:gd name="T78" fmla="*/ 0 w 9"/>
                <a:gd name="T79" fmla="*/ 5 h 14"/>
                <a:gd name="T80" fmla="*/ 0 w 9"/>
                <a:gd name="T81" fmla="*/ 5 h 14"/>
                <a:gd name="T82" fmla="*/ 0 w 9"/>
                <a:gd name="T83" fmla="*/ 5 h 14"/>
                <a:gd name="T84" fmla="*/ 0 w 9"/>
                <a:gd name="T85" fmla="*/ 5 h 14"/>
                <a:gd name="T86" fmla="*/ 0 w 9"/>
                <a:gd name="T87" fmla="*/ 5 h 14"/>
                <a:gd name="T88" fmla="*/ 0 w 9"/>
                <a:gd name="T89" fmla="*/ 5 h 14"/>
                <a:gd name="T90" fmla="*/ 0 w 9"/>
                <a:gd name="T91" fmla="*/ 0 h 14"/>
                <a:gd name="T92" fmla="*/ 0 w 9"/>
                <a:gd name="T9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" h="1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6" name="Freeform 102">
              <a:extLst>
                <a:ext uri="{FF2B5EF4-FFF2-40B4-BE49-F238E27FC236}">
                  <a16:creationId xmlns:a16="http://schemas.microsoft.com/office/drawing/2014/main" id="{EF7657AC-A4C6-7949-08A9-26072DE22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1216026"/>
              <a:ext cx="158750" cy="71438"/>
            </a:xfrm>
            <a:custGeom>
              <a:avLst/>
              <a:gdLst>
                <a:gd name="T0" fmla="*/ 54 w 100"/>
                <a:gd name="T1" fmla="*/ 0 h 45"/>
                <a:gd name="T2" fmla="*/ 54 w 100"/>
                <a:gd name="T3" fmla="*/ 0 h 45"/>
                <a:gd name="T4" fmla="*/ 59 w 100"/>
                <a:gd name="T5" fmla="*/ 4 h 45"/>
                <a:gd name="T6" fmla="*/ 64 w 100"/>
                <a:gd name="T7" fmla="*/ 4 h 45"/>
                <a:gd name="T8" fmla="*/ 68 w 100"/>
                <a:gd name="T9" fmla="*/ 9 h 45"/>
                <a:gd name="T10" fmla="*/ 73 w 100"/>
                <a:gd name="T11" fmla="*/ 9 h 45"/>
                <a:gd name="T12" fmla="*/ 82 w 100"/>
                <a:gd name="T13" fmla="*/ 9 h 45"/>
                <a:gd name="T14" fmla="*/ 86 w 100"/>
                <a:gd name="T15" fmla="*/ 9 h 45"/>
                <a:gd name="T16" fmla="*/ 86 w 100"/>
                <a:gd name="T17" fmla="*/ 9 h 45"/>
                <a:gd name="T18" fmla="*/ 91 w 100"/>
                <a:gd name="T19" fmla="*/ 13 h 45"/>
                <a:gd name="T20" fmla="*/ 91 w 100"/>
                <a:gd name="T21" fmla="*/ 18 h 45"/>
                <a:gd name="T22" fmla="*/ 91 w 100"/>
                <a:gd name="T23" fmla="*/ 18 h 45"/>
                <a:gd name="T24" fmla="*/ 91 w 100"/>
                <a:gd name="T25" fmla="*/ 22 h 45"/>
                <a:gd name="T26" fmla="*/ 95 w 100"/>
                <a:gd name="T27" fmla="*/ 22 h 45"/>
                <a:gd name="T28" fmla="*/ 95 w 100"/>
                <a:gd name="T29" fmla="*/ 27 h 45"/>
                <a:gd name="T30" fmla="*/ 100 w 100"/>
                <a:gd name="T31" fmla="*/ 27 h 45"/>
                <a:gd name="T32" fmla="*/ 100 w 100"/>
                <a:gd name="T33" fmla="*/ 31 h 45"/>
                <a:gd name="T34" fmla="*/ 100 w 100"/>
                <a:gd name="T35" fmla="*/ 36 h 45"/>
                <a:gd name="T36" fmla="*/ 95 w 100"/>
                <a:gd name="T37" fmla="*/ 41 h 45"/>
                <a:gd name="T38" fmla="*/ 91 w 100"/>
                <a:gd name="T39" fmla="*/ 41 h 45"/>
                <a:gd name="T40" fmla="*/ 91 w 100"/>
                <a:gd name="T41" fmla="*/ 41 h 45"/>
                <a:gd name="T42" fmla="*/ 82 w 100"/>
                <a:gd name="T43" fmla="*/ 45 h 45"/>
                <a:gd name="T44" fmla="*/ 77 w 100"/>
                <a:gd name="T45" fmla="*/ 45 h 45"/>
                <a:gd name="T46" fmla="*/ 73 w 100"/>
                <a:gd name="T47" fmla="*/ 45 h 45"/>
                <a:gd name="T48" fmla="*/ 68 w 100"/>
                <a:gd name="T49" fmla="*/ 41 h 45"/>
                <a:gd name="T50" fmla="*/ 64 w 100"/>
                <a:gd name="T51" fmla="*/ 36 h 45"/>
                <a:gd name="T52" fmla="*/ 54 w 100"/>
                <a:gd name="T53" fmla="*/ 31 h 45"/>
                <a:gd name="T54" fmla="*/ 50 w 100"/>
                <a:gd name="T55" fmla="*/ 31 h 45"/>
                <a:gd name="T56" fmla="*/ 50 w 100"/>
                <a:gd name="T57" fmla="*/ 31 h 45"/>
                <a:gd name="T58" fmla="*/ 41 w 100"/>
                <a:gd name="T59" fmla="*/ 31 h 45"/>
                <a:gd name="T60" fmla="*/ 36 w 100"/>
                <a:gd name="T61" fmla="*/ 31 h 45"/>
                <a:gd name="T62" fmla="*/ 27 w 100"/>
                <a:gd name="T63" fmla="*/ 31 h 45"/>
                <a:gd name="T64" fmla="*/ 23 w 100"/>
                <a:gd name="T65" fmla="*/ 31 h 45"/>
                <a:gd name="T66" fmla="*/ 14 w 100"/>
                <a:gd name="T67" fmla="*/ 31 h 45"/>
                <a:gd name="T68" fmla="*/ 9 w 100"/>
                <a:gd name="T69" fmla="*/ 31 h 45"/>
                <a:gd name="T70" fmla="*/ 0 w 100"/>
                <a:gd name="T71" fmla="*/ 36 h 45"/>
                <a:gd name="T72" fmla="*/ 5 w 100"/>
                <a:gd name="T73" fmla="*/ 22 h 45"/>
                <a:gd name="T74" fmla="*/ 5 w 100"/>
                <a:gd name="T75" fmla="*/ 18 h 45"/>
                <a:gd name="T76" fmla="*/ 9 w 100"/>
                <a:gd name="T77" fmla="*/ 9 h 45"/>
                <a:gd name="T78" fmla="*/ 18 w 100"/>
                <a:gd name="T79" fmla="*/ 9 h 45"/>
                <a:gd name="T80" fmla="*/ 27 w 100"/>
                <a:gd name="T81" fmla="*/ 13 h 45"/>
                <a:gd name="T82" fmla="*/ 41 w 100"/>
                <a:gd name="T83" fmla="*/ 18 h 45"/>
                <a:gd name="T84" fmla="*/ 45 w 100"/>
                <a:gd name="T85" fmla="*/ 13 h 45"/>
                <a:gd name="T86" fmla="*/ 41 w 100"/>
                <a:gd name="T87" fmla="*/ 4 h 45"/>
                <a:gd name="T88" fmla="*/ 45 w 100"/>
                <a:gd name="T89" fmla="*/ 4 h 45"/>
                <a:gd name="T90" fmla="*/ 50 w 100"/>
                <a:gd name="T91" fmla="*/ 0 h 45"/>
                <a:gd name="T92" fmla="*/ 54 w 100"/>
                <a:gd name="T9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45">
                  <a:moveTo>
                    <a:pt x="54" y="0"/>
                  </a:move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7"/>
                  </a:lnTo>
                  <a:lnTo>
                    <a:pt x="95" y="27"/>
                  </a:lnTo>
                  <a:lnTo>
                    <a:pt x="95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31"/>
                  </a:lnTo>
                  <a:lnTo>
                    <a:pt x="100" y="31"/>
                  </a:lnTo>
                  <a:lnTo>
                    <a:pt x="100" y="31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95" y="36"/>
                  </a:lnTo>
                  <a:lnTo>
                    <a:pt x="95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86" y="41"/>
                  </a:lnTo>
                  <a:lnTo>
                    <a:pt x="82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3" y="45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9" y="36"/>
                  </a:lnTo>
                  <a:lnTo>
                    <a:pt x="54" y="36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45" y="31"/>
                  </a:lnTo>
                  <a:lnTo>
                    <a:pt x="45" y="36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2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8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3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32" y="18"/>
                  </a:lnTo>
                  <a:lnTo>
                    <a:pt x="36" y="22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5" y="18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9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7" name="Freeform 103">
              <a:extLst>
                <a:ext uri="{FF2B5EF4-FFF2-40B4-BE49-F238E27FC236}">
                  <a16:creationId xmlns:a16="http://schemas.microsoft.com/office/drawing/2014/main" id="{1416C42B-6311-4E92-448A-8ED7E81DF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938" y="1876426"/>
              <a:ext cx="438150" cy="430213"/>
            </a:xfrm>
            <a:custGeom>
              <a:avLst/>
              <a:gdLst>
                <a:gd name="T0" fmla="*/ 240 w 276"/>
                <a:gd name="T1" fmla="*/ 13 h 271"/>
                <a:gd name="T2" fmla="*/ 249 w 276"/>
                <a:gd name="T3" fmla="*/ 9 h 271"/>
                <a:gd name="T4" fmla="*/ 253 w 276"/>
                <a:gd name="T5" fmla="*/ 18 h 271"/>
                <a:gd name="T6" fmla="*/ 267 w 276"/>
                <a:gd name="T7" fmla="*/ 22 h 271"/>
                <a:gd name="T8" fmla="*/ 267 w 276"/>
                <a:gd name="T9" fmla="*/ 27 h 271"/>
                <a:gd name="T10" fmla="*/ 267 w 276"/>
                <a:gd name="T11" fmla="*/ 40 h 271"/>
                <a:gd name="T12" fmla="*/ 271 w 276"/>
                <a:gd name="T13" fmla="*/ 59 h 271"/>
                <a:gd name="T14" fmla="*/ 276 w 276"/>
                <a:gd name="T15" fmla="*/ 68 h 271"/>
                <a:gd name="T16" fmla="*/ 276 w 276"/>
                <a:gd name="T17" fmla="*/ 72 h 271"/>
                <a:gd name="T18" fmla="*/ 253 w 276"/>
                <a:gd name="T19" fmla="*/ 72 h 271"/>
                <a:gd name="T20" fmla="*/ 249 w 276"/>
                <a:gd name="T21" fmla="*/ 77 h 271"/>
                <a:gd name="T22" fmla="*/ 235 w 276"/>
                <a:gd name="T23" fmla="*/ 81 h 271"/>
                <a:gd name="T24" fmla="*/ 231 w 276"/>
                <a:gd name="T25" fmla="*/ 86 h 271"/>
                <a:gd name="T26" fmla="*/ 235 w 276"/>
                <a:gd name="T27" fmla="*/ 90 h 271"/>
                <a:gd name="T28" fmla="*/ 231 w 276"/>
                <a:gd name="T29" fmla="*/ 95 h 271"/>
                <a:gd name="T30" fmla="*/ 217 w 276"/>
                <a:gd name="T31" fmla="*/ 99 h 271"/>
                <a:gd name="T32" fmla="*/ 204 w 276"/>
                <a:gd name="T33" fmla="*/ 113 h 271"/>
                <a:gd name="T34" fmla="*/ 186 w 276"/>
                <a:gd name="T35" fmla="*/ 113 h 271"/>
                <a:gd name="T36" fmla="*/ 186 w 276"/>
                <a:gd name="T37" fmla="*/ 117 h 271"/>
                <a:gd name="T38" fmla="*/ 177 w 276"/>
                <a:gd name="T39" fmla="*/ 117 h 271"/>
                <a:gd name="T40" fmla="*/ 168 w 276"/>
                <a:gd name="T41" fmla="*/ 122 h 271"/>
                <a:gd name="T42" fmla="*/ 154 w 276"/>
                <a:gd name="T43" fmla="*/ 131 h 271"/>
                <a:gd name="T44" fmla="*/ 145 w 276"/>
                <a:gd name="T45" fmla="*/ 154 h 271"/>
                <a:gd name="T46" fmla="*/ 145 w 276"/>
                <a:gd name="T47" fmla="*/ 163 h 271"/>
                <a:gd name="T48" fmla="*/ 140 w 276"/>
                <a:gd name="T49" fmla="*/ 167 h 271"/>
                <a:gd name="T50" fmla="*/ 136 w 276"/>
                <a:gd name="T51" fmla="*/ 167 h 271"/>
                <a:gd name="T52" fmla="*/ 127 w 276"/>
                <a:gd name="T53" fmla="*/ 172 h 271"/>
                <a:gd name="T54" fmla="*/ 118 w 276"/>
                <a:gd name="T55" fmla="*/ 167 h 271"/>
                <a:gd name="T56" fmla="*/ 109 w 276"/>
                <a:gd name="T57" fmla="*/ 167 h 271"/>
                <a:gd name="T58" fmla="*/ 104 w 276"/>
                <a:gd name="T59" fmla="*/ 172 h 271"/>
                <a:gd name="T60" fmla="*/ 100 w 276"/>
                <a:gd name="T61" fmla="*/ 181 h 271"/>
                <a:gd name="T62" fmla="*/ 95 w 276"/>
                <a:gd name="T63" fmla="*/ 185 h 271"/>
                <a:gd name="T64" fmla="*/ 91 w 276"/>
                <a:gd name="T65" fmla="*/ 190 h 271"/>
                <a:gd name="T66" fmla="*/ 86 w 276"/>
                <a:gd name="T67" fmla="*/ 199 h 271"/>
                <a:gd name="T68" fmla="*/ 82 w 276"/>
                <a:gd name="T69" fmla="*/ 208 h 271"/>
                <a:gd name="T70" fmla="*/ 73 w 276"/>
                <a:gd name="T71" fmla="*/ 212 h 271"/>
                <a:gd name="T72" fmla="*/ 68 w 276"/>
                <a:gd name="T73" fmla="*/ 221 h 271"/>
                <a:gd name="T74" fmla="*/ 59 w 276"/>
                <a:gd name="T75" fmla="*/ 226 h 271"/>
                <a:gd name="T76" fmla="*/ 55 w 276"/>
                <a:gd name="T77" fmla="*/ 235 h 271"/>
                <a:gd name="T78" fmla="*/ 50 w 276"/>
                <a:gd name="T79" fmla="*/ 253 h 271"/>
                <a:gd name="T80" fmla="*/ 46 w 276"/>
                <a:gd name="T81" fmla="*/ 258 h 271"/>
                <a:gd name="T82" fmla="*/ 41 w 276"/>
                <a:gd name="T83" fmla="*/ 267 h 271"/>
                <a:gd name="T84" fmla="*/ 32 w 276"/>
                <a:gd name="T85" fmla="*/ 271 h 271"/>
                <a:gd name="T86" fmla="*/ 18 w 276"/>
                <a:gd name="T87" fmla="*/ 271 h 271"/>
                <a:gd name="T88" fmla="*/ 0 w 276"/>
                <a:gd name="T89" fmla="*/ 271 h 271"/>
                <a:gd name="T90" fmla="*/ 14 w 276"/>
                <a:gd name="T91" fmla="*/ 244 h 271"/>
                <a:gd name="T92" fmla="*/ 23 w 276"/>
                <a:gd name="T93" fmla="*/ 230 h 271"/>
                <a:gd name="T94" fmla="*/ 18 w 276"/>
                <a:gd name="T95" fmla="*/ 230 h 271"/>
                <a:gd name="T96" fmla="*/ 37 w 276"/>
                <a:gd name="T97" fmla="*/ 212 h 271"/>
                <a:gd name="T98" fmla="*/ 46 w 276"/>
                <a:gd name="T99" fmla="*/ 190 h 271"/>
                <a:gd name="T100" fmla="*/ 59 w 276"/>
                <a:gd name="T101" fmla="*/ 176 h 271"/>
                <a:gd name="T102" fmla="*/ 73 w 276"/>
                <a:gd name="T103" fmla="*/ 154 h 271"/>
                <a:gd name="T104" fmla="*/ 100 w 276"/>
                <a:gd name="T105" fmla="*/ 144 h 271"/>
                <a:gd name="T106" fmla="*/ 127 w 276"/>
                <a:gd name="T107" fmla="*/ 122 h 271"/>
                <a:gd name="T108" fmla="*/ 136 w 276"/>
                <a:gd name="T109" fmla="*/ 104 h 271"/>
                <a:gd name="T110" fmla="*/ 136 w 276"/>
                <a:gd name="T111" fmla="*/ 86 h 271"/>
                <a:gd name="T112" fmla="*/ 154 w 276"/>
                <a:gd name="T113" fmla="*/ 54 h 271"/>
                <a:gd name="T114" fmla="*/ 186 w 276"/>
                <a:gd name="T115" fmla="*/ 36 h 271"/>
                <a:gd name="T116" fmla="*/ 208 w 276"/>
                <a:gd name="T117" fmla="*/ 0 h 271"/>
                <a:gd name="T118" fmla="*/ 213 w 276"/>
                <a:gd name="T119" fmla="*/ 4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6" h="271">
                  <a:moveTo>
                    <a:pt x="222" y="13"/>
                  </a:moveTo>
                  <a:lnTo>
                    <a:pt x="222" y="13"/>
                  </a:lnTo>
                  <a:lnTo>
                    <a:pt x="226" y="13"/>
                  </a:lnTo>
                  <a:lnTo>
                    <a:pt x="235" y="13"/>
                  </a:lnTo>
                  <a:lnTo>
                    <a:pt x="235" y="13"/>
                  </a:lnTo>
                  <a:lnTo>
                    <a:pt x="240" y="13"/>
                  </a:lnTo>
                  <a:lnTo>
                    <a:pt x="240" y="13"/>
                  </a:lnTo>
                  <a:lnTo>
                    <a:pt x="244" y="13"/>
                  </a:lnTo>
                  <a:lnTo>
                    <a:pt x="244" y="13"/>
                  </a:lnTo>
                  <a:lnTo>
                    <a:pt x="249" y="13"/>
                  </a:lnTo>
                  <a:lnTo>
                    <a:pt x="249" y="9"/>
                  </a:lnTo>
                  <a:lnTo>
                    <a:pt x="249" y="9"/>
                  </a:lnTo>
                  <a:lnTo>
                    <a:pt x="249" y="13"/>
                  </a:lnTo>
                  <a:lnTo>
                    <a:pt x="249" y="13"/>
                  </a:lnTo>
                  <a:lnTo>
                    <a:pt x="253" y="13"/>
                  </a:lnTo>
                  <a:lnTo>
                    <a:pt x="253" y="13"/>
                  </a:lnTo>
                  <a:lnTo>
                    <a:pt x="253" y="13"/>
                  </a:lnTo>
                  <a:lnTo>
                    <a:pt x="253" y="18"/>
                  </a:lnTo>
                  <a:lnTo>
                    <a:pt x="258" y="13"/>
                  </a:lnTo>
                  <a:lnTo>
                    <a:pt x="262" y="18"/>
                  </a:lnTo>
                  <a:lnTo>
                    <a:pt x="262" y="18"/>
                  </a:lnTo>
                  <a:lnTo>
                    <a:pt x="262" y="18"/>
                  </a:lnTo>
                  <a:lnTo>
                    <a:pt x="267" y="22"/>
                  </a:lnTo>
                  <a:lnTo>
                    <a:pt x="267" y="22"/>
                  </a:lnTo>
                  <a:lnTo>
                    <a:pt x="267" y="22"/>
                  </a:lnTo>
                  <a:lnTo>
                    <a:pt x="267" y="22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7" y="31"/>
                  </a:lnTo>
                  <a:lnTo>
                    <a:pt x="271" y="31"/>
                  </a:lnTo>
                  <a:lnTo>
                    <a:pt x="271" y="36"/>
                  </a:lnTo>
                  <a:lnTo>
                    <a:pt x="267" y="40"/>
                  </a:lnTo>
                  <a:lnTo>
                    <a:pt x="267" y="40"/>
                  </a:lnTo>
                  <a:lnTo>
                    <a:pt x="267" y="40"/>
                  </a:lnTo>
                  <a:lnTo>
                    <a:pt x="271" y="45"/>
                  </a:lnTo>
                  <a:lnTo>
                    <a:pt x="267" y="50"/>
                  </a:lnTo>
                  <a:lnTo>
                    <a:pt x="271" y="54"/>
                  </a:lnTo>
                  <a:lnTo>
                    <a:pt x="271" y="54"/>
                  </a:lnTo>
                  <a:lnTo>
                    <a:pt x="271" y="59"/>
                  </a:lnTo>
                  <a:lnTo>
                    <a:pt x="271" y="59"/>
                  </a:lnTo>
                  <a:lnTo>
                    <a:pt x="271" y="63"/>
                  </a:lnTo>
                  <a:lnTo>
                    <a:pt x="276" y="63"/>
                  </a:lnTo>
                  <a:lnTo>
                    <a:pt x="276" y="63"/>
                  </a:lnTo>
                  <a:lnTo>
                    <a:pt x="276" y="63"/>
                  </a:lnTo>
                  <a:lnTo>
                    <a:pt x="276" y="68"/>
                  </a:lnTo>
                  <a:lnTo>
                    <a:pt x="276" y="68"/>
                  </a:lnTo>
                  <a:lnTo>
                    <a:pt x="276" y="68"/>
                  </a:lnTo>
                  <a:lnTo>
                    <a:pt x="276" y="68"/>
                  </a:lnTo>
                  <a:lnTo>
                    <a:pt x="276" y="72"/>
                  </a:lnTo>
                  <a:lnTo>
                    <a:pt x="276" y="72"/>
                  </a:lnTo>
                  <a:lnTo>
                    <a:pt x="276" y="72"/>
                  </a:lnTo>
                  <a:lnTo>
                    <a:pt x="271" y="72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2" y="72"/>
                  </a:lnTo>
                  <a:lnTo>
                    <a:pt x="258" y="72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7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40" y="81"/>
                  </a:lnTo>
                  <a:lnTo>
                    <a:pt x="235" y="81"/>
                  </a:lnTo>
                  <a:lnTo>
                    <a:pt x="235" y="81"/>
                  </a:lnTo>
                  <a:lnTo>
                    <a:pt x="235" y="81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86"/>
                  </a:lnTo>
                  <a:lnTo>
                    <a:pt x="231" y="86"/>
                  </a:lnTo>
                  <a:lnTo>
                    <a:pt x="231" y="86"/>
                  </a:lnTo>
                  <a:lnTo>
                    <a:pt x="231" y="90"/>
                  </a:lnTo>
                  <a:lnTo>
                    <a:pt x="231" y="90"/>
                  </a:lnTo>
                  <a:lnTo>
                    <a:pt x="231" y="90"/>
                  </a:lnTo>
                  <a:lnTo>
                    <a:pt x="231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5"/>
                  </a:lnTo>
                  <a:lnTo>
                    <a:pt x="235" y="95"/>
                  </a:lnTo>
                  <a:lnTo>
                    <a:pt x="235" y="95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6" y="95"/>
                  </a:lnTo>
                  <a:lnTo>
                    <a:pt x="222" y="99"/>
                  </a:lnTo>
                  <a:lnTo>
                    <a:pt x="222" y="99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13" y="104"/>
                  </a:lnTo>
                  <a:lnTo>
                    <a:pt x="213" y="104"/>
                  </a:lnTo>
                  <a:lnTo>
                    <a:pt x="208" y="108"/>
                  </a:lnTo>
                  <a:lnTo>
                    <a:pt x="208" y="108"/>
                  </a:lnTo>
                  <a:lnTo>
                    <a:pt x="204" y="113"/>
                  </a:lnTo>
                  <a:lnTo>
                    <a:pt x="204" y="113"/>
                  </a:lnTo>
                  <a:lnTo>
                    <a:pt x="199" y="113"/>
                  </a:lnTo>
                  <a:lnTo>
                    <a:pt x="195" y="113"/>
                  </a:lnTo>
                  <a:lnTo>
                    <a:pt x="190" y="113"/>
                  </a:lnTo>
                  <a:lnTo>
                    <a:pt x="190" y="113"/>
                  </a:lnTo>
                  <a:lnTo>
                    <a:pt x="190" y="113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1" y="117"/>
                  </a:lnTo>
                  <a:lnTo>
                    <a:pt x="181" y="117"/>
                  </a:lnTo>
                  <a:lnTo>
                    <a:pt x="177" y="117"/>
                  </a:lnTo>
                  <a:lnTo>
                    <a:pt x="177" y="117"/>
                  </a:lnTo>
                  <a:lnTo>
                    <a:pt x="177" y="117"/>
                  </a:lnTo>
                  <a:lnTo>
                    <a:pt x="172" y="117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58" y="131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49" y="135"/>
                  </a:lnTo>
                  <a:lnTo>
                    <a:pt x="149" y="135"/>
                  </a:lnTo>
                  <a:lnTo>
                    <a:pt x="149" y="135"/>
                  </a:lnTo>
                  <a:lnTo>
                    <a:pt x="149" y="135"/>
                  </a:lnTo>
                  <a:lnTo>
                    <a:pt x="149" y="154"/>
                  </a:lnTo>
                  <a:lnTo>
                    <a:pt x="145" y="154"/>
                  </a:lnTo>
                  <a:lnTo>
                    <a:pt x="145" y="158"/>
                  </a:lnTo>
                  <a:lnTo>
                    <a:pt x="145" y="158"/>
                  </a:lnTo>
                  <a:lnTo>
                    <a:pt x="145" y="158"/>
                  </a:lnTo>
                  <a:lnTo>
                    <a:pt x="145" y="158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5" y="167"/>
                  </a:lnTo>
                  <a:lnTo>
                    <a:pt x="145" y="167"/>
                  </a:lnTo>
                  <a:lnTo>
                    <a:pt x="140" y="167"/>
                  </a:lnTo>
                  <a:lnTo>
                    <a:pt x="140" y="167"/>
                  </a:lnTo>
                  <a:lnTo>
                    <a:pt x="140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1" y="167"/>
                  </a:lnTo>
                  <a:lnTo>
                    <a:pt x="131" y="167"/>
                  </a:lnTo>
                  <a:lnTo>
                    <a:pt x="131" y="172"/>
                  </a:lnTo>
                  <a:lnTo>
                    <a:pt x="127" y="172"/>
                  </a:lnTo>
                  <a:lnTo>
                    <a:pt x="127" y="172"/>
                  </a:lnTo>
                  <a:lnTo>
                    <a:pt x="127" y="172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2"/>
                  </a:lnTo>
                  <a:lnTo>
                    <a:pt x="122" y="172"/>
                  </a:lnTo>
                  <a:lnTo>
                    <a:pt x="122" y="172"/>
                  </a:lnTo>
                  <a:lnTo>
                    <a:pt x="118" y="167"/>
                  </a:lnTo>
                  <a:lnTo>
                    <a:pt x="118" y="167"/>
                  </a:lnTo>
                  <a:lnTo>
                    <a:pt x="118" y="167"/>
                  </a:lnTo>
                  <a:lnTo>
                    <a:pt x="113" y="167"/>
                  </a:lnTo>
                  <a:lnTo>
                    <a:pt x="113" y="167"/>
                  </a:lnTo>
                  <a:lnTo>
                    <a:pt x="113" y="167"/>
                  </a:lnTo>
                  <a:lnTo>
                    <a:pt x="109" y="167"/>
                  </a:lnTo>
                  <a:lnTo>
                    <a:pt x="109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0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76"/>
                  </a:lnTo>
                  <a:lnTo>
                    <a:pt x="100" y="176"/>
                  </a:lnTo>
                  <a:lnTo>
                    <a:pt x="100" y="176"/>
                  </a:lnTo>
                  <a:lnTo>
                    <a:pt x="100" y="176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5"/>
                  </a:lnTo>
                  <a:lnTo>
                    <a:pt x="95" y="185"/>
                  </a:lnTo>
                  <a:lnTo>
                    <a:pt x="95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86" y="190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203"/>
                  </a:lnTo>
                  <a:lnTo>
                    <a:pt x="82" y="203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77" y="212"/>
                  </a:lnTo>
                  <a:lnTo>
                    <a:pt x="77" y="212"/>
                  </a:lnTo>
                  <a:lnTo>
                    <a:pt x="77" y="212"/>
                  </a:lnTo>
                  <a:lnTo>
                    <a:pt x="73" y="212"/>
                  </a:lnTo>
                  <a:lnTo>
                    <a:pt x="73" y="212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68" y="217"/>
                  </a:lnTo>
                  <a:lnTo>
                    <a:pt x="68" y="221"/>
                  </a:lnTo>
                  <a:lnTo>
                    <a:pt x="68" y="221"/>
                  </a:lnTo>
                  <a:lnTo>
                    <a:pt x="68" y="221"/>
                  </a:lnTo>
                  <a:lnTo>
                    <a:pt x="68" y="226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5" y="230"/>
                  </a:lnTo>
                  <a:lnTo>
                    <a:pt x="55" y="230"/>
                  </a:lnTo>
                  <a:lnTo>
                    <a:pt x="55" y="230"/>
                  </a:lnTo>
                  <a:lnTo>
                    <a:pt x="55" y="230"/>
                  </a:lnTo>
                  <a:lnTo>
                    <a:pt x="55" y="235"/>
                  </a:lnTo>
                  <a:lnTo>
                    <a:pt x="55" y="235"/>
                  </a:lnTo>
                  <a:lnTo>
                    <a:pt x="50" y="239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0" y="253"/>
                  </a:lnTo>
                  <a:lnTo>
                    <a:pt x="50" y="253"/>
                  </a:lnTo>
                  <a:lnTo>
                    <a:pt x="50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62"/>
                  </a:lnTo>
                  <a:lnTo>
                    <a:pt x="41" y="262"/>
                  </a:lnTo>
                  <a:lnTo>
                    <a:pt x="41" y="262"/>
                  </a:lnTo>
                  <a:lnTo>
                    <a:pt x="41" y="262"/>
                  </a:lnTo>
                  <a:lnTo>
                    <a:pt x="41" y="267"/>
                  </a:lnTo>
                  <a:lnTo>
                    <a:pt x="41" y="267"/>
                  </a:lnTo>
                  <a:lnTo>
                    <a:pt x="41" y="267"/>
                  </a:lnTo>
                  <a:lnTo>
                    <a:pt x="41" y="267"/>
                  </a:lnTo>
                  <a:lnTo>
                    <a:pt x="37" y="271"/>
                  </a:lnTo>
                  <a:lnTo>
                    <a:pt x="37" y="271"/>
                  </a:lnTo>
                  <a:lnTo>
                    <a:pt x="37" y="271"/>
                  </a:lnTo>
                  <a:lnTo>
                    <a:pt x="32" y="271"/>
                  </a:lnTo>
                  <a:lnTo>
                    <a:pt x="27" y="271"/>
                  </a:lnTo>
                  <a:lnTo>
                    <a:pt x="27" y="271"/>
                  </a:lnTo>
                  <a:lnTo>
                    <a:pt x="23" y="271"/>
                  </a:lnTo>
                  <a:lnTo>
                    <a:pt x="23" y="271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4" y="271"/>
                  </a:lnTo>
                  <a:lnTo>
                    <a:pt x="9" y="271"/>
                  </a:lnTo>
                  <a:lnTo>
                    <a:pt x="5" y="271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262"/>
                  </a:lnTo>
                  <a:lnTo>
                    <a:pt x="5" y="258"/>
                  </a:lnTo>
                  <a:lnTo>
                    <a:pt x="5" y="258"/>
                  </a:lnTo>
                  <a:lnTo>
                    <a:pt x="9" y="253"/>
                  </a:lnTo>
                  <a:lnTo>
                    <a:pt x="14" y="248"/>
                  </a:lnTo>
                  <a:lnTo>
                    <a:pt x="14" y="244"/>
                  </a:lnTo>
                  <a:lnTo>
                    <a:pt x="14" y="244"/>
                  </a:lnTo>
                  <a:lnTo>
                    <a:pt x="18" y="239"/>
                  </a:lnTo>
                  <a:lnTo>
                    <a:pt x="14" y="239"/>
                  </a:lnTo>
                  <a:lnTo>
                    <a:pt x="18" y="239"/>
                  </a:lnTo>
                  <a:lnTo>
                    <a:pt x="18" y="235"/>
                  </a:lnTo>
                  <a:lnTo>
                    <a:pt x="23" y="230"/>
                  </a:lnTo>
                  <a:lnTo>
                    <a:pt x="23" y="226"/>
                  </a:lnTo>
                  <a:lnTo>
                    <a:pt x="23" y="226"/>
                  </a:lnTo>
                  <a:lnTo>
                    <a:pt x="23" y="226"/>
                  </a:lnTo>
                  <a:lnTo>
                    <a:pt x="23" y="226"/>
                  </a:lnTo>
                  <a:lnTo>
                    <a:pt x="23" y="230"/>
                  </a:lnTo>
                  <a:lnTo>
                    <a:pt x="18" y="230"/>
                  </a:lnTo>
                  <a:lnTo>
                    <a:pt x="23" y="226"/>
                  </a:lnTo>
                  <a:lnTo>
                    <a:pt x="23" y="226"/>
                  </a:lnTo>
                  <a:lnTo>
                    <a:pt x="23" y="226"/>
                  </a:lnTo>
                  <a:lnTo>
                    <a:pt x="27" y="221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41" y="208"/>
                  </a:lnTo>
                  <a:lnTo>
                    <a:pt x="41" y="208"/>
                  </a:lnTo>
                  <a:lnTo>
                    <a:pt x="41" y="199"/>
                  </a:lnTo>
                  <a:lnTo>
                    <a:pt x="41" y="199"/>
                  </a:lnTo>
                  <a:lnTo>
                    <a:pt x="46" y="194"/>
                  </a:lnTo>
                  <a:lnTo>
                    <a:pt x="46" y="190"/>
                  </a:lnTo>
                  <a:lnTo>
                    <a:pt x="50" y="185"/>
                  </a:lnTo>
                  <a:lnTo>
                    <a:pt x="50" y="181"/>
                  </a:lnTo>
                  <a:lnTo>
                    <a:pt x="50" y="181"/>
                  </a:lnTo>
                  <a:lnTo>
                    <a:pt x="50" y="181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4" y="172"/>
                  </a:lnTo>
                  <a:lnTo>
                    <a:pt x="64" y="172"/>
                  </a:lnTo>
                  <a:lnTo>
                    <a:pt x="68" y="172"/>
                  </a:lnTo>
                  <a:lnTo>
                    <a:pt x="68" y="163"/>
                  </a:lnTo>
                  <a:lnTo>
                    <a:pt x="73" y="158"/>
                  </a:lnTo>
                  <a:lnTo>
                    <a:pt x="73" y="154"/>
                  </a:lnTo>
                  <a:lnTo>
                    <a:pt x="77" y="154"/>
                  </a:lnTo>
                  <a:lnTo>
                    <a:pt x="77" y="149"/>
                  </a:lnTo>
                  <a:lnTo>
                    <a:pt x="82" y="149"/>
                  </a:lnTo>
                  <a:lnTo>
                    <a:pt x="86" y="149"/>
                  </a:lnTo>
                  <a:lnTo>
                    <a:pt x="95" y="144"/>
                  </a:lnTo>
                  <a:lnTo>
                    <a:pt x="100" y="144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9" y="135"/>
                  </a:lnTo>
                  <a:lnTo>
                    <a:pt x="118" y="131"/>
                  </a:lnTo>
                  <a:lnTo>
                    <a:pt x="118" y="126"/>
                  </a:lnTo>
                  <a:lnTo>
                    <a:pt x="127" y="122"/>
                  </a:lnTo>
                  <a:lnTo>
                    <a:pt x="127" y="117"/>
                  </a:lnTo>
                  <a:lnTo>
                    <a:pt x="131" y="113"/>
                  </a:lnTo>
                  <a:lnTo>
                    <a:pt x="131" y="113"/>
                  </a:lnTo>
                  <a:lnTo>
                    <a:pt x="136" y="108"/>
                  </a:lnTo>
                  <a:lnTo>
                    <a:pt x="136" y="104"/>
                  </a:lnTo>
                  <a:lnTo>
                    <a:pt x="136" y="104"/>
                  </a:lnTo>
                  <a:lnTo>
                    <a:pt x="131" y="99"/>
                  </a:lnTo>
                  <a:lnTo>
                    <a:pt x="131" y="99"/>
                  </a:lnTo>
                  <a:lnTo>
                    <a:pt x="131" y="99"/>
                  </a:lnTo>
                  <a:lnTo>
                    <a:pt x="131" y="95"/>
                  </a:lnTo>
                  <a:lnTo>
                    <a:pt x="131" y="90"/>
                  </a:lnTo>
                  <a:lnTo>
                    <a:pt x="136" y="86"/>
                  </a:lnTo>
                  <a:lnTo>
                    <a:pt x="136" y="77"/>
                  </a:lnTo>
                  <a:lnTo>
                    <a:pt x="140" y="72"/>
                  </a:lnTo>
                  <a:lnTo>
                    <a:pt x="145" y="68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4" y="54"/>
                  </a:lnTo>
                  <a:lnTo>
                    <a:pt x="158" y="50"/>
                  </a:lnTo>
                  <a:lnTo>
                    <a:pt x="158" y="50"/>
                  </a:lnTo>
                  <a:lnTo>
                    <a:pt x="163" y="50"/>
                  </a:lnTo>
                  <a:lnTo>
                    <a:pt x="172" y="45"/>
                  </a:lnTo>
                  <a:lnTo>
                    <a:pt x="181" y="40"/>
                  </a:lnTo>
                  <a:lnTo>
                    <a:pt x="186" y="36"/>
                  </a:lnTo>
                  <a:lnTo>
                    <a:pt x="186" y="31"/>
                  </a:lnTo>
                  <a:lnTo>
                    <a:pt x="195" y="2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7" y="9"/>
                  </a:lnTo>
                  <a:lnTo>
                    <a:pt x="222" y="13"/>
                  </a:lnTo>
                  <a:lnTo>
                    <a:pt x="222" y="1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8" name="Freeform 104">
              <a:extLst>
                <a:ext uri="{FF2B5EF4-FFF2-40B4-BE49-F238E27FC236}">
                  <a16:creationId xmlns:a16="http://schemas.microsoft.com/office/drawing/2014/main" id="{1200FE74-4BDD-7D95-3432-51DCB3C15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6" y="1503364"/>
              <a:ext cx="85725" cy="85725"/>
            </a:xfrm>
            <a:custGeom>
              <a:avLst/>
              <a:gdLst>
                <a:gd name="T0" fmla="*/ 18 w 54"/>
                <a:gd name="T1" fmla="*/ 0 h 54"/>
                <a:gd name="T2" fmla="*/ 23 w 54"/>
                <a:gd name="T3" fmla="*/ 4 h 54"/>
                <a:gd name="T4" fmla="*/ 23 w 54"/>
                <a:gd name="T5" fmla="*/ 4 h 54"/>
                <a:gd name="T6" fmla="*/ 27 w 54"/>
                <a:gd name="T7" fmla="*/ 4 h 54"/>
                <a:gd name="T8" fmla="*/ 27 w 54"/>
                <a:gd name="T9" fmla="*/ 4 h 54"/>
                <a:gd name="T10" fmla="*/ 27 w 54"/>
                <a:gd name="T11" fmla="*/ 4 h 54"/>
                <a:gd name="T12" fmla="*/ 36 w 54"/>
                <a:gd name="T13" fmla="*/ 9 h 54"/>
                <a:gd name="T14" fmla="*/ 36 w 54"/>
                <a:gd name="T15" fmla="*/ 9 h 54"/>
                <a:gd name="T16" fmla="*/ 41 w 54"/>
                <a:gd name="T17" fmla="*/ 13 h 54"/>
                <a:gd name="T18" fmla="*/ 41 w 54"/>
                <a:gd name="T19" fmla="*/ 13 h 54"/>
                <a:gd name="T20" fmla="*/ 41 w 54"/>
                <a:gd name="T21" fmla="*/ 18 h 54"/>
                <a:gd name="T22" fmla="*/ 41 w 54"/>
                <a:gd name="T23" fmla="*/ 22 h 54"/>
                <a:gd name="T24" fmla="*/ 45 w 54"/>
                <a:gd name="T25" fmla="*/ 22 h 54"/>
                <a:gd name="T26" fmla="*/ 45 w 54"/>
                <a:gd name="T27" fmla="*/ 22 h 54"/>
                <a:gd name="T28" fmla="*/ 45 w 54"/>
                <a:gd name="T29" fmla="*/ 27 h 54"/>
                <a:gd name="T30" fmla="*/ 50 w 54"/>
                <a:gd name="T31" fmla="*/ 27 h 54"/>
                <a:gd name="T32" fmla="*/ 54 w 54"/>
                <a:gd name="T33" fmla="*/ 31 h 54"/>
                <a:gd name="T34" fmla="*/ 54 w 54"/>
                <a:gd name="T35" fmla="*/ 36 h 54"/>
                <a:gd name="T36" fmla="*/ 54 w 54"/>
                <a:gd name="T37" fmla="*/ 40 h 54"/>
                <a:gd name="T38" fmla="*/ 50 w 54"/>
                <a:gd name="T39" fmla="*/ 36 h 54"/>
                <a:gd name="T40" fmla="*/ 45 w 54"/>
                <a:gd name="T41" fmla="*/ 36 h 54"/>
                <a:gd name="T42" fmla="*/ 45 w 54"/>
                <a:gd name="T43" fmla="*/ 36 h 54"/>
                <a:gd name="T44" fmla="*/ 45 w 54"/>
                <a:gd name="T45" fmla="*/ 36 h 54"/>
                <a:gd name="T46" fmla="*/ 41 w 54"/>
                <a:gd name="T47" fmla="*/ 36 h 54"/>
                <a:gd name="T48" fmla="*/ 41 w 54"/>
                <a:gd name="T49" fmla="*/ 36 h 54"/>
                <a:gd name="T50" fmla="*/ 36 w 54"/>
                <a:gd name="T51" fmla="*/ 36 h 54"/>
                <a:gd name="T52" fmla="*/ 41 w 54"/>
                <a:gd name="T53" fmla="*/ 40 h 54"/>
                <a:gd name="T54" fmla="*/ 36 w 54"/>
                <a:gd name="T55" fmla="*/ 45 h 54"/>
                <a:gd name="T56" fmla="*/ 36 w 54"/>
                <a:gd name="T57" fmla="*/ 49 h 54"/>
                <a:gd name="T58" fmla="*/ 32 w 54"/>
                <a:gd name="T59" fmla="*/ 54 h 54"/>
                <a:gd name="T60" fmla="*/ 32 w 54"/>
                <a:gd name="T61" fmla="*/ 54 h 54"/>
                <a:gd name="T62" fmla="*/ 32 w 54"/>
                <a:gd name="T63" fmla="*/ 54 h 54"/>
                <a:gd name="T64" fmla="*/ 27 w 54"/>
                <a:gd name="T65" fmla="*/ 54 h 54"/>
                <a:gd name="T66" fmla="*/ 27 w 54"/>
                <a:gd name="T67" fmla="*/ 54 h 54"/>
                <a:gd name="T68" fmla="*/ 27 w 54"/>
                <a:gd name="T69" fmla="*/ 49 h 54"/>
                <a:gd name="T70" fmla="*/ 27 w 54"/>
                <a:gd name="T71" fmla="*/ 45 h 54"/>
                <a:gd name="T72" fmla="*/ 27 w 54"/>
                <a:gd name="T73" fmla="*/ 36 h 54"/>
                <a:gd name="T74" fmla="*/ 27 w 54"/>
                <a:gd name="T75" fmla="*/ 31 h 54"/>
                <a:gd name="T76" fmla="*/ 23 w 54"/>
                <a:gd name="T77" fmla="*/ 27 h 54"/>
                <a:gd name="T78" fmla="*/ 18 w 54"/>
                <a:gd name="T79" fmla="*/ 22 h 54"/>
                <a:gd name="T80" fmla="*/ 14 w 54"/>
                <a:gd name="T81" fmla="*/ 18 h 54"/>
                <a:gd name="T82" fmla="*/ 14 w 54"/>
                <a:gd name="T83" fmla="*/ 13 h 54"/>
                <a:gd name="T84" fmla="*/ 9 w 54"/>
                <a:gd name="T85" fmla="*/ 9 h 54"/>
                <a:gd name="T86" fmla="*/ 5 w 54"/>
                <a:gd name="T87" fmla="*/ 4 h 54"/>
                <a:gd name="T88" fmla="*/ 0 w 54"/>
                <a:gd name="T89" fmla="*/ 4 h 54"/>
                <a:gd name="T90" fmla="*/ 0 w 54"/>
                <a:gd name="T91" fmla="*/ 4 h 54"/>
                <a:gd name="T92" fmla="*/ 5 w 54"/>
                <a:gd name="T93" fmla="*/ 0 h 54"/>
                <a:gd name="T94" fmla="*/ 9 w 54"/>
                <a:gd name="T95" fmla="*/ 0 h 54"/>
                <a:gd name="T96" fmla="*/ 14 w 54"/>
                <a:gd name="T97" fmla="*/ 0 h 54"/>
                <a:gd name="T98" fmla="*/ 18 w 54"/>
                <a:gd name="T9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" h="54">
                  <a:moveTo>
                    <a:pt x="18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4" y="40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41" y="40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0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79" name="Freeform 105">
              <a:extLst>
                <a:ext uri="{FF2B5EF4-FFF2-40B4-BE49-F238E27FC236}">
                  <a16:creationId xmlns:a16="http://schemas.microsoft.com/office/drawing/2014/main" id="{7B799CDE-0E86-65F8-B3A8-544EF509E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8776" y="3311526"/>
              <a:ext cx="215900" cy="409575"/>
            </a:xfrm>
            <a:custGeom>
              <a:avLst/>
              <a:gdLst>
                <a:gd name="T0" fmla="*/ 122 w 136"/>
                <a:gd name="T1" fmla="*/ 14 h 258"/>
                <a:gd name="T2" fmla="*/ 127 w 136"/>
                <a:gd name="T3" fmla="*/ 23 h 258"/>
                <a:gd name="T4" fmla="*/ 131 w 136"/>
                <a:gd name="T5" fmla="*/ 50 h 258"/>
                <a:gd name="T6" fmla="*/ 131 w 136"/>
                <a:gd name="T7" fmla="*/ 68 h 258"/>
                <a:gd name="T8" fmla="*/ 127 w 136"/>
                <a:gd name="T9" fmla="*/ 77 h 258"/>
                <a:gd name="T10" fmla="*/ 122 w 136"/>
                <a:gd name="T11" fmla="*/ 63 h 258"/>
                <a:gd name="T12" fmla="*/ 118 w 136"/>
                <a:gd name="T13" fmla="*/ 68 h 258"/>
                <a:gd name="T14" fmla="*/ 122 w 136"/>
                <a:gd name="T15" fmla="*/ 77 h 258"/>
                <a:gd name="T16" fmla="*/ 122 w 136"/>
                <a:gd name="T17" fmla="*/ 86 h 258"/>
                <a:gd name="T18" fmla="*/ 122 w 136"/>
                <a:gd name="T19" fmla="*/ 90 h 258"/>
                <a:gd name="T20" fmla="*/ 118 w 136"/>
                <a:gd name="T21" fmla="*/ 95 h 258"/>
                <a:gd name="T22" fmla="*/ 113 w 136"/>
                <a:gd name="T23" fmla="*/ 113 h 258"/>
                <a:gd name="T24" fmla="*/ 104 w 136"/>
                <a:gd name="T25" fmla="*/ 136 h 258"/>
                <a:gd name="T26" fmla="*/ 95 w 136"/>
                <a:gd name="T27" fmla="*/ 158 h 258"/>
                <a:gd name="T28" fmla="*/ 82 w 136"/>
                <a:gd name="T29" fmla="*/ 194 h 258"/>
                <a:gd name="T30" fmla="*/ 73 w 136"/>
                <a:gd name="T31" fmla="*/ 213 h 258"/>
                <a:gd name="T32" fmla="*/ 68 w 136"/>
                <a:gd name="T33" fmla="*/ 231 h 258"/>
                <a:gd name="T34" fmla="*/ 64 w 136"/>
                <a:gd name="T35" fmla="*/ 235 h 258"/>
                <a:gd name="T36" fmla="*/ 55 w 136"/>
                <a:gd name="T37" fmla="*/ 249 h 258"/>
                <a:gd name="T38" fmla="*/ 41 w 136"/>
                <a:gd name="T39" fmla="*/ 253 h 258"/>
                <a:gd name="T40" fmla="*/ 27 w 136"/>
                <a:gd name="T41" fmla="*/ 258 h 258"/>
                <a:gd name="T42" fmla="*/ 14 w 136"/>
                <a:gd name="T43" fmla="*/ 249 h 258"/>
                <a:gd name="T44" fmla="*/ 9 w 136"/>
                <a:gd name="T45" fmla="*/ 244 h 258"/>
                <a:gd name="T46" fmla="*/ 9 w 136"/>
                <a:gd name="T47" fmla="*/ 240 h 258"/>
                <a:gd name="T48" fmla="*/ 5 w 136"/>
                <a:gd name="T49" fmla="*/ 231 h 258"/>
                <a:gd name="T50" fmla="*/ 5 w 136"/>
                <a:gd name="T51" fmla="*/ 217 h 258"/>
                <a:gd name="T52" fmla="*/ 5 w 136"/>
                <a:gd name="T53" fmla="*/ 213 h 258"/>
                <a:gd name="T54" fmla="*/ 0 w 136"/>
                <a:gd name="T55" fmla="*/ 199 h 258"/>
                <a:gd name="T56" fmla="*/ 0 w 136"/>
                <a:gd name="T57" fmla="*/ 185 h 258"/>
                <a:gd name="T58" fmla="*/ 5 w 136"/>
                <a:gd name="T59" fmla="*/ 181 h 258"/>
                <a:gd name="T60" fmla="*/ 9 w 136"/>
                <a:gd name="T61" fmla="*/ 172 h 258"/>
                <a:gd name="T62" fmla="*/ 18 w 136"/>
                <a:gd name="T63" fmla="*/ 163 h 258"/>
                <a:gd name="T64" fmla="*/ 23 w 136"/>
                <a:gd name="T65" fmla="*/ 149 h 258"/>
                <a:gd name="T66" fmla="*/ 27 w 136"/>
                <a:gd name="T67" fmla="*/ 140 h 258"/>
                <a:gd name="T68" fmla="*/ 23 w 136"/>
                <a:gd name="T69" fmla="*/ 127 h 258"/>
                <a:gd name="T70" fmla="*/ 18 w 136"/>
                <a:gd name="T71" fmla="*/ 118 h 258"/>
                <a:gd name="T72" fmla="*/ 18 w 136"/>
                <a:gd name="T73" fmla="*/ 104 h 258"/>
                <a:gd name="T74" fmla="*/ 27 w 136"/>
                <a:gd name="T75" fmla="*/ 81 h 258"/>
                <a:gd name="T76" fmla="*/ 32 w 136"/>
                <a:gd name="T77" fmla="*/ 77 h 258"/>
                <a:gd name="T78" fmla="*/ 41 w 136"/>
                <a:gd name="T79" fmla="*/ 72 h 258"/>
                <a:gd name="T80" fmla="*/ 46 w 136"/>
                <a:gd name="T81" fmla="*/ 77 h 258"/>
                <a:gd name="T82" fmla="*/ 50 w 136"/>
                <a:gd name="T83" fmla="*/ 72 h 258"/>
                <a:gd name="T84" fmla="*/ 55 w 136"/>
                <a:gd name="T85" fmla="*/ 72 h 258"/>
                <a:gd name="T86" fmla="*/ 64 w 136"/>
                <a:gd name="T87" fmla="*/ 72 h 258"/>
                <a:gd name="T88" fmla="*/ 64 w 136"/>
                <a:gd name="T89" fmla="*/ 72 h 258"/>
                <a:gd name="T90" fmla="*/ 64 w 136"/>
                <a:gd name="T91" fmla="*/ 68 h 258"/>
                <a:gd name="T92" fmla="*/ 73 w 136"/>
                <a:gd name="T93" fmla="*/ 59 h 258"/>
                <a:gd name="T94" fmla="*/ 77 w 136"/>
                <a:gd name="T95" fmla="*/ 63 h 258"/>
                <a:gd name="T96" fmla="*/ 77 w 136"/>
                <a:gd name="T97" fmla="*/ 59 h 258"/>
                <a:gd name="T98" fmla="*/ 82 w 136"/>
                <a:gd name="T99" fmla="*/ 54 h 258"/>
                <a:gd name="T100" fmla="*/ 82 w 136"/>
                <a:gd name="T101" fmla="*/ 50 h 258"/>
                <a:gd name="T102" fmla="*/ 82 w 136"/>
                <a:gd name="T103" fmla="*/ 54 h 258"/>
                <a:gd name="T104" fmla="*/ 86 w 136"/>
                <a:gd name="T105" fmla="*/ 50 h 258"/>
                <a:gd name="T106" fmla="*/ 91 w 136"/>
                <a:gd name="T107" fmla="*/ 50 h 258"/>
                <a:gd name="T108" fmla="*/ 91 w 136"/>
                <a:gd name="T109" fmla="*/ 36 h 258"/>
                <a:gd name="T110" fmla="*/ 91 w 136"/>
                <a:gd name="T111" fmla="*/ 32 h 258"/>
                <a:gd name="T112" fmla="*/ 95 w 136"/>
                <a:gd name="T113" fmla="*/ 32 h 258"/>
                <a:gd name="T114" fmla="*/ 100 w 136"/>
                <a:gd name="T115" fmla="*/ 32 h 258"/>
                <a:gd name="T116" fmla="*/ 109 w 136"/>
                <a:gd name="T117" fmla="*/ 23 h 258"/>
                <a:gd name="T118" fmla="*/ 109 w 136"/>
                <a:gd name="T119" fmla="*/ 9 h 258"/>
                <a:gd name="T120" fmla="*/ 113 w 136"/>
                <a:gd name="T121" fmla="*/ 9 h 258"/>
                <a:gd name="T122" fmla="*/ 118 w 136"/>
                <a:gd name="T123" fmla="*/ 0 h 258"/>
                <a:gd name="T124" fmla="*/ 122 w 136"/>
                <a:gd name="T125" fmla="*/ 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" h="258">
                  <a:moveTo>
                    <a:pt x="122" y="9"/>
                  </a:moveTo>
                  <a:lnTo>
                    <a:pt x="122" y="9"/>
                  </a:lnTo>
                  <a:lnTo>
                    <a:pt x="122" y="9"/>
                  </a:lnTo>
                  <a:lnTo>
                    <a:pt x="122" y="14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23"/>
                  </a:lnTo>
                  <a:lnTo>
                    <a:pt x="131" y="32"/>
                  </a:lnTo>
                  <a:lnTo>
                    <a:pt x="131" y="36"/>
                  </a:lnTo>
                  <a:lnTo>
                    <a:pt x="131" y="45"/>
                  </a:lnTo>
                  <a:lnTo>
                    <a:pt x="131" y="50"/>
                  </a:lnTo>
                  <a:lnTo>
                    <a:pt x="131" y="54"/>
                  </a:lnTo>
                  <a:lnTo>
                    <a:pt x="136" y="59"/>
                  </a:lnTo>
                  <a:lnTo>
                    <a:pt x="136" y="63"/>
                  </a:lnTo>
                  <a:lnTo>
                    <a:pt x="131" y="68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27" y="77"/>
                  </a:lnTo>
                  <a:lnTo>
                    <a:pt x="127" y="77"/>
                  </a:lnTo>
                  <a:lnTo>
                    <a:pt x="127" y="72"/>
                  </a:lnTo>
                  <a:lnTo>
                    <a:pt x="127" y="72"/>
                  </a:lnTo>
                  <a:lnTo>
                    <a:pt x="127" y="68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2" y="68"/>
                  </a:lnTo>
                  <a:lnTo>
                    <a:pt x="118" y="68"/>
                  </a:lnTo>
                  <a:lnTo>
                    <a:pt x="122" y="68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81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22" y="90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8" y="95"/>
                  </a:lnTo>
                  <a:lnTo>
                    <a:pt x="118" y="95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9"/>
                  </a:lnTo>
                  <a:lnTo>
                    <a:pt x="113" y="113"/>
                  </a:lnTo>
                  <a:lnTo>
                    <a:pt x="109" y="118"/>
                  </a:lnTo>
                  <a:lnTo>
                    <a:pt x="109" y="122"/>
                  </a:lnTo>
                  <a:lnTo>
                    <a:pt x="109" y="127"/>
                  </a:lnTo>
                  <a:lnTo>
                    <a:pt x="104" y="136"/>
                  </a:lnTo>
                  <a:lnTo>
                    <a:pt x="100" y="140"/>
                  </a:lnTo>
                  <a:lnTo>
                    <a:pt x="100" y="149"/>
                  </a:lnTo>
                  <a:lnTo>
                    <a:pt x="95" y="154"/>
                  </a:lnTo>
                  <a:lnTo>
                    <a:pt x="95" y="158"/>
                  </a:lnTo>
                  <a:lnTo>
                    <a:pt x="91" y="167"/>
                  </a:lnTo>
                  <a:lnTo>
                    <a:pt x="91" y="176"/>
                  </a:lnTo>
                  <a:lnTo>
                    <a:pt x="86" y="185"/>
                  </a:lnTo>
                  <a:lnTo>
                    <a:pt x="82" y="194"/>
                  </a:lnTo>
                  <a:lnTo>
                    <a:pt x="77" y="199"/>
                  </a:lnTo>
                  <a:lnTo>
                    <a:pt x="77" y="203"/>
                  </a:lnTo>
                  <a:lnTo>
                    <a:pt x="77" y="208"/>
                  </a:lnTo>
                  <a:lnTo>
                    <a:pt x="73" y="213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68" y="226"/>
                  </a:lnTo>
                  <a:lnTo>
                    <a:pt x="68" y="231"/>
                  </a:lnTo>
                  <a:lnTo>
                    <a:pt x="68" y="231"/>
                  </a:lnTo>
                  <a:lnTo>
                    <a:pt x="64" y="231"/>
                  </a:lnTo>
                  <a:lnTo>
                    <a:pt x="64" y="235"/>
                  </a:lnTo>
                  <a:lnTo>
                    <a:pt x="64" y="235"/>
                  </a:lnTo>
                  <a:lnTo>
                    <a:pt x="64" y="240"/>
                  </a:lnTo>
                  <a:lnTo>
                    <a:pt x="59" y="244"/>
                  </a:lnTo>
                  <a:lnTo>
                    <a:pt x="59" y="244"/>
                  </a:lnTo>
                  <a:lnTo>
                    <a:pt x="55" y="249"/>
                  </a:lnTo>
                  <a:lnTo>
                    <a:pt x="50" y="249"/>
                  </a:lnTo>
                  <a:lnTo>
                    <a:pt x="50" y="249"/>
                  </a:lnTo>
                  <a:lnTo>
                    <a:pt x="46" y="249"/>
                  </a:lnTo>
                  <a:lnTo>
                    <a:pt x="41" y="253"/>
                  </a:lnTo>
                  <a:lnTo>
                    <a:pt x="36" y="253"/>
                  </a:lnTo>
                  <a:lnTo>
                    <a:pt x="32" y="253"/>
                  </a:lnTo>
                  <a:lnTo>
                    <a:pt x="32" y="258"/>
                  </a:lnTo>
                  <a:lnTo>
                    <a:pt x="27" y="258"/>
                  </a:lnTo>
                  <a:lnTo>
                    <a:pt x="27" y="253"/>
                  </a:lnTo>
                  <a:lnTo>
                    <a:pt x="23" y="253"/>
                  </a:lnTo>
                  <a:lnTo>
                    <a:pt x="18" y="249"/>
                  </a:lnTo>
                  <a:lnTo>
                    <a:pt x="14" y="249"/>
                  </a:lnTo>
                  <a:lnTo>
                    <a:pt x="14" y="249"/>
                  </a:lnTo>
                  <a:lnTo>
                    <a:pt x="14" y="249"/>
                  </a:lnTo>
                  <a:lnTo>
                    <a:pt x="14" y="249"/>
                  </a:lnTo>
                  <a:lnTo>
                    <a:pt x="9" y="244"/>
                  </a:lnTo>
                  <a:lnTo>
                    <a:pt x="9" y="244"/>
                  </a:lnTo>
                  <a:lnTo>
                    <a:pt x="9" y="244"/>
                  </a:lnTo>
                  <a:lnTo>
                    <a:pt x="9" y="244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35"/>
                  </a:lnTo>
                  <a:lnTo>
                    <a:pt x="5" y="231"/>
                  </a:lnTo>
                  <a:lnTo>
                    <a:pt x="5" y="231"/>
                  </a:lnTo>
                  <a:lnTo>
                    <a:pt x="5" y="226"/>
                  </a:lnTo>
                  <a:lnTo>
                    <a:pt x="5" y="226"/>
                  </a:lnTo>
                  <a:lnTo>
                    <a:pt x="5" y="222"/>
                  </a:lnTo>
                  <a:lnTo>
                    <a:pt x="5" y="217"/>
                  </a:lnTo>
                  <a:lnTo>
                    <a:pt x="5" y="217"/>
                  </a:lnTo>
                  <a:lnTo>
                    <a:pt x="5" y="217"/>
                  </a:lnTo>
                  <a:lnTo>
                    <a:pt x="5" y="213"/>
                  </a:lnTo>
                  <a:lnTo>
                    <a:pt x="5" y="213"/>
                  </a:lnTo>
                  <a:lnTo>
                    <a:pt x="5" y="208"/>
                  </a:lnTo>
                  <a:lnTo>
                    <a:pt x="0" y="203"/>
                  </a:lnTo>
                  <a:lnTo>
                    <a:pt x="0" y="203"/>
                  </a:lnTo>
                  <a:lnTo>
                    <a:pt x="0" y="199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90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5" y="185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6"/>
                  </a:lnTo>
                  <a:lnTo>
                    <a:pt x="9" y="176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4" y="172"/>
                  </a:lnTo>
                  <a:lnTo>
                    <a:pt x="14" y="167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8" y="158"/>
                  </a:lnTo>
                  <a:lnTo>
                    <a:pt x="23" y="154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3" y="136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27"/>
                  </a:lnTo>
                  <a:lnTo>
                    <a:pt x="23" y="127"/>
                  </a:lnTo>
                  <a:lnTo>
                    <a:pt x="23" y="122"/>
                  </a:lnTo>
                  <a:lnTo>
                    <a:pt x="23" y="122"/>
                  </a:lnTo>
                  <a:lnTo>
                    <a:pt x="18" y="118"/>
                  </a:lnTo>
                  <a:lnTo>
                    <a:pt x="18" y="113"/>
                  </a:lnTo>
                  <a:lnTo>
                    <a:pt x="18" y="109"/>
                  </a:lnTo>
                  <a:lnTo>
                    <a:pt x="18" y="109"/>
                  </a:lnTo>
                  <a:lnTo>
                    <a:pt x="18" y="104"/>
                  </a:lnTo>
                  <a:lnTo>
                    <a:pt x="18" y="100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41" y="77"/>
                  </a:lnTo>
                  <a:lnTo>
                    <a:pt x="41" y="72"/>
                  </a:lnTo>
                  <a:lnTo>
                    <a:pt x="46" y="72"/>
                  </a:lnTo>
                  <a:lnTo>
                    <a:pt x="46" y="72"/>
                  </a:lnTo>
                  <a:lnTo>
                    <a:pt x="46" y="77"/>
                  </a:lnTo>
                  <a:lnTo>
                    <a:pt x="46" y="77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7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5" y="72"/>
                  </a:lnTo>
                  <a:lnTo>
                    <a:pt x="59" y="72"/>
                  </a:lnTo>
                  <a:lnTo>
                    <a:pt x="59" y="68"/>
                  </a:lnTo>
                  <a:lnTo>
                    <a:pt x="59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8" y="63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91" y="50"/>
                  </a:lnTo>
                  <a:lnTo>
                    <a:pt x="91" y="50"/>
                  </a:lnTo>
                  <a:lnTo>
                    <a:pt x="91" y="50"/>
                  </a:lnTo>
                  <a:lnTo>
                    <a:pt x="91" y="50"/>
                  </a:lnTo>
                  <a:lnTo>
                    <a:pt x="91" y="45"/>
                  </a:lnTo>
                  <a:lnTo>
                    <a:pt x="91" y="41"/>
                  </a:lnTo>
                  <a:lnTo>
                    <a:pt x="91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1" y="36"/>
                  </a:lnTo>
                  <a:lnTo>
                    <a:pt x="91" y="32"/>
                  </a:lnTo>
                  <a:lnTo>
                    <a:pt x="91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100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9" y="23"/>
                  </a:lnTo>
                  <a:lnTo>
                    <a:pt x="109" y="18"/>
                  </a:lnTo>
                  <a:lnTo>
                    <a:pt x="109" y="14"/>
                  </a:lnTo>
                  <a:lnTo>
                    <a:pt x="109" y="14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13" y="9"/>
                  </a:lnTo>
                  <a:lnTo>
                    <a:pt x="113" y="5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8" y="5"/>
                  </a:lnTo>
                  <a:lnTo>
                    <a:pt x="118" y="5"/>
                  </a:lnTo>
                  <a:lnTo>
                    <a:pt x="122" y="5"/>
                  </a:lnTo>
                  <a:lnTo>
                    <a:pt x="122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0" name="Freeform 106">
              <a:extLst>
                <a:ext uri="{FF2B5EF4-FFF2-40B4-BE49-F238E27FC236}">
                  <a16:creationId xmlns:a16="http://schemas.microsoft.com/office/drawing/2014/main" id="{0F74D23F-98B2-3F71-00FF-3150766DE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176" y="1876426"/>
              <a:ext cx="673100" cy="609600"/>
            </a:xfrm>
            <a:custGeom>
              <a:avLst/>
              <a:gdLst>
                <a:gd name="T0" fmla="*/ 144 w 424"/>
                <a:gd name="T1" fmla="*/ 36 h 384"/>
                <a:gd name="T2" fmla="*/ 176 w 424"/>
                <a:gd name="T3" fmla="*/ 27 h 384"/>
                <a:gd name="T4" fmla="*/ 185 w 424"/>
                <a:gd name="T5" fmla="*/ 68 h 384"/>
                <a:gd name="T6" fmla="*/ 207 w 424"/>
                <a:gd name="T7" fmla="*/ 81 h 384"/>
                <a:gd name="T8" fmla="*/ 235 w 424"/>
                <a:gd name="T9" fmla="*/ 72 h 384"/>
                <a:gd name="T10" fmla="*/ 244 w 424"/>
                <a:gd name="T11" fmla="*/ 90 h 384"/>
                <a:gd name="T12" fmla="*/ 253 w 424"/>
                <a:gd name="T13" fmla="*/ 117 h 384"/>
                <a:gd name="T14" fmla="*/ 248 w 424"/>
                <a:gd name="T15" fmla="*/ 140 h 384"/>
                <a:gd name="T16" fmla="*/ 275 w 424"/>
                <a:gd name="T17" fmla="*/ 154 h 384"/>
                <a:gd name="T18" fmla="*/ 253 w 424"/>
                <a:gd name="T19" fmla="*/ 203 h 384"/>
                <a:gd name="T20" fmla="*/ 244 w 424"/>
                <a:gd name="T21" fmla="*/ 244 h 384"/>
                <a:gd name="T22" fmla="*/ 244 w 424"/>
                <a:gd name="T23" fmla="*/ 244 h 384"/>
                <a:gd name="T24" fmla="*/ 257 w 424"/>
                <a:gd name="T25" fmla="*/ 294 h 384"/>
                <a:gd name="T26" fmla="*/ 275 w 424"/>
                <a:gd name="T27" fmla="*/ 307 h 384"/>
                <a:gd name="T28" fmla="*/ 316 w 424"/>
                <a:gd name="T29" fmla="*/ 298 h 384"/>
                <a:gd name="T30" fmla="*/ 334 w 424"/>
                <a:gd name="T31" fmla="*/ 298 h 384"/>
                <a:gd name="T32" fmla="*/ 347 w 424"/>
                <a:gd name="T33" fmla="*/ 280 h 384"/>
                <a:gd name="T34" fmla="*/ 388 w 424"/>
                <a:gd name="T35" fmla="*/ 248 h 384"/>
                <a:gd name="T36" fmla="*/ 415 w 424"/>
                <a:gd name="T37" fmla="*/ 248 h 384"/>
                <a:gd name="T38" fmla="*/ 424 w 424"/>
                <a:gd name="T39" fmla="*/ 248 h 384"/>
                <a:gd name="T40" fmla="*/ 406 w 424"/>
                <a:gd name="T41" fmla="*/ 280 h 384"/>
                <a:gd name="T42" fmla="*/ 402 w 424"/>
                <a:gd name="T43" fmla="*/ 289 h 384"/>
                <a:gd name="T44" fmla="*/ 388 w 424"/>
                <a:gd name="T45" fmla="*/ 307 h 384"/>
                <a:gd name="T46" fmla="*/ 379 w 424"/>
                <a:gd name="T47" fmla="*/ 312 h 384"/>
                <a:gd name="T48" fmla="*/ 334 w 424"/>
                <a:gd name="T49" fmla="*/ 316 h 384"/>
                <a:gd name="T50" fmla="*/ 334 w 424"/>
                <a:gd name="T51" fmla="*/ 343 h 384"/>
                <a:gd name="T52" fmla="*/ 316 w 424"/>
                <a:gd name="T53" fmla="*/ 352 h 384"/>
                <a:gd name="T54" fmla="*/ 302 w 424"/>
                <a:gd name="T55" fmla="*/ 380 h 384"/>
                <a:gd name="T56" fmla="*/ 275 w 424"/>
                <a:gd name="T57" fmla="*/ 348 h 384"/>
                <a:gd name="T58" fmla="*/ 266 w 424"/>
                <a:gd name="T59" fmla="*/ 348 h 384"/>
                <a:gd name="T60" fmla="*/ 262 w 424"/>
                <a:gd name="T61" fmla="*/ 348 h 384"/>
                <a:gd name="T62" fmla="*/ 194 w 424"/>
                <a:gd name="T63" fmla="*/ 339 h 384"/>
                <a:gd name="T64" fmla="*/ 153 w 424"/>
                <a:gd name="T65" fmla="*/ 312 h 384"/>
                <a:gd name="T66" fmla="*/ 113 w 424"/>
                <a:gd name="T67" fmla="*/ 285 h 384"/>
                <a:gd name="T68" fmla="*/ 108 w 424"/>
                <a:gd name="T69" fmla="*/ 253 h 384"/>
                <a:gd name="T70" fmla="*/ 113 w 424"/>
                <a:gd name="T71" fmla="*/ 230 h 384"/>
                <a:gd name="T72" fmla="*/ 94 w 424"/>
                <a:gd name="T73" fmla="*/ 172 h 384"/>
                <a:gd name="T74" fmla="*/ 90 w 424"/>
                <a:gd name="T75" fmla="*/ 158 h 384"/>
                <a:gd name="T76" fmla="*/ 81 w 424"/>
                <a:gd name="T77" fmla="*/ 149 h 384"/>
                <a:gd name="T78" fmla="*/ 76 w 424"/>
                <a:gd name="T79" fmla="*/ 140 h 384"/>
                <a:gd name="T80" fmla="*/ 76 w 424"/>
                <a:gd name="T81" fmla="*/ 126 h 384"/>
                <a:gd name="T82" fmla="*/ 72 w 424"/>
                <a:gd name="T83" fmla="*/ 99 h 384"/>
                <a:gd name="T84" fmla="*/ 58 w 424"/>
                <a:gd name="T85" fmla="*/ 77 h 384"/>
                <a:gd name="T86" fmla="*/ 58 w 424"/>
                <a:gd name="T87" fmla="*/ 45 h 384"/>
                <a:gd name="T88" fmla="*/ 58 w 424"/>
                <a:gd name="T89" fmla="*/ 27 h 384"/>
                <a:gd name="T90" fmla="*/ 45 w 424"/>
                <a:gd name="T91" fmla="*/ 13 h 384"/>
                <a:gd name="T92" fmla="*/ 31 w 424"/>
                <a:gd name="T93" fmla="*/ 59 h 384"/>
                <a:gd name="T94" fmla="*/ 40 w 424"/>
                <a:gd name="T95" fmla="*/ 81 h 384"/>
                <a:gd name="T96" fmla="*/ 40 w 424"/>
                <a:gd name="T97" fmla="*/ 108 h 384"/>
                <a:gd name="T98" fmla="*/ 45 w 424"/>
                <a:gd name="T99" fmla="*/ 122 h 384"/>
                <a:gd name="T100" fmla="*/ 49 w 424"/>
                <a:gd name="T101" fmla="*/ 158 h 384"/>
                <a:gd name="T102" fmla="*/ 49 w 424"/>
                <a:gd name="T103" fmla="*/ 176 h 384"/>
                <a:gd name="T104" fmla="*/ 54 w 424"/>
                <a:gd name="T105" fmla="*/ 199 h 384"/>
                <a:gd name="T106" fmla="*/ 36 w 424"/>
                <a:gd name="T107" fmla="*/ 176 h 384"/>
                <a:gd name="T108" fmla="*/ 31 w 424"/>
                <a:gd name="T109" fmla="*/ 149 h 384"/>
                <a:gd name="T110" fmla="*/ 18 w 424"/>
                <a:gd name="T111" fmla="*/ 122 h 384"/>
                <a:gd name="T112" fmla="*/ 4 w 424"/>
                <a:gd name="T113" fmla="*/ 104 h 384"/>
                <a:gd name="T114" fmla="*/ 18 w 424"/>
                <a:gd name="T115" fmla="*/ 104 h 384"/>
                <a:gd name="T116" fmla="*/ 18 w 424"/>
                <a:gd name="T117" fmla="*/ 68 h 384"/>
                <a:gd name="T118" fmla="*/ 13 w 424"/>
                <a:gd name="T119" fmla="*/ 36 h 384"/>
                <a:gd name="T120" fmla="*/ 13 w 424"/>
                <a:gd name="T121" fmla="*/ 13 h 384"/>
                <a:gd name="T122" fmla="*/ 54 w 424"/>
                <a:gd name="T123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4" h="384">
                  <a:moveTo>
                    <a:pt x="76" y="18"/>
                  </a:moveTo>
                  <a:lnTo>
                    <a:pt x="76" y="18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90" y="27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8" y="31"/>
                  </a:lnTo>
                  <a:lnTo>
                    <a:pt x="117" y="31"/>
                  </a:lnTo>
                  <a:lnTo>
                    <a:pt x="122" y="31"/>
                  </a:lnTo>
                  <a:lnTo>
                    <a:pt x="126" y="31"/>
                  </a:lnTo>
                  <a:lnTo>
                    <a:pt x="131" y="31"/>
                  </a:lnTo>
                  <a:lnTo>
                    <a:pt x="140" y="31"/>
                  </a:lnTo>
                  <a:lnTo>
                    <a:pt x="144" y="36"/>
                  </a:lnTo>
                  <a:lnTo>
                    <a:pt x="144" y="31"/>
                  </a:lnTo>
                  <a:lnTo>
                    <a:pt x="144" y="31"/>
                  </a:lnTo>
                  <a:lnTo>
                    <a:pt x="144" y="27"/>
                  </a:lnTo>
                  <a:lnTo>
                    <a:pt x="149" y="27"/>
                  </a:lnTo>
                  <a:lnTo>
                    <a:pt x="149" y="27"/>
                  </a:lnTo>
                  <a:lnTo>
                    <a:pt x="153" y="27"/>
                  </a:lnTo>
                  <a:lnTo>
                    <a:pt x="158" y="27"/>
                  </a:lnTo>
                  <a:lnTo>
                    <a:pt x="162" y="27"/>
                  </a:lnTo>
                  <a:lnTo>
                    <a:pt x="167" y="27"/>
                  </a:lnTo>
                  <a:lnTo>
                    <a:pt x="167" y="27"/>
                  </a:lnTo>
                  <a:lnTo>
                    <a:pt x="171" y="27"/>
                  </a:lnTo>
                  <a:lnTo>
                    <a:pt x="176" y="27"/>
                  </a:lnTo>
                  <a:lnTo>
                    <a:pt x="176" y="27"/>
                  </a:lnTo>
                  <a:lnTo>
                    <a:pt x="176" y="27"/>
                  </a:lnTo>
                  <a:lnTo>
                    <a:pt x="176" y="27"/>
                  </a:lnTo>
                  <a:lnTo>
                    <a:pt x="176" y="31"/>
                  </a:lnTo>
                  <a:lnTo>
                    <a:pt x="176" y="31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5" y="45"/>
                  </a:lnTo>
                  <a:lnTo>
                    <a:pt x="185" y="50"/>
                  </a:lnTo>
                  <a:lnTo>
                    <a:pt x="185" y="50"/>
                  </a:lnTo>
                  <a:lnTo>
                    <a:pt x="189" y="50"/>
                  </a:lnTo>
                  <a:lnTo>
                    <a:pt x="189" y="54"/>
                  </a:lnTo>
                  <a:lnTo>
                    <a:pt x="189" y="54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5" y="68"/>
                  </a:lnTo>
                  <a:lnTo>
                    <a:pt x="189" y="72"/>
                  </a:lnTo>
                  <a:lnTo>
                    <a:pt x="189" y="72"/>
                  </a:lnTo>
                  <a:lnTo>
                    <a:pt x="189" y="72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94" y="77"/>
                  </a:lnTo>
                  <a:lnTo>
                    <a:pt x="194" y="81"/>
                  </a:lnTo>
                  <a:lnTo>
                    <a:pt x="198" y="81"/>
                  </a:lnTo>
                  <a:lnTo>
                    <a:pt x="198" y="86"/>
                  </a:lnTo>
                  <a:lnTo>
                    <a:pt x="203" y="86"/>
                  </a:lnTo>
                  <a:lnTo>
                    <a:pt x="203" y="86"/>
                  </a:lnTo>
                  <a:lnTo>
                    <a:pt x="203" y="86"/>
                  </a:lnTo>
                  <a:lnTo>
                    <a:pt x="207" y="81"/>
                  </a:lnTo>
                  <a:lnTo>
                    <a:pt x="207" y="81"/>
                  </a:lnTo>
                  <a:lnTo>
                    <a:pt x="207" y="81"/>
                  </a:lnTo>
                  <a:lnTo>
                    <a:pt x="212" y="81"/>
                  </a:lnTo>
                  <a:lnTo>
                    <a:pt x="212" y="81"/>
                  </a:lnTo>
                  <a:lnTo>
                    <a:pt x="212" y="77"/>
                  </a:lnTo>
                  <a:lnTo>
                    <a:pt x="216" y="72"/>
                  </a:lnTo>
                  <a:lnTo>
                    <a:pt x="216" y="72"/>
                  </a:lnTo>
                  <a:lnTo>
                    <a:pt x="221" y="72"/>
                  </a:lnTo>
                  <a:lnTo>
                    <a:pt x="221" y="72"/>
                  </a:lnTo>
                  <a:lnTo>
                    <a:pt x="226" y="68"/>
                  </a:lnTo>
                  <a:lnTo>
                    <a:pt x="226" y="68"/>
                  </a:lnTo>
                  <a:lnTo>
                    <a:pt x="226" y="68"/>
                  </a:lnTo>
                  <a:lnTo>
                    <a:pt x="230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9" y="72"/>
                  </a:lnTo>
                  <a:lnTo>
                    <a:pt x="239" y="72"/>
                  </a:lnTo>
                  <a:lnTo>
                    <a:pt x="239" y="77"/>
                  </a:lnTo>
                  <a:lnTo>
                    <a:pt x="239" y="77"/>
                  </a:lnTo>
                  <a:lnTo>
                    <a:pt x="239" y="77"/>
                  </a:lnTo>
                  <a:lnTo>
                    <a:pt x="239" y="81"/>
                  </a:lnTo>
                  <a:lnTo>
                    <a:pt x="244" y="81"/>
                  </a:lnTo>
                  <a:lnTo>
                    <a:pt x="244" y="86"/>
                  </a:lnTo>
                  <a:lnTo>
                    <a:pt x="244" y="86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5"/>
                  </a:lnTo>
                  <a:lnTo>
                    <a:pt x="244" y="99"/>
                  </a:lnTo>
                  <a:lnTo>
                    <a:pt x="244" y="99"/>
                  </a:lnTo>
                  <a:lnTo>
                    <a:pt x="244" y="99"/>
                  </a:lnTo>
                  <a:lnTo>
                    <a:pt x="244" y="99"/>
                  </a:lnTo>
                  <a:lnTo>
                    <a:pt x="244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8" y="113"/>
                  </a:lnTo>
                  <a:lnTo>
                    <a:pt x="248" y="113"/>
                  </a:lnTo>
                  <a:lnTo>
                    <a:pt x="248" y="117"/>
                  </a:lnTo>
                  <a:lnTo>
                    <a:pt x="253" y="117"/>
                  </a:lnTo>
                  <a:lnTo>
                    <a:pt x="253" y="117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31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140"/>
                  </a:lnTo>
                  <a:lnTo>
                    <a:pt x="248" y="140"/>
                  </a:lnTo>
                  <a:lnTo>
                    <a:pt x="253" y="140"/>
                  </a:lnTo>
                  <a:lnTo>
                    <a:pt x="253" y="140"/>
                  </a:lnTo>
                  <a:lnTo>
                    <a:pt x="253" y="144"/>
                  </a:lnTo>
                  <a:lnTo>
                    <a:pt x="257" y="144"/>
                  </a:lnTo>
                  <a:lnTo>
                    <a:pt x="257" y="144"/>
                  </a:lnTo>
                  <a:lnTo>
                    <a:pt x="257" y="144"/>
                  </a:lnTo>
                  <a:lnTo>
                    <a:pt x="262" y="144"/>
                  </a:lnTo>
                  <a:lnTo>
                    <a:pt x="262" y="149"/>
                  </a:lnTo>
                  <a:lnTo>
                    <a:pt x="262" y="149"/>
                  </a:lnTo>
                  <a:lnTo>
                    <a:pt x="266" y="149"/>
                  </a:lnTo>
                  <a:lnTo>
                    <a:pt x="271" y="149"/>
                  </a:lnTo>
                  <a:lnTo>
                    <a:pt x="271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80" y="154"/>
                  </a:lnTo>
                  <a:lnTo>
                    <a:pt x="275" y="154"/>
                  </a:lnTo>
                  <a:lnTo>
                    <a:pt x="275" y="158"/>
                  </a:lnTo>
                  <a:lnTo>
                    <a:pt x="271" y="167"/>
                  </a:lnTo>
                  <a:lnTo>
                    <a:pt x="266" y="172"/>
                  </a:lnTo>
                  <a:lnTo>
                    <a:pt x="257" y="181"/>
                  </a:lnTo>
                  <a:lnTo>
                    <a:pt x="257" y="190"/>
                  </a:lnTo>
                  <a:lnTo>
                    <a:pt x="253" y="194"/>
                  </a:lnTo>
                  <a:lnTo>
                    <a:pt x="253" y="194"/>
                  </a:lnTo>
                  <a:lnTo>
                    <a:pt x="253" y="194"/>
                  </a:lnTo>
                  <a:lnTo>
                    <a:pt x="253" y="203"/>
                  </a:lnTo>
                  <a:lnTo>
                    <a:pt x="248" y="212"/>
                  </a:lnTo>
                  <a:lnTo>
                    <a:pt x="248" y="212"/>
                  </a:lnTo>
                  <a:lnTo>
                    <a:pt x="248" y="217"/>
                  </a:lnTo>
                  <a:lnTo>
                    <a:pt x="244" y="217"/>
                  </a:lnTo>
                  <a:lnTo>
                    <a:pt x="244" y="221"/>
                  </a:lnTo>
                  <a:lnTo>
                    <a:pt x="244" y="221"/>
                  </a:lnTo>
                  <a:lnTo>
                    <a:pt x="244" y="226"/>
                  </a:lnTo>
                  <a:lnTo>
                    <a:pt x="244" y="230"/>
                  </a:lnTo>
                  <a:lnTo>
                    <a:pt x="244" y="235"/>
                  </a:lnTo>
                  <a:lnTo>
                    <a:pt x="244" y="235"/>
                  </a:lnTo>
                  <a:lnTo>
                    <a:pt x="248" y="239"/>
                  </a:lnTo>
                  <a:lnTo>
                    <a:pt x="248" y="239"/>
                  </a:lnTo>
                  <a:lnTo>
                    <a:pt x="248" y="244"/>
                  </a:lnTo>
                  <a:lnTo>
                    <a:pt x="244" y="244"/>
                  </a:lnTo>
                  <a:lnTo>
                    <a:pt x="244" y="244"/>
                  </a:lnTo>
                  <a:lnTo>
                    <a:pt x="244" y="244"/>
                  </a:lnTo>
                  <a:lnTo>
                    <a:pt x="244" y="239"/>
                  </a:lnTo>
                  <a:lnTo>
                    <a:pt x="248" y="239"/>
                  </a:lnTo>
                  <a:lnTo>
                    <a:pt x="248" y="239"/>
                  </a:lnTo>
                  <a:lnTo>
                    <a:pt x="244" y="239"/>
                  </a:lnTo>
                  <a:lnTo>
                    <a:pt x="244" y="235"/>
                  </a:lnTo>
                  <a:lnTo>
                    <a:pt x="244" y="230"/>
                  </a:lnTo>
                  <a:lnTo>
                    <a:pt x="244" y="239"/>
                  </a:lnTo>
                  <a:lnTo>
                    <a:pt x="244" y="239"/>
                  </a:lnTo>
                  <a:lnTo>
                    <a:pt x="244" y="239"/>
                  </a:lnTo>
                  <a:lnTo>
                    <a:pt x="244" y="239"/>
                  </a:lnTo>
                  <a:lnTo>
                    <a:pt x="244" y="244"/>
                  </a:lnTo>
                  <a:lnTo>
                    <a:pt x="244" y="244"/>
                  </a:lnTo>
                  <a:lnTo>
                    <a:pt x="244" y="248"/>
                  </a:lnTo>
                  <a:lnTo>
                    <a:pt x="244" y="253"/>
                  </a:lnTo>
                  <a:lnTo>
                    <a:pt x="244" y="258"/>
                  </a:lnTo>
                  <a:lnTo>
                    <a:pt x="244" y="258"/>
                  </a:lnTo>
                  <a:lnTo>
                    <a:pt x="248" y="267"/>
                  </a:lnTo>
                  <a:lnTo>
                    <a:pt x="253" y="276"/>
                  </a:lnTo>
                  <a:lnTo>
                    <a:pt x="253" y="280"/>
                  </a:lnTo>
                  <a:lnTo>
                    <a:pt x="253" y="280"/>
                  </a:lnTo>
                  <a:lnTo>
                    <a:pt x="253" y="285"/>
                  </a:lnTo>
                  <a:lnTo>
                    <a:pt x="253" y="289"/>
                  </a:lnTo>
                  <a:lnTo>
                    <a:pt x="257" y="289"/>
                  </a:lnTo>
                  <a:lnTo>
                    <a:pt x="257" y="289"/>
                  </a:lnTo>
                  <a:lnTo>
                    <a:pt x="257" y="294"/>
                  </a:lnTo>
                  <a:lnTo>
                    <a:pt x="257" y="294"/>
                  </a:lnTo>
                  <a:lnTo>
                    <a:pt x="257" y="294"/>
                  </a:lnTo>
                  <a:lnTo>
                    <a:pt x="257" y="294"/>
                  </a:lnTo>
                  <a:lnTo>
                    <a:pt x="257" y="294"/>
                  </a:lnTo>
                  <a:lnTo>
                    <a:pt x="257" y="298"/>
                  </a:lnTo>
                  <a:lnTo>
                    <a:pt x="262" y="298"/>
                  </a:lnTo>
                  <a:lnTo>
                    <a:pt x="262" y="298"/>
                  </a:lnTo>
                  <a:lnTo>
                    <a:pt x="262" y="298"/>
                  </a:lnTo>
                  <a:lnTo>
                    <a:pt x="262" y="298"/>
                  </a:lnTo>
                  <a:lnTo>
                    <a:pt x="262" y="298"/>
                  </a:lnTo>
                  <a:lnTo>
                    <a:pt x="262" y="298"/>
                  </a:lnTo>
                  <a:lnTo>
                    <a:pt x="266" y="298"/>
                  </a:lnTo>
                  <a:lnTo>
                    <a:pt x="271" y="303"/>
                  </a:lnTo>
                  <a:lnTo>
                    <a:pt x="275" y="303"/>
                  </a:lnTo>
                  <a:lnTo>
                    <a:pt x="275" y="307"/>
                  </a:lnTo>
                  <a:lnTo>
                    <a:pt x="275" y="307"/>
                  </a:lnTo>
                  <a:lnTo>
                    <a:pt x="280" y="307"/>
                  </a:lnTo>
                  <a:lnTo>
                    <a:pt x="280" y="307"/>
                  </a:lnTo>
                  <a:lnTo>
                    <a:pt x="284" y="307"/>
                  </a:lnTo>
                  <a:lnTo>
                    <a:pt x="289" y="307"/>
                  </a:lnTo>
                  <a:lnTo>
                    <a:pt x="289" y="307"/>
                  </a:lnTo>
                  <a:lnTo>
                    <a:pt x="293" y="303"/>
                  </a:lnTo>
                  <a:lnTo>
                    <a:pt x="302" y="303"/>
                  </a:lnTo>
                  <a:lnTo>
                    <a:pt x="302" y="303"/>
                  </a:lnTo>
                  <a:lnTo>
                    <a:pt x="307" y="303"/>
                  </a:lnTo>
                  <a:lnTo>
                    <a:pt x="307" y="303"/>
                  </a:lnTo>
                  <a:lnTo>
                    <a:pt x="311" y="303"/>
                  </a:lnTo>
                  <a:lnTo>
                    <a:pt x="311" y="303"/>
                  </a:lnTo>
                  <a:lnTo>
                    <a:pt x="316" y="298"/>
                  </a:lnTo>
                  <a:lnTo>
                    <a:pt x="316" y="298"/>
                  </a:lnTo>
                  <a:lnTo>
                    <a:pt x="320" y="298"/>
                  </a:lnTo>
                  <a:lnTo>
                    <a:pt x="320" y="298"/>
                  </a:lnTo>
                  <a:lnTo>
                    <a:pt x="325" y="298"/>
                  </a:lnTo>
                  <a:lnTo>
                    <a:pt x="325" y="303"/>
                  </a:lnTo>
                  <a:lnTo>
                    <a:pt x="325" y="303"/>
                  </a:lnTo>
                  <a:lnTo>
                    <a:pt x="320" y="303"/>
                  </a:lnTo>
                  <a:lnTo>
                    <a:pt x="325" y="303"/>
                  </a:lnTo>
                  <a:lnTo>
                    <a:pt x="325" y="303"/>
                  </a:lnTo>
                  <a:lnTo>
                    <a:pt x="329" y="307"/>
                  </a:lnTo>
                  <a:lnTo>
                    <a:pt x="329" y="307"/>
                  </a:lnTo>
                  <a:lnTo>
                    <a:pt x="329" y="303"/>
                  </a:lnTo>
                  <a:lnTo>
                    <a:pt x="334" y="303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4" y="298"/>
                  </a:lnTo>
                  <a:lnTo>
                    <a:pt x="338" y="294"/>
                  </a:lnTo>
                  <a:lnTo>
                    <a:pt x="338" y="294"/>
                  </a:lnTo>
                  <a:lnTo>
                    <a:pt x="343" y="294"/>
                  </a:lnTo>
                  <a:lnTo>
                    <a:pt x="347" y="289"/>
                  </a:lnTo>
                  <a:lnTo>
                    <a:pt x="347" y="280"/>
                  </a:lnTo>
                  <a:lnTo>
                    <a:pt x="352" y="280"/>
                  </a:lnTo>
                  <a:lnTo>
                    <a:pt x="352" y="276"/>
                  </a:lnTo>
                  <a:lnTo>
                    <a:pt x="352" y="276"/>
                  </a:lnTo>
                  <a:lnTo>
                    <a:pt x="352" y="276"/>
                  </a:lnTo>
                  <a:lnTo>
                    <a:pt x="357" y="271"/>
                  </a:lnTo>
                  <a:lnTo>
                    <a:pt x="357" y="267"/>
                  </a:lnTo>
                  <a:lnTo>
                    <a:pt x="357" y="262"/>
                  </a:lnTo>
                  <a:lnTo>
                    <a:pt x="357" y="262"/>
                  </a:lnTo>
                  <a:lnTo>
                    <a:pt x="357" y="258"/>
                  </a:lnTo>
                  <a:lnTo>
                    <a:pt x="361" y="253"/>
                  </a:lnTo>
                  <a:lnTo>
                    <a:pt x="366" y="253"/>
                  </a:lnTo>
                  <a:lnTo>
                    <a:pt x="370" y="248"/>
                  </a:lnTo>
                  <a:lnTo>
                    <a:pt x="370" y="248"/>
                  </a:lnTo>
                  <a:lnTo>
                    <a:pt x="388" y="248"/>
                  </a:lnTo>
                  <a:lnTo>
                    <a:pt x="393" y="248"/>
                  </a:lnTo>
                  <a:lnTo>
                    <a:pt x="393" y="244"/>
                  </a:lnTo>
                  <a:lnTo>
                    <a:pt x="397" y="244"/>
                  </a:lnTo>
                  <a:lnTo>
                    <a:pt x="402" y="244"/>
                  </a:lnTo>
                  <a:lnTo>
                    <a:pt x="402" y="244"/>
                  </a:lnTo>
                  <a:lnTo>
                    <a:pt x="402" y="244"/>
                  </a:lnTo>
                  <a:lnTo>
                    <a:pt x="402" y="244"/>
                  </a:lnTo>
                  <a:lnTo>
                    <a:pt x="402" y="244"/>
                  </a:lnTo>
                  <a:lnTo>
                    <a:pt x="402" y="244"/>
                  </a:lnTo>
                  <a:lnTo>
                    <a:pt x="406" y="244"/>
                  </a:lnTo>
                  <a:lnTo>
                    <a:pt x="411" y="244"/>
                  </a:lnTo>
                  <a:lnTo>
                    <a:pt x="411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20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20" y="244"/>
                  </a:lnTo>
                  <a:lnTo>
                    <a:pt x="420" y="244"/>
                  </a:lnTo>
                  <a:lnTo>
                    <a:pt x="420" y="248"/>
                  </a:lnTo>
                  <a:lnTo>
                    <a:pt x="424" y="248"/>
                  </a:lnTo>
                  <a:lnTo>
                    <a:pt x="420" y="253"/>
                  </a:lnTo>
                  <a:lnTo>
                    <a:pt x="424" y="253"/>
                  </a:lnTo>
                  <a:lnTo>
                    <a:pt x="424" y="253"/>
                  </a:lnTo>
                  <a:lnTo>
                    <a:pt x="420" y="258"/>
                  </a:lnTo>
                  <a:lnTo>
                    <a:pt x="420" y="258"/>
                  </a:lnTo>
                  <a:lnTo>
                    <a:pt x="420" y="262"/>
                  </a:lnTo>
                  <a:lnTo>
                    <a:pt x="415" y="262"/>
                  </a:lnTo>
                  <a:lnTo>
                    <a:pt x="411" y="267"/>
                  </a:lnTo>
                  <a:lnTo>
                    <a:pt x="406" y="271"/>
                  </a:lnTo>
                  <a:lnTo>
                    <a:pt x="406" y="276"/>
                  </a:lnTo>
                  <a:lnTo>
                    <a:pt x="406" y="276"/>
                  </a:lnTo>
                  <a:lnTo>
                    <a:pt x="406" y="280"/>
                  </a:lnTo>
                  <a:lnTo>
                    <a:pt x="406" y="280"/>
                  </a:lnTo>
                  <a:lnTo>
                    <a:pt x="406" y="280"/>
                  </a:lnTo>
                  <a:lnTo>
                    <a:pt x="402" y="280"/>
                  </a:lnTo>
                  <a:lnTo>
                    <a:pt x="402" y="280"/>
                  </a:lnTo>
                  <a:lnTo>
                    <a:pt x="402" y="285"/>
                  </a:lnTo>
                  <a:lnTo>
                    <a:pt x="397" y="285"/>
                  </a:lnTo>
                  <a:lnTo>
                    <a:pt x="402" y="285"/>
                  </a:lnTo>
                  <a:lnTo>
                    <a:pt x="402" y="285"/>
                  </a:lnTo>
                  <a:lnTo>
                    <a:pt x="402" y="285"/>
                  </a:lnTo>
                  <a:lnTo>
                    <a:pt x="402" y="285"/>
                  </a:lnTo>
                  <a:lnTo>
                    <a:pt x="402" y="285"/>
                  </a:lnTo>
                  <a:lnTo>
                    <a:pt x="402" y="285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397" y="289"/>
                  </a:lnTo>
                  <a:lnTo>
                    <a:pt x="397" y="289"/>
                  </a:lnTo>
                  <a:lnTo>
                    <a:pt x="397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402" y="289"/>
                  </a:lnTo>
                  <a:lnTo>
                    <a:pt x="397" y="294"/>
                  </a:lnTo>
                  <a:lnTo>
                    <a:pt x="397" y="298"/>
                  </a:lnTo>
                  <a:lnTo>
                    <a:pt x="393" y="303"/>
                  </a:lnTo>
                  <a:lnTo>
                    <a:pt x="393" y="307"/>
                  </a:lnTo>
                  <a:lnTo>
                    <a:pt x="393" y="307"/>
                  </a:lnTo>
                  <a:lnTo>
                    <a:pt x="393" y="312"/>
                  </a:lnTo>
                  <a:lnTo>
                    <a:pt x="388" y="312"/>
                  </a:lnTo>
                  <a:lnTo>
                    <a:pt x="388" y="307"/>
                  </a:lnTo>
                  <a:lnTo>
                    <a:pt x="388" y="307"/>
                  </a:lnTo>
                  <a:lnTo>
                    <a:pt x="388" y="307"/>
                  </a:lnTo>
                  <a:lnTo>
                    <a:pt x="388" y="303"/>
                  </a:lnTo>
                  <a:lnTo>
                    <a:pt x="388" y="298"/>
                  </a:lnTo>
                  <a:lnTo>
                    <a:pt x="388" y="298"/>
                  </a:lnTo>
                  <a:lnTo>
                    <a:pt x="388" y="303"/>
                  </a:lnTo>
                  <a:lnTo>
                    <a:pt x="388" y="303"/>
                  </a:lnTo>
                  <a:lnTo>
                    <a:pt x="388" y="303"/>
                  </a:lnTo>
                  <a:lnTo>
                    <a:pt x="384" y="307"/>
                  </a:lnTo>
                  <a:lnTo>
                    <a:pt x="384" y="307"/>
                  </a:lnTo>
                  <a:lnTo>
                    <a:pt x="384" y="307"/>
                  </a:lnTo>
                  <a:lnTo>
                    <a:pt x="379" y="307"/>
                  </a:lnTo>
                  <a:lnTo>
                    <a:pt x="379" y="307"/>
                  </a:lnTo>
                  <a:lnTo>
                    <a:pt x="379" y="312"/>
                  </a:lnTo>
                  <a:lnTo>
                    <a:pt x="375" y="316"/>
                  </a:lnTo>
                  <a:lnTo>
                    <a:pt x="375" y="316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6"/>
                  </a:lnTo>
                  <a:lnTo>
                    <a:pt x="366" y="316"/>
                  </a:lnTo>
                  <a:lnTo>
                    <a:pt x="366" y="321"/>
                  </a:lnTo>
                  <a:lnTo>
                    <a:pt x="361" y="321"/>
                  </a:lnTo>
                  <a:lnTo>
                    <a:pt x="357" y="321"/>
                  </a:lnTo>
                  <a:lnTo>
                    <a:pt x="347" y="321"/>
                  </a:lnTo>
                  <a:lnTo>
                    <a:pt x="343" y="316"/>
                  </a:lnTo>
                  <a:lnTo>
                    <a:pt x="334" y="316"/>
                  </a:lnTo>
                  <a:lnTo>
                    <a:pt x="334" y="321"/>
                  </a:lnTo>
                  <a:lnTo>
                    <a:pt x="334" y="325"/>
                  </a:lnTo>
                  <a:lnTo>
                    <a:pt x="334" y="330"/>
                  </a:lnTo>
                  <a:lnTo>
                    <a:pt x="329" y="330"/>
                  </a:lnTo>
                  <a:lnTo>
                    <a:pt x="325" y="330"/>
                  </a:lnTo>
                  <a:lnTo>
                    <a:pt x="325" y="330"/>
                  </a:lnTo>
                  <a:lnTo>
                    <a:pt x="325" y="330"/>
                  </a:lnTo>
                  <a:lnTo>
                    <a:pt x="329" y="334"/>
                  </a:lnTo>
                  <a:lnTo>
                    <a:pt x="329" y="334"/>
                  </a:lnTo>
                  <a:lnTo>
                    <a:pt x="329" y="339"/>
                  </a:lnTo>
                  <a:lnTo>
                    <a:pt x="334" y="339"/>
                  </a:lnTo>
                  <a:lnTo>
                    <a:pt x="334" y="339"/>
                  </a:lnTo>
                  <a:lnTo>
                    <a:pt x="334" y="343"/>
                  </a:lnTo>
                  <a:lnTo>
                    <a:pt x="334" y="343"/>
                  </a:lnTo>
                  <a:lnTo>
                    <a:pt x="334" y="343"/>
                  </a:lnTo>
                  <a:lnTo>
                    <a:pt x="338" y="343"/>
                  </a:lnTo>
                  <a:lnTo>
                    <a:pt x="338" y="348"/>
                  </a:lnTo>
                  <a:lnTo>
                    <a:pt x="338" y="348"/>
                  </a:lnTo>
                  <a:lnTo>
                    <a:pt x="338" y="348"/>
                  </a:lnTo>
                  <a:lnTo>
                    <a:pt x="338" y="348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4" y="352"/>
                  </a:lnTo>
                  <a:lnTo>
                    <a:pt x="334" y="352"/>
                  </a:lnTo>
                  <a:lnTo>
                    <a:pt x="329" y="352"/>
                  </a:lnTo>
                  <a:lnTo>
                    <a:pt x="325" y="352"/>
                  </a:lnTo>
                  <a:lnTo>
                    <a:pt x="320" y="352"/>
                  </a:lnTo>
                  <a:lnTo>
                    <a:pt x="316" y="352"/>
                  </a:lnTo>
                  <a:lnTo>
                    <a:pt x="311" y="357"/>
                  </a:lnTo>
                  <a:lnTo>
                    <a:pt x="311" y="361"/>
                  </a:lnTo>
                  <a:lnTo>
                    <a:pt x="307" y="366"/>
                  </a:lnTo>
                  <a:lnTo>
                    <a:pt x="307" y="366"/>
                  </a:lnTo>
                  <a:lnTo>
                    <a:pt x="302" y="371"/>
                  </a:lnTo>
                  <a:lnTo>
                    <a:pt x="302" y="371"/>
                  </a:lnTo>
                  <a:lnTo>
                    <a:pt x="307" y="371"/>
                  </a:lnTo>
                  <a:lnTo>
                    <a:pt x="307" y="375"/>
                  </a:lnTo>
                  <a:lnTo>
                    <a:pt x="302" y="375"/>
                  </a:lnTo>
                  <a:lnTo>
                    <a:pt x="302" y="375"/>
                  </a:lnTo>
                  <a:lnTo>
                    <a:pt x="302" y="375"/>
                  </a:lnTo>
                  <a:lnTo>
                    <a:pt x="302" y="380"/>
                  </a:lnTo>
                  <a:lnTo>
                    <a:pt x="302" y="380"/>
                  </a:lnTo>
                  <a:lnTo>
                    <a:pt x="302" y="380"/>
                  </a:lnTo>
                  <a:lnTo>
                    <a:pt x="302" y="380"/>
                  </a:lnTo>
                  <a:lnTo>
                    <a:pt x="302" y="384"/>
                  </a:lnTo>
                  <a:lnTo>
                    <a:pt x="302" y="384"/>
                  </a:lnTo>
                  <a:lnTo>
                    <a:pt x="302" y="384"/>
                  </a:lnTo>
                  <a:lnTo>
                    <a:pt x="298" y="375"/>
                  </a:lnTo>
                  <a:lnTo>
                    <a:pt x="293" y="371"/>
                  </a:lnTo>
                  <a:lnTo>
                    <a:pt x="293" y="371"/>
                  </a:lnTo>
                  <a:lnTo>
                    <a:pt x="289" y="366"/>
                  </a:lnTo>
                  <a:lnTo>
                    <a:pt x="289" y="366"/>
                  </a:lnTo>
                  <a:lnTo>
                    <a:pt x="284" y="357"/>
                  </a:lnTo>
                  <a:lnTo>
                    <a:pt x="280" y="357"/>
                  </a:lnTo>
                  <a:lnTo>
                    <a:pt x="280" y="352"/>
                  </a:lnTo>
                  <a:lnTo>
                    <a:pt x="275" y="348"/>
                  </a:lnTo>
                  <a:lnTo>
                    <a:pt x="275" y="348"/>
                  </a:lnTo>
                  <a:lnTo>
                    <a:pt x="271" y="348"/>
                  </a:lnTo>
                  <a:lnTo>
                    <a:pt x="271" y="348"/>
                  </a:lnTo>
                  <a:lnTo>
                    <a:pt x="271" y="348"/>
                  </a:lnTo>
                  <a:lnTo>
                    <a:pt x="271" y="348"/>
                  </a:lnTo>
                  <a:lnTo>
                    <a:pt x="271" y="348"/>
                  </a:lnTo>
                  <a:lnTo>
                    <a:pt x="271" y="348"/>
                  </a:lnTo>
                  <a:lnTo>
                    <a:pt x="271" y="348"/>
                  </a:lnTo>
                  <a:lnTo>
                    <a:pt x="275" y="348"/>
                  </a:lnTo>
                  <a:lnTo>
                    <a:pt x="275" y="352"/>
                  </a:lnTo>
                  <a:lnTo>
                    <a:pt x="275" y="352"/>
                  </a:lnTo>
                  <a:lnTo>
                    <a:pt x="271" y="348"/>
                  </a:lnTo>
                  <a:lnTo>
                    <a:pt x="266" y="348"/>
                  </a:lnTo>
                  <a:lnTo>
                    <a:pt x="266" y="348"/>
                  </a:lnTo>
                  <a:lnTo>
                    <a:pt x="266" y="348"/>
                  </a:lnTo>
                  <a:lnTo>
                    <a:pt x="266" y="348"/>
                  </a:lnTo>
                  <a:lnTo>
                    <a:pt x="266" y="348"/>
                  </a:lnTo>
                  <a:lnTo>
                    <a:pt x="266" y="348"/>
                  </a:lnTo>
                  <a:lnTo>
                    <a:pt x="266" y="348"/>
                  </a:lnTo>
                  <a:lnTo>
                    <a:pt x="266" y="348"/>
                  </a:lnTo>
                  <a:lnTo>
                    <a:pt x="266" y="343"/>
                  </a:lnTo>
                  <a:lnTo>
                    <a:pt x="262" y="343"/>
                  </a:lnTo>
                  <a:lnTo>
                    <a:pt x="262" y="343"/>
                  </a:lnTo>
                  <a:lnTo>
                    <a:pt x="262" y="343"/>
                  </a:lnTo>
                  <a:lnTo>
                    <a:pt x="262" y="348"/>
                  </a:lnTo>
                  <a:lnTo>
                    <a:pt x="262" y="348"/>
                  </a:lnTo>
                  <a:lnTo>
                    <a:pt x="262" y="348"/>
                  </a:lnTo>
                  <a:lnTo>
                    <a:pt x="262" y="348"/>
                  </a:lnTo>
                  <a:lnTo>
                    <a:pt x="262" y="348"/>
                  </a:lnTo>
                  <a:lnTo>
                    <a:pt x="262" y="348"/>
                  </a:lnTo>
                  <a:lnTo>
                    <a:pt x="257" y="348"/>
                  </a:lnTo>
                  <a:lnTo>
                    <a:pt x="253" y="352"/>
                  </a:lnTo>
                  <a:lnTo>
                    <a:pt x="244" y="352"/>
                  </a:lnTo>
                  <a:lnTo>
                    <a:pt x="239" y="357"/>
                  </a:lnTo>
                  <a:lnTo>
                    <a:pt x="235" y="357"/>
                  </a:lnTo>
                  <a:lnTo>
                    <a:pt x="230" y="357"/>
                  </a:lnTo>
                  <a:lnTo>
                    <a:pt x="226" y="357"/>
                  </a:lnTo>
                  <a:lnTo>
                    <a:pt x="221" y="352"/>
                  </a:lnTo>
                  <a:lnTo>
                    <a:pt x="212" y="352"/>
                  </a:lnTo>
                  <a:lnTo>
                    <a:pt x="207" y="348"/>
                  </a:lnTo>
                  <a:lnTo>
                    <a:pt x="198" y="343"/>
                  </a:lnTo>
                  <a:lnTo>
                    <a:pt x="198" y="339"/>
                  </a:lnTo>
                  <a:lnTo>
                    <a:pt x="194" y="339"/>
                  </a:lnTo>
                  <a:lnTo>
                    <a:pt x="194" y="339"/>
                  </a:lnTo>
                  <a:lnTo>
                    <a:pt x="189" y="339"/>
                  </a:lnTo>
                  <a:lnTo>
                    <a:pt x="180" y="334"/>
                  </a:lnTo>
                  <a:lnTo>
                    <a:pt x="176" y="330"/>
                  </a:lnTo>
                  <a:lnTo>
                    <a:pt x="176" y="330"/>
                  </a:lnTo>
                  <a:lnTo>
                    <a:pt x="171" y="330"/>
                  </a:lnTo>
                  <a:lnTo>
                    <a:pt x="167" y="325"/>
                  </a:lnTo>
                  <a:lnTo>
                    <a:pt x="162" y="325"/>
                  </a:lnTo>
                  <a:lnTo>
                    <a:pt x="162" y="321"/>
                  </a:lnTo>
                  <a:lnTo>
                    <a:pt x="158" y="321"/>
                  </a:lnTo>
                  <a:lnTo>
                    <a:pt x="158" y="316"/>
                  </a:lnTo>
                  <a:lnTo>
                    <a:pt x="153" y="316"/>
                  </a:lnTo>
                  <a:lnTo>
                    <a:pt x="153" y="312"/>
                  </a:lnTo>
                  <a:lnTo>
                    <a:pt x="153" y="312"/>
                  </a:lnTo>
                  <a:lnTo>
                    <a:pt x="149" y="307"/>
                  </a:lnTo>
                  <a:lnTo>
                    <a:pt x="149" y="307"/>
                  </a:lnTo>
                  <a:lnTo>
                    <a:pt x="144" y="307"/>
                  </a:lnTo>
                  <a:lnTo>
                    <a:pt x="140" y="307"/>
                  </a:lnTo>
                  <a:lnTo>
                    <a:pt x="140" y="307"/>
                  </a:lnTo>
                  <a:lnTo>
                    <a:pt x="135" y="303"/>
                  </a:lnTo>
                  <a:lnTo>
                    <a:pt x="126" y="303"/>
                  </a:lnTo>
                  <a:lnTo>
                    <a:pt x="126" y="298"/>
                  </a:lnTo>
                  <a:lnTo>
                    <a:pt x="122" y="294"/>
                  </a:lnTo>
                  <a:lnTo>
                    <a:pt x="122" y="289"/>
                  </a:lnTo>
                  <a:lnTo>
                    <a:pt x="122" y="289"/>
                  </a:lnTo>
                  <a:lnTo>
                    <a:pt x="117" y="285"/>
                  </a:lnTo>
                  <a:lnTo>
                    <a:pt x="113" y="285"/>
                  </a:lnTo>
                  <a:lnTo>
                    <a:pt x="113" y="285"/>
                  </a:lnTo>
                  <a:lnTo>
                    <a:pt x="108" y="280"/>
                  </a:lnTo>
                  <a:lnTo>
                    <a:pt x="104" y="276"/>
                  </a:lnTo>
                  <a:lnTo>
                    <a:pt x="104" y="276"/>
                  </a:lnTo>
                  <a:lnTo>
                    <a:pt x="104" y="271"/>
                  </a:lnTo>
                  <a:lnTo>
                    <a:pt x="99" y="267"/>
                  </a:lnTo>
                  <a:lnTo>
                    <a:pt x="99" y="262"/>
                  </a:lnTo>
                  <a:lnTo>
                    <a:pt x="99" y="262"/>
                  </a:lnTo>
                  <a:lnTo>
                    <a:pt x="99" y="258"/>
                  </a:lnTo>
                  <a:lnTo>
                    <a:pt x="99" y="258"/>
                  </a:lnTo>
                  <a:lnTo>
                    <a:pt x="99" y="258"/>
                  </a:lnTo>
                  <a:lnTo>
                    <a:pt x="104" y="258"/>
                  </a:lnTo>
                  <a:lnTo>
                    <a:pt x="108" y="258"/>
                  </a:lnTo>
                  <a:lnTo>
                    <a:pt x="108" y="253"/>
                  </a:lnTo>
                  <a:lnTo>
                    <a:pt x="108" y="253"/>
                  </a:lnTo>
                  <a:lnTo>
                    <a:pt x="108" y="253"/>
                  </a:lnTo>
                  <a:lnTo>
                    <a:pt x="108" y="248"/>
                  </a:lnTo>
                  <a:lnTo>
                    <a:pt x="108" y="248"/>
                  </a:lnTo>
                  <a:lnTo>
                    <a:pt x="104" y="248"/>
                  </a:lnTo>
                  <a:lnTo>
                    <a:pt x="104" y="248"/>
                  </a:lnTo>
                  <a:lnTo>
                    <a:pt x="108" y="248"/>
                  </a:lnTo>
                  <a:lnTo>
                    <a:pt x="108" y="248"/>
                  </a:lnTo>
                  <a:lnTo>
                    <a:pt x="113" y="244"/>
                  </a:lnTo>
                  <a:lnTo>
                    <a:pt x="113" y="244"/>
                  </a:lnTo>
                  <a:lnTo>
                    <a:pt x="113" y="239"/>
                  </a:lnTo>
                  <a:lnTo>
                    <a:pt x="113" y="239"/>
                  </a:lnTo>
                  <a:lnTo>
                    <a:pt x="117" y="235"/>
                  </a:lnTo>
                  <a:lnTo>
                    <a:pt x="113" y="235"/>
                  </a:lnTo>
                  <a:lnTo>
                    <a:pt x="113" y="230"/>
                  </a:lnTo>
                  <a:lnTo>
                    <a:pt x="113" y="230"/>
                  </a:lnTo>
                  <a:lnTo>
                    <a:pt x="113" y="226"/>
                  </a:lnTo>
                  <a:lnTo>
                    <a:pt x="113" y="217"/>
                  </a:lnTo>
                  <a:lnTo>
                    <a:pt x="113" y="212"/>
                  </a:lnTo>
                  <a:lnTo>
                    <a:pt x="113" y="208"/>
                  </a:lnTo>
                  <a:lnTo>
                    <a:pt x="108" y="208"/>
                  </a:lnTo>
                  <a:lnTo>
                    <a:pt x="108" y="203"/>
                  </a:lnTo>
                  <a:lnTo>
                    <a:pt x="108" y="199"/>
                  </a:lnTo>
                  <a:lnTo>
                    <a:pt x="104" y="194"/>
                  </a:lnTo>
                  <a:lnTo>
                    <a:pt x="104" y="190"/>
                  </a:lnTo>
                  <a:lnTo>
                    <a:pt x="104" y="185"/>
                  </a:lnTo>
                  <a:lnTo>
                    <a:pt x="99" y="181"/>
                  </a:lnTo>
                  <a:lnTo>
                    <a:pt x="94" y="172"/>
                  </a:lnTo>
                  <a:lnTo>
                    <a:pt x="94" y="172"/>
                  </a:lnTo>
                  <a:lnTo>
                    <a:pt x="94" y="176"/>
                  </a:lnTo>
                  <a:lnTo>
                    <a:pt x="94" y="176"/>
                  </a:lnTo>
                  <a:lnTo>
                    <a:pt x="99" y="176"/>
                  </a:lnTo>
                  <a:lnTo>
                    <a:pt x="99" y="172"/>
                  </a:lnTo>
                  <a:lnTo>
                    <a:pt x="94" y="172"/>
                  </a:lnTo>
                  <a:lnTo>
                    <a:pt x="94" y="172"/>
                  </a:lnTo>
                  <a:lnTo>
                    <a:pt x="94" y="172"/>
                  </a:lnTo>
                  <a:lnTo>
                    <a:pt x="94" y="172"/>
                  </a:lnTo>
                  <a:lnTo>
                    <a:pt x="94" y="172"/>
                  </a:lnTo>
                  <a:lnTo>
                    <a:pt x="90" y="172"/>
                  </a:lnTo>
                  <a:lnTo>
                    <a:pt x="90" y="167"/>
                  </a:lnTo>
                  <a:lnTo>
                    <a:pt x="90" y="167"/>
                  </a:lnTo>
                  <a:lnTo>
                    <a:pt x="90" y="163"/>
                  </a:lnTo>
                  <a:lnTo>
                    <a:pt x="90" y="158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4" y="163"/>
                  </a:lnTo>
                  <a:lnTo>
                    <a:pt x="94" y="163"/>
                  </a:lnTo>
                  <a:lnTo>
                    <a:pt x="90" y="158"/>
                  </a:lnTo>
                  <a:lnTo>
                    <a:pt x="90" y="158"/>
                  </a:lnTo>
                  <a:lnTo>
                    <a:pt x="85" y="158"/>
                  </a:lnTo>
                  <a:lnTo>
                    <a:pt x="85" y="154"/>
                  </a:lnTo>
                  <a:lnTo>
                    <a:pt x="85" y="154"/>
                  </a:lnTo>
                  <a:lnTo>
                    <a:pt x="85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1" y="154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49"/>
                  </a:lnTo>
                  <a:lnTo>
                    <a:pt x="85" y="144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6" y="144"/>
                  </a:lnTo>
                  <a:lnTo>
                    <a:pt x="76" y="140"/>
                  </a:lnTo>
                  <a:lnTo>
                    <a:pt x="81" y="140"/>
                  </a:lnTo>
                  <a:lnTo>
                    <a:pt x="81" y="135"/>
                  </a:lnTo>
                  <a:lnTo>
                    <a:pt x="85" y="135"/>
                  </a:lnTo>
                  <a:lnTo>
                    <a:pt x="85" y="135"/>
                  </a:lnTo>
                  <a:lnTo>
                    <a:pt x="85" y="135"/>
                  </a:lnTo>
                  <a:lnTo>
                    <a:pt x="85" y="135"/>
                  </a:lnTo>
                  <a:lnTo>
                    <a:pt x="85" y="135"/>
                  </a:lnTo>
                  <a:lnTo>
                    <a:pt x="85" y="131"/>
                  </a:lnTo>
                  <a:lnTo>
                    <a:pt x="85" y="131"/>
                  </a:lnTo>
                  <a:lnTo>
                    <a:pt x="85" y="131"/>
                  </a:lnTo>
                  <a:lnTo>
                    <a:pt x="81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76" y="117"/>
                  </a:lnTo>
                  <a:lnTo>
                    <a:pt x="76" y="117"/>
                  </a:lnTo>
                  <a:lnTo>
                    <a:pt x="72" y="117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76" y="104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3" y="95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3" y="86"/>
                  </a:lnTo>
                  <a:lnTo>
                    <a:pt x="58" y="86"/>
                  </a:lnTo>
                  <a:lnTo>
                    <a:pt x="58" y="81"/>
                  </a:lnTo>
                  <a:lnTo>
                    <a:pt x="58" y="81"/>
                  </a:lnTo>
                  <a:lnTo>
                    <a:pt x="58" y="81"/>
                  </a:lnTo>
                  <a:lnTo>
                    <a:pt x="58" y="81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8" y="63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4"/>
                  </a:lnTo>
                  <a:lnTo>
                    <a:pt x="58" y="50"/>
                  </a:lnTo>
                  <a:lnTo>
                    <a:pt x="58" y="45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3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6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1" y="45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4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6" y="63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72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0" y="99"/>
                  </a:lnTo>
                  <a:lnTo>
                    <a:pt x="40" y="99"/>
                  </a:lnTo>
                  <a:lnTo>
                    <a:pt x="40" y="104"/>
                  </a:lnTo>
                  <a:lnTo>
                    <a:pt x="45" y="108"/>
                  </a:lnTo>
                  <a:lnTo>
                    <a:pt x="40" y="108"/>
                  </a:lnTo>
                  <a:lnTo>
                    <a:pt x="40" y="113"/>
                  </a:lnTo>
                  <a:lnTo>
                    <a:pt x="45" y="113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5" y="135"/>
                  </a:lnTo>
                  <a:lnTo>
                    <a:pt x="45" y="135"/>
                  </a:lnTo>
                  <a:lnTo>
                    <a:pt x="45" y="140"/>
                  </a:lnTo>
                  <a:lnTo>
                    <a:pt x="45" y="144"/>
                  </a:lnTo>
                  <a:lnTo>
                    <a:pt x="45" y="149"/>
                  </a:lnTo>
                  <a:lnTo>
                    <a:pt x="45" y="149"/>
                  </a:lnTo>
                  <a:lnTo>
                    <a:pt x="45" y="149"/>
                  </a:lnTo>
                  <a:lnTo>
                    <a:pt x="45" y="158"/>
                  </a:lnTo>
                  <a:lnTo>
                    <a:pt x="49" y="158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72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54" y="176"/>
                  </a:lnTo>
                  <a:lnTo>
                    <a:pt x="54" y="181"/>
                  </a:lnTo>
                  <a:lnTo>
                    <a:pt x="54" y="181"/>
                  </a:lnTo>
                  <a:lnTo>
                    <a:pt x="54" y="181"/>
                  </a:lnTo>
                  <a:lnTo>
                    <a:pt x="54" y="185"/>
                  </a:lnTo>
                  <a:lnTo>
                    <a:pt x="54" y="185"/>
                  </a:lnTo>
                  <a:lnTo>
                    <a:pt x="54" y="190"/>
                  </a:lnTo>
                  <a:lnTo>
                    <a:pt x="58" y="190"/>
                  </a:lnTo>
                  <a:lnTo>
                    <a:pt x="58" y="190"/>
                  </a:lnTo>
                  <a:lnTo>
                    <a:pt x="58" y="194"/>
                  </a:lnTo>
                  <a:lnTo>
                    <a:pt x="54" y="199"/>
                  </a:lnTo>
                  <a:lnTo>
                    <a:pt x="54" y="199"/>
                  </a:lnTo>
                  <a:lnTo>
                    <a:pt x="54" y="199"/>
                  </a:lnTo>
                  <a:lnTo>
                    <a:pt x="49" y="203"/>
                  </a:lnTo>
                  <a:lnTo>
                    <a:pt x="49" y="203"/>
                  </a:lnTo>
                  <a:lnTo>
                    <a:pt x="45" y="203"/>
                  </a:lnTo>
                  <a:lnTo>
                    <a:pt x="45" y="203"/>
                  </a:lnTo>
                  <a:lnTo>
                    <a:pt x="45" y="199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0" y="185"/>
                  </a:lnTo>
                  <a:lnTo>
                    <a:pt x="40" y="181"/>
                  </a:lnTo>
                  <a:lnTo>
                    <a:pt x="36" y="181"/>
                  </a:lnTo>
                  <a:lnTo>
                    <a:pt x="36" y="176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3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4"/>
                  </a:lnTo>
                  <a:lnTo>
                    <a:pt x="31" y="149"/>
                  </a:lnTo>
                  <a:lnTo>
                    <a:pt x="31" y="149"/>
                  </a:lnTo>
                  <a:lnTo>
                    <a:pt x="31" y="144"/>
                  </a:lnTo>
                  <a:lnTo>
                    <a:pt x="31" y="144"/>
                  </a:lnTo>
                  <a:lnTo>
                    <a:pt x="31" y="144"/>
                  </a:lnTo>
                  <a:lnTo>
                    <a:pt x="31" y="140"/>
                  </a:lnTo>
                  <a:lnTo>
                    <a:pt x="31" y="135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2" y="126"/>
                  </a:lnTo>
                  <a:lnTo>
                    <a:pt x="22" y="122"/>
                  </a:lnTo>
                  <a:lnTo>
                    <a:pt x="22" y="122"/>
                  </a:lnTo>
                  <a:lnTo>
                    <a:pt x="22" y="117"/>
                  </a:lnTo>
                  <a:lnTo>
                    <a:pt x="22" y="117"/>
                  </a:lnTo>
                  <a:lnTo>
                    <a:pt x="22" y="122"/>
                  </a:lnTo>
                  <a:lnTo>
                    <a:pt x="18" y="122"/>
                  </a:lnTo>
                  <a:lnTo>
                    <a:pt x="13" y="122"/>
                  </a:lnTo>
                  <a:lnTo>
                    <a:pt x="13" y="122"/>
                  </a:lnTo>
                  <a:lnTo>
                    <a:pt x="13" y="117"/>
                  </a:lnTo>
                  <a:lnTo>
                    <a:pt x="13" y="117"/>
                  </a:lnTo>
                  <a:lnTo>
                    <a:pt x="13" y="117"/>
                  </a:lnTo>
                  <a:lnTo>
                    <a:pt x="9" y="117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4" y="113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4" y="99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3" y="104"/>
                  </a:lnTo>
                  <a:lnTo>
                    <a:pt x="18" y="104"/>
                  </a:lnTo>
                  <a:lnTo>
                    <a:pt x="13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5"/>
                  </a:lnTo>
                  <a:lnTo>
                    <a:pt x="13" y="99"/>
                  </a:lnTo>
                  <a:lnTo>
                    <a:pt x="13" y="95"/>
                  </a:lnTo>
                  <a:lnTo>
                    <a:pt x="18" y="95"/>
                  </a:lnTo>
                  <a:lnTo>
                    <a:pt x="22" y="90"/>
                  </a:lnTo>
                  <a:lnTo>
                    <a:pt x="22" y="86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18" y="72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9" y="45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36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27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13" y="9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9" y="4"/>
                  </a:lnTo>
                  <a:lnTo>
                    <a:pt x="58" y="9"/>
                  </a:lnTo>
                  <a:lnTo>
                    <a:pt x="63" y="9"/>
                  </a:lnTo>
                  <a:lnTo>
                    <a:pt x="67" y="13"/>
                  </a:lnTo>
                  <a:lnTo>
                    <a:pt x="76" y="18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1" name="Freeform 107">
              <a:extLst>
                <a:ext uri="{FF2B5EF4-FFF2-40B4-BE49-F238E27FC236}">
                  <a16:creationId xmlns:a16="http://schemas.microsoft.com/office/drawing/2014/main" id="{BAE44855-18A1-7645-6756-7324C053C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601" y="1682751"/>
              <a:ext cx="65088" cy="49213"/>
            </a:xfrm>
            <a:custGeom>
              <a:avLst/>
              <a:gdLst>
                <a:gd name="T0" fmla="*/ 32 w 41"/>
                <a:gd name="T1" fmla="*/ 4 h 31"/>
                <a:gd name="T2" fmla="*/ 36 w 41"/>
                <a:gd name="T3" fmla="*/ 4 h 31"/>
                <a:gd name="T4" fmla="*/ 36 w 41"/>
                <a:gd name="T5" fmla="*/ 9 h 31"/>
                <a:gd name="T6" fmla="*/ 41 w 41"/>
                <a:gd name="T7" fmla="*/ 13 h 31"/>
                <a:gd name="T8" fmla="*/ 41 w 41"/>
                <a:gd name="T9" fmla="*/ 13 h 31"/>
                <a:gd name="T10" fmla="*/ 41 w 41"/>
                <a:gd name="T11" fmla="*/ 13 h 31"/>
                <a:gd name="T12" fmla="*/ 41 w 41"/>
                <a:gd name="T13" fmla="*/ 22 h 31"/>
                <a:gd name="T14" fmla="*/ 41 w 41"/>
                <a:gd name="T15" fmla="*/ 22 h 31"/>
                <a:gd name="T16" fmla="*/ 36 w 41"/>
                <a:gd name="T17" fmla="*/ 22 h 31"/>
                <a:gd name="T18" fmla="*/ 36 w 41"/>
                <a:gd name="T19" fmla="*/ 22 h 31"/>
                <a:gd name="T20" fmla="*/ 32 w 41"/>
                <a:gd name="T21" fmla="*/ 27 h 31"/>
                <a:gd name="T22" fmla="*/ 27 w 41"/>
                <a:gd name="T23" fmla="*/ 22 h 31"/>
                <a:gd name="T24" fmla="*/ 27 w 41"/>
                <a:gd name="T25" fmla="*/ 27 h 31"/>
                <a:gd name="T26" fmla="*/ 23 w 41"/>
                <a:gd name="T27" fmla="*/ 27 h 31"/>
                <a:gd name="T28" fmla="*/ 18 w 41"/>
                <a:gd name="T29" fmla="*/ 31 h 31"/>
                <a:gd name="T30" fmla="*/ 18 w 41"/>
                <a:gd name="T31" fmla="*/ 27 h 31"/>
                <a:gd name="T32" fmla="*/ 14 w 41"/>
                <a:gd name="T33" fmla="*/ 31 h 31"/>
                <a:gd name="T34" fmla="*/ 9 w 41"/>
                <a:gd name="T35" fmla="*/ 31 h 31"/>
                <a:gd name="T36" fmla="*/ 9 w 41"/>
                <a:gd name="T37" fmla="*/ 27 h 31"/>
                <a:gd name="T38" fmla="*/ 9 w 41"/>
                <a:gd name="T39" fmla="*/ 27 h 31"/>
                <a:gd name="T40" fmla="*/ 5 w 41"/>
                <a:gd name="T41" fmla="*/ 27 h 31"/>
                <a:gd name="T42" fmla="*/ 5 w 41"/>
                <a:gd name="T43" fmla="*/ 27 h 31"/>
                <a:gd name="T44" fmla="*/ 5 w 41"/>
                <a:gd name="T45" fmla="*/ 22 h 31"/>
                <a:gd name="T46" fmla="*/ 0 w 41"/>
                <a:gd name="T47" fmla="*/ 18 h 31"/>
                <a:gd name="T48" fmla="*/ 5 w 41"/>
                <a:gd name="T49" fmla="*/ 18 h 31"/>
                <a:gd name="T50" fmla="*/ 5 w 41"/>
                <a:gd name="T51" fmla="*/ 13 h 31"/>
                <a:gd name="T52" fmla="*/ 5 w 41"/>
                <a:gd name="T53" fmla="*/ 9 h 31"/>
                <a:gd name="T54" fmla="*/ 5 w 41"/>
                <a:gd name="T55" fmla="*/ 13 h 31"/>
                <a:gd name="T56" fmla="*/ 5 w 41"/>
                <a:gd name="T57" fmla="*/ 9 h 31"/>
                <a:gd name="T58" fmla="*/ 5 w 41"/>
                <a:gd name="T59" fmla="*/ 9 h 31"/>
                <a:gd name="T60" fmla="*/ 14 w 41"/>
                <a:gd name="T61" fmla="*/ 4 h 31"/>
                <a:gd name="T62" fmla="*/ 14 w 41"/>
                <a:gd name="T63" fmla="*/ 9 h 31"/>
                <a:gd name="T64" fmla="*/ 14 w 41"/>
                <a:gd name="T65" fmla="*/ 4 h 31"/>
                <a:gd name="T66" fmla="*/ 14 w 41"/>
                <a:gd name="T67" fmla="*/ 4 h 31"/>
                <a:gd name="T68" fmla="*/ 18 w 41"/>
                <a:gd name="T69" fmla="*/ 4 h 31"/>
                <a:gd name="T70" fmla="*/ 23 w 41"/>
                <a:gd name="T71" fmla="*/ 4 h 31"/>
                <a:gd name="T72" fmla="*/ 23 w 41"/>
                <a:gd name="T73" fmla="*/ 4 h 31"/>
                <a:gd name="T74" fmla="*/ 23 w 41"/>
                <a:gd name="T75" fmla="*/ 4 h 31"/>
                <a:gd name="T76" fmla="*/ 27 w 41"/>
                <a:gd name="T77" fmla="*/ 4 h 31"/>
                <a:gd name="T78" fmla="*/ 27 w 41"/>
                <a:gd name="T79" fmla="*/ 0 h 31"/>
                <a:gd name="T80" fmla="*/ 32 w 41"/>
                <a:gd name="T81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" h="31">
                  <a:moveTo>
                    <a:pt x="32" y="4"/>
                  </a:moveTo>
                  <a:lnTo>
                    <a:pt x="32" y="4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7"/>
                  </a:lnTo>
                  <a:lnTo>
                    <a:pt x="32" y="27"/>
                  </a:lnTo>
                  <a:lnTo>
                    <a:pt x="32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18" y="31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9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4"/>
                  </a:lnTo>
                  <a:lnTo>
                    <a:pt x="32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2" name="Freeform 108">
              <a:extLst>
                <a:ext uri="{FF2B5EF4-FFF2-40B4-BE49-F238E27FC236}">
                  <a16:creationId xmlns:a16="http://schemas.microsoft.com/office/drawing/2014/main" id="{A188BA13-BE58-C56A-C91B-38888974E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826" y="2206626"/>
              <a:ext cx="458788" cy="438150"/>
            </a:xfrm>
            <a:custGeom>
              <a:avLst/>
              <a:gdLst>
                <a:gd name="T0" fmla="*/ 289 w 289"/>
                <a:gd name="T1" fmla="*/ 108 h 276"/>
                <a:gd name="T2" fmla="*/ 289 w 289"/>
                <a:gd name="T3" fmla="*/ 149 h 276"/>
                <a:gd name="T4" fmla="*/ 280 w 289"/>
                <a:gd name="T5" fmla="*/ 167 h 276"/>
                <a:gd name="T6" fmla="*/ 271 w 289"/>
                <a:gd name="T7" fmla="*/ 181 h 276"/>
                <a:gd name="T8" fmla="*/ 244 w 289"/>
                <a:gd name="T9" fmla="*/ 181 h 276"/>
                <a:gd name="T10" fmla="*/ 217 w 289"/>
                <a:gd name="T11" fmla="*/ 185 h 276"/>
                <a:gd name="T12" fmla="*/ 203 w 289"/>
                <a:gd name="T13" fmla="*/ 185 h 276"/>
                <a:gd name="T14" fmla="*/ 185 w 289"/>
                <a:gd name="T15" fmla="*/ 194 h 276"/>
                <a:gd name="T16" fmla="*/ 171 w 289"/>
                <a:gd name="T17" fmla="*/ 199 h 276"/>
                <a:gd name="T18" fmla="*/ 162 w 289"/>
                <a:gd name="T19" fmla="*/ 212 h 276"/>
                <a:gd name="T20" fmla="*/ 153 w 289"/>
                <a:gd name="T21" fmla="*/ 221 h 276"/>
                <a:gd name="T22" fmla="*/ 140 w 289"/>
                <a:gd name="T23" fmla="*/ 221 h 276"/>
                <a:gd name="T24" fmla="*/ 135 w 289"/>
                <a:gd name="T25" fmla="*/ 230 h 276"/>
                <a:gd name="T26" fmla="*/ 131 w 289"/>
                <a:gd name="T27" fmla="*/ 239 h 276"/>
                <a:gd name="T28" fmla="*/ 122 w 289"/>
                <a:gd name="T29" fmla="*/ 248 h 276"/>
                <a:gd name="T30" fmla="*/ 117 w 289"/>
                <a:gd name="T31" fmla="*/ 262 h 276"/>
                <a:gd name="T32" fmla="*/ 113 w 289"/>
                <a:gd name="T33" fmla="*/ 271 h 276"/>
                <a:gd name="T34" fmla="*/ 104 w 289"/>
                <a:gd name="T35" fmla="*/ 276 h 276"/>
                <a:gd name="T36" fmla="*/ 104 w 289"/>
                <a:gd name="T37" fmla="*/ 267 h 276"/>
                <a:gd name="T38" fmla="*/ 99 w 289"/>
                <a:gd name="T39" fmla="*/ 271 h 276"/>
                <a:gd name="T40" fmla="*/ 95 w 289"/>
                <a:gd name="T41" fmla="*/ 271 h 276"/>
                <a:gd name="T42" fmla="*/ 90 w 289"/>
                <a:gd name="T43" fmla="*/ 276 h 276"/>
                <a:gd name="T44" fmla="*/ 81 w 289"/>
                <a:gd name="T45" fmla="*/ 271 h 276"/>
                <a:gd name="T46" fmla="*/ 72 w 289"/>
                <a:gd name="T47" fmla="*/ 276 h 276"/>
                <a:gd name="T48" fmla="*/ 67 w 289"/>
                <a:gd name="T49" fmla="*/ 267 h 276"/>
                <a:gd name="T50" fmla="*/ 63 w 289"/>
                <a:gd name="T51" fmla="*/ 262 h 276"/>
                <a:gd name="T52" fmla="*/ 67 w 289"/>
                <a:gd name="T53" fmla="*/ 253 h 276"/>
                <a:gd name="T54" fmla="*/ 63 w 289"/>
                <a:gd name="T55" fmla="*/ 248 h 276"/>
                <a:gd name="T56" fmla="*/ 54 w 289"/>
                <a:gd name="T57" fmla="*/ 235 h 276"/>
                <a:gd name="T58" fmla="*/ 49 w 289"/>
                <a:gd name="T59" fmla="*/ 235 h 276"/>
                <a:gd name="T60" fmla="*/ 45 w 289"/>
                <a:gd name="T61" fmla="*/ 239 h 276"/>
                <a:gd name="T62" fmla="*/ 27 w 289"/>
                <a:gd name="T63" fmla="*/ 244 h 276"/>
                <a:gd name="T64" fmla="*/ 22 w 289"/>
                <a:gd name="T65" fmla="*/ 239 h 276"/>
                <a:gd name="T66" fmla="*/ 13 w 289"/>
                <a:gd name="T67" fmla="*/ 239 h 276"/>
                <a:gd name="T68" fmla="*/ 13 w 289"/>
                <a:gd name="T69" fmla="*/ 230 h 276"/>
                <a:gd name="T70" fmla="*/ 13 w 289"/>
                <a:gd name="T71" fmla="*/ 221 h 276"/>
                <a:gd name="T72" fmla="*/ 9 w 289"/>
                <a:gd name="T73" fmla="*/ 217 h 276"/>
                <a:gd name="T74" fmla="*/ 4 w 289"/>
                <a:gd name="T75" fmla="*/ 208 h 276"/>
                <a:gd name="T76" fmla="*/ 4 w 289"/>
                <a:gd name="T77" fmla="*/ 199 h 276"/>
                <a:gd name="T78" fmla="*/ 4 w 289"/>
                <a:gd name="T79" fmla="*/ 190 h 276"/>
                <a:gd name="T80" fmla="*/ 13 w 289"/>
                <a:gd name="T81" fmla="*/ 176 h 276"/>
                <a:gd name="T82" fmla="*/ 27 w 289"/>
                <a:gd name="T83" fmla="*/ 181 h 276"/>
                <a:gd name="T84" fmla="*/ 40 w 289"/>
                <a:gd name="T85" fmla="*/ 176 h 276"/>
                <a:gd name="T86" fmla="*/ 54 w 289"/>
                <a:gd name="T87" fmla="*/ 172 h 276"/>
                <a:gd name="T88" fmla="*/ 67 w 289"/>
                <a:gd name="T89" fmla="*/ 176 h 276"/>
                <a:gd name="T90" fmla="*/ 99 w 289"/>
                <a:gd name="T91" fmla="*/ 176 h 276"/>
                <a:gd name="T92" fmla="*/ 122 w 289"/>
                <a:gd name="T93" fmla="*/ 167 h 276"/>
                <a:gd name="T94" fmla="*/ 117 w 289"/>
                <a:gd name="T95" fmla="*/ 131 h 276"/>
                <a:gd name="T96" fmla="*/ 113 w 289"/>
                <a:gd name="T97" fmla="*/ 95 h 276"/>
                <a:gd name="T98" fmla="*/ 113 w 289"/>
                <a:gd name="T99" fmla="*/ 59 h 276"/>
                <a:gd name="T100" fmla="*/ 108 w 289"/>
                <a:gd name="T101" fmla="*/ 22 h 276"/>
                <a:gd name="T102" fmla="*/ 122 w 289"/>
                <a:gd name="T103" fmla="*/ 0 h 276"/>
                <a:gd name="T104" fmla="*/ 167 w 289"/>
                <a:gd name="T105" fmla="*/ 22 h 276"/>
                <a:gd name="T106" fmla="*/ 212 w 289"/>
                <a:gd name="T107" fmla="*/ 54 h 276"/>
                <a:gd name="T108" fmla="*/ 235 w 289"/>
                <a:gd name="T109" fmla="*/ 77 h 276"/>
                <a:gd name="T110" fmla="*/ 244 w 289"/>
                <a:gd name="T111" fmla="*/ 86 h 276"/>
                <a:gd name="T112" fmla="*/ 262 w 289"/>
                <a:gd name="T113" fmla="*/ 95 h 276"/>
                <a:gd name="T114" fmla="*/ 271 w 289"/>
                <a:gd name="T115" fmla="*/ 104 h 276"/>
                <a:gd name="T116" fmla="*/ 266 w 289"/>
                <a:gd name="T117" fmla="*/ 10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9" h="276">
                  <a:moveTo>
                    <a:pt x="271" y="113"/>
                  </a:moveTo>
                  <a:lnTo>
                    <a:pt x="271" y="113"/>
                  </a:lnTo>
                  <a:lnTo>
                    <a:pt x="271" y="113"/>
                  </a:lnTo>
                  <a:lnTo>
                    <a:pt x="271" y="113"/>
                  </a:lnTo>
                  <a:lnTo>
                    <a:pt x="275" y="113"/>
                  </a:lnTo>
                  <a:lnTo>
                    <a:pt x="280" y="108"/>
                  </a:lnTo>
                  <a:lnTo>
                    <a:pt x="280" y="108"/>
                  </a:lnTo>
                  <a:lnTo>
                    <a:pt x="289" y="108"/>
                  </a:lnTo>
                  <a:lnTo>
                    <a:pt x="289" y="113"/>
                  </a:lnTo>
                  <a:lnTo>
                    <a:pt x="289" y="117"/>
                  </a:lnTo>
                  <a:lnTo>
                    <a:pt x="289" y="122"/>
                  </a:lnTo>
                  <a:lnTo>
                    <a:pt x="289" y="126"/>
                  </a:lnTo>
                  <a:lnTo>
                    <a:pt x="289" y="131"/>
                  </a:lnTo>
                  <a:lnTo>
                    <a:pt x="289" y="135"/>
                  </a:lnTo>
                  <a:lnTo>
                    <a:pt x="289" y="144"/>
                  </a:lnTo>
                  <a:lnTo>
                    <a:pt x="289" y="149"/>
                  </a:lnTo>
                  <a:lnTo>
                    <a:pt x="284" y="149"/>
                  </a:lnTo>
                  <a:lnTo>
                    <a:pt x="284" y="153"/>
                  </a:lnTo>
                  <a:lnTo>
                    <a:pt x="284" y="158"/>
                  </a:lnTo>
                  <a:lnTo>
                    <a:pt x="284" y="163"/>
                  </a:lnTo>
                  <a:lnTo>
                    <a:pt x="284" y="163"/>
                  </a:lnTo>
                  <a:lnTo>
                    <a:pt x="280" y="167"/>
                  </a:lnTo>
                  <a:lnTo>
                    <a:pt x="280" y="167"/>
                  </a:lnTo>
                  <a:lnTo>
                    <a:pt x="280" y="167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75" y="176"/>
                  </a:lnTo>
                  <a:lnTo>
                    <a:pt x="275" y="176"/>
                  </a:lnTo>
                  <a:lnTo>
                    <a:pt x="275" y="181"/>
                  </a:lnTo>
                  <a:lnTo>
                    <a:pt x="271" y="181"/>
                  </a:lnTo>
                  <a:lnTo>
                    <a:pt x="266" y="176"/>
                  </a:lnTo>
                  <a:lnTo>
                    <a:pt x="266" y="176"/>
                  </a:lnTo>
                  <a:lnTo>
                    <a:pt x="266" y="181"/>
                  </a:lnTo>
                  <a:lnTo>
                    <a:pt x="266" y="181"/>
                  </a:lnTo>
                  <a:lnTo>
                    <a:pt x="262" y="181"/>
                  </a:lnTo>
                  <a:lnTo>
                    <a:pt x="257" y="181"/>
                  </a:lnTo>
                  <a:lnTo>
                    <a:pt x="248" y="181"/>
                  </a:lnTo>
                  <a:lnTo>
                    <a:pt x="244" y="181"/>
                  </a:lnTo>
                  <a:lnTo>
                    <a:pt x="239" y="181"/>
                  </a:lnTo>
                  <a:lnTo>
                    <a:pt x="235" y="181"/>
                  </a:lnTo>
                  <a:lnTo>
                    <a:pt x="235" y="185"/>
                  </a:lnTo>
                  <a:lnTo>
                    <a:pt x="230" y="185"/>
                  </a:lnTo>
                  <a:lnTo>
                    <a:pt x="230" y="185"/>
                  </a:lnTo>
                  <a:lnTo>
                    <a:pt x="226" y="185"/>
                  </a:lnTo>
                  <a:lnTo>
                    <a:pt x="221" y="185"/>
                  </a:lnTo>
                  <a:lnTo>
                    <a:pt x="217" y="185"/>
                  </a:lnTo>
                  <a:lnTo>
                    <a:pt x="217" y="185"/>
                  </a:lnTo>
                  <a:lnTo>
                    <a:pt x="217" y="190"/>
                  </a:lnTo>
                  <a:lnTo>
                    <a:pt x="212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3" y="185"/>
                  </a:lnTo>
                  <a:lnTo>
                    <a:pt x="203" y="185"/>
                  </a:lnTo>
                  <a:lnTo>
                    <a:pt x="198" y="185"/>
                  </a:lnTo>
                  <a:lnTo>
                    <a:pt x="198" y="185"/>
                  </a:lnTo>
                  <a:lnTo>
                    <a:pt x="194" y="190"/>
                  </a:lnTo>
                  <a:lnTo>
                    <a:pt x="194" y="190"/>
                  </a:lnTo>
                  <a:lnTo>
                    <a:pt x="194" y="190"/>
                  </a:lnTo>
                  <a:lnTo>
                    <a:pt x="189" y="194"/>
                  </a:lnTo>
                  <a:lnTo>
                    <a:pt x="185" y="194"/>
                  </a:lnTo>
                  <a:lnTo>
                    <a:pt x="185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76" y="203"/>
                  </a:lnTo>
                  <a:lnTo>
                    <a:pt x="176" y="203"/>
                  </a:lnTo>
                  <a:lnTo>
                    <a:pt x="171" y="199"/>
                  </a:lnTo>
                  <a:lnTo>
                    <a:pt x="171" y="199"/>
                  </a:lnTo>
                  <a:lnTo>
                    <a:pt x="167" y="199"/>
                  </a:lnTo>
                  <a:lnTo>
                    <a:pt x="167" y="203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62" y="212"/>
                  </a:lnTo>
                  <a:lnTo>
                    <a:pt x="162" y="212"/>
                  </a:lnTo>
                  <a:lnTo>
                    <a:pt x="162" y="212"/>
                  </a:lnTo>
                  <a:lnTo>
                    <a:pt x="162" y="212"/>
                  </a:lnTo>
                  <a:lnTo>
                    <a:pt x="158" y="212"/>
                  </a:lnTo>
                  <a:lnTo>
                    <a:pt x="158" y="212"/>
                  </a:lnTo>
                  <a:lnTo>
                    <a:pt x="158" y="212"/>
                  </a:lnTo>
                  <a:lnTo>
                    <a:pt x="158" y="217"/>
                  </a:lnTo>
                  <a:lnTo>
                    <a:pt x="158" y="217"/>
                  </a:lnTo>
                  <a:lnTo>
                    <a:pt x="153" y="217"/>
                  </a:lnTo>
                  <a:lnTo>
                    <a:pt x="153" y="221"/>
                  </a:lnTo>
                  <a:lnTo>
                    <a:pt x="153" y="221"/>
                  </a:lnTo>
                  <a:lnTo>
                    <a:pt x="149" y="221"/>
                  </a:lnTo>
                  <a:lnTo>
                    <a:pt x="144" y="217"/>
                  </a:lnTo>
                  <a:lnTo>
                    <a:pt x="144" y="217"/>
                  </a:lnTo>
                  <a:lnTo>
                    <a:pt x="144" y="217"/>
                  </a:lnTo>
                  <a:lnTo>
                    <a:pt x="140" y="217"/>
                  </a:lnTo>
                  <a:lnTo>
                    <a:pt x="140" y="217"/>
                  </a:lnTo>
                  <a:lnTo>
                    <a:pt x="140" y="221"/>
                  </a:lnTo>
                  <a:lnTo>
                    <a:pt x="140" y="221"/>
                  </a:lnTo>
                  <a:lnTo>
                    <a:pt x="140" y="221"/>
                  </a:lnTo>
                  <a:lnTo>
                    <a:pt x="140" y="226"/>
                  </a:lnTo>
                  <a:lnTo>
                    <a:pt x="140" y="226"/>
                  </a:lnTo>
                  <a:lnTo>
                    <a:pt x="140" y="226"/>
                  </a:lnTo>
                  <a:lnTo>
                    <a:pt x="135" y="230"/>
                  </a:lnTo>
                  <a:lnTo>
                    <a:pt x="135" y="230"/>
                  </a:lnTo>
                  <a:lnTo>
                    <a:pt x="135" y="230"/>
                  </a:lnTo>
                  <a:lnTo>
                    <a:pt x="135" y="235"/>
                  </a:lnTo>
                  <a:lnTo>
                    <a:pt x="135" y="235"/>
                  </a:lnTo>
                  <a:lnTo>
                    <a:pt x="135" y="235"/>
                  </a:lnTo>
                  <a:lnTo>
                    <a:pt x="135" y="239"/>
                  </a:lnTo>
                  <a:lnTo>
                    <a:pt x="135" y="239"/>
                  </a:lnTo>
                  <a:lnTo>
                    <a:pt x="131" y="239"/>
                  </a:lnTo>
                  <a:lnTo>
                    <a:pt x="131" y="239"/>
                  </a:lnTo>
                  <a:lnTo>
                    <a:pt x="131" y="239"/>
                  </a:lnTo>
                  <a:lnTo>
                    <a:pt x="126" y="244"/>
                  </a:lnTo>
                  <a:lnTo>
                    <a:pt x="126" y="244"/>
                  </a:lnTo>
                  <a:lnTo>
                    <a:pt x="122" y="244"/>
                  </a:lnTo>
                  <a:lnTo>
                    <a:pt x="122" y="244"/>
                  </a:lnTo>
                  <a:lnTo>
                    <a:pt x="122" y="244"/>
                  </a:lnTo>
                  <a:lnTo>
                    <a:pt x="122" y="248"/>
                  </a:lnTo>
                  <a:lnTo>
                    <a:pt x="122" y="248"/>
                  </a:lnTo>
                  <a:lnTo>
                    <a:pt x="122" y="248"/>
                  </a:lnTo>
                  <a:lnTo>
                    <a:pt x="122" y="248"/>
                  </a:lnTo>
                  <a:lnTo>
                    <a:pt x="122" y="253"/>
                  </a:lnTo>
                  <a:lnTo>
                    <a:pt x="122" y="253"/>
                  </a:lnTo>
                  <a:lnTo>
                    <a:pt x="122" y="257"/>
                  </a:lnTo>
                  <a:lnTo>
                    <a:pt x="122" y="257"/>
                  </a:lnTo>
                  <a:lnTo>
                    <a:pt x="117" y="257"/>
                  </a:lnTo>
                  <a:lnTo>
                    <a:pt x="117" y="262"/>
                  </a:lnTo>
                  <a:lnTo>
                    <a:pt x="117" y="262"/>
                  </a:lnTo>
                  <a:lnTo>
                    <a:pt x="117" y="267"/>
                  </a:lnTo>
                  <a:lnTo>
                    <a:pt x="117" y="267"/>
                  </a:lnTo>
                  <a:lnTo>
                    <a:pt x="117" y="271"/>
                  </a:lnTo>
                  <a:lnTo>
                    <a:pt x="117" y="271"/>
                  </a:lnTo>
                  <a:lnTo>
                    <a:pt x="117" y="271"/>
                  </a:lnTo>
                  <a:lnTo>
                    <a:pt x="117" y="271"/>
                  </a:lnTo>
                  <a:lnTo>
                    <a:pt x="113" y="271"/>
                  </a:lnTo>
                  <a:lnTo>
                    <a:pt x="113" y="271"/>
                  </a:lnTo>
                  <a:lnTo>
                    <a:pt x="108" y="271"/>
                  </a:lnTo>
                  <a:lnTo>
                    <a:pt x="108" y="276"/>
                  </a:lnTo>
                  <a:lnTo>
                    <a:pt x="108" y="276"/>
                  </a:lnTo>
                  <a:lnTo>
                    <a:pt x="108" y="276"/>
                  </a:lnTo>
                  <a:lnTo>
                    <a:pt x="108" y="276"/>
                  </a:lnTo>
                  <a:lnTo>
                    <a:pt x="104" y="276"/>
                  </a:lnTo>
                  <a:lnTo>
                    <a:pt x="104" y="276"/>
                  </a:lnTo>
                  <a:lnTo>
                    <a:pt x="104" y="276"/>
                  </a:lnTo>
                  <a:lnTo>
                    <a:pt x="104" y="276"/>
                  </a:lnTo>
                  <a:lnTo>
                    <a:pt x="104" y="276"/>
                  </a:lnTo>
                  <a:lnTo>
                    <a:pt x="104" y="271"/>
                  </a:lnTo>
                  <a:lnTo>
                    <a:pt x="104" y="271"/>
                  </a:lnTo>
                  <a:lnTo>
                    <a:pt x="104" y="271"/>
                  </a:lnTo>
                  <a:lnTo>
                    <a:pt x="104" y="271"/>
                  </a:lnTo>
                  <a:lnTo>
                    <a:pt x="104" y="267"/>
                  </a:lnTo>
                  <a:lnTo>
                    <a:pt x="104" y="267"/>
                  </a:lnTo>
                  <a:lnTo>
                    <a:pt x="104" y="267"/>
                  </a:lnTo>
                  <a:lnTo>
                    <a:pt x="104" y="267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99" y="271"/>
                  </a:lnTo>
                  <a:lnTo>
                    <a:pt x="99" y="271"/>
                  </a:lnTo>
                  <a:lnTo>
                    <a:pt x="99" y="271"/>
                  </a:lnTo>
                  <a:lnTo>
                    <a:pt x="99" y="267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0" y="271"/>
                  </a:lnTo>
                  <a:lnTo>
                    <a:pt x="90" y="271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85" y="276"/>
                  </a:lnTo>
                  <a:lnTo>
                    <a:pt x="85" y="276"/>
                  </a:lnTo>
                  <a:lnTo>
                    <a:pt x="85" y="271"/>
                  </a:lnTo>
                  <a:lnTo>
                    <a:pt x="85" y="271"/>
                  </a:lnTo>
                  <a:lnTo>
                    <a:pt x="81" y="271"/>
                  </a:lnTo>
                  <a:lnTo>
                    <a:pt x="81" y="271"/>
                  </a:lnTo>
                  <a:lnTo>
                    <a:pt x="81" y="271"/>
                  </a:lnTo>
                  <a:lnTo>
                    <a:pt x="81" y="271"/>
                  </a:lnTo>
                  <a:lnTo>
                    <a:pt x="81" y="271"/>
                  </a:lnTo>
                  <a:lnTo>
                    <a:pt x="76" y="271"/>
                  </a:lnTo>
                  <a:lnTo>
                    <a:pt x="76" y="276"/>
                  </a:lnTo>
                  <a:lnTo>
                    <a:pt x="76" y="276"/>
                  </a:lnTo>
                  <a:lnTo>
                    <a:pt x="72" y="276"/>
                  </a:lnTo>
                  <a:lnTo>
                    <a:pt x="72" y="276"/>
                  </a:lnTo>
                  <a:lnTo>
                    <a:pt x="72" y="276"/>
                  </a:lnTo>
                  <a:lnTo>
                    <a:pt x="72" y="276"/>
                  </a:lnTo>
                  <a:lnTo>
                    <a:pt x="72" y="276"/>
                  </a:lnTo>
                  <a:lnTo>
                    <a:pt x="67" y="271"/>
                  </a:lnTo>
                  <a:lnTo>
                    <a:pt x="67" y="271"/>
                  </a:lnTo>
                  <a:lnTo>
                    <a:pt x="67" y="267"/>
                  </a:lnTo>
                  <a:lnTo>
                    <a:pt x="67" y="267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3" y="262"/>
                  </a:lnTo>
                  <a:lnTo>
                    <a:pt x="63" y="262"/>
                  </a:lnTo>
                  <a:lnTo>
                    <a:pt x="63" y="262"/>
                  </a:lnTo>
                  <a:lnTo>
                    <a:pt x="63" y="262"/>
                  </a:lnTo>
                  <a:lnTo>
                    <a:pt x="63" y="262"/>
                  </a:lnTo>
                  <a:lnTo>
                    <a:pt x="63" y="262"/>
                  </a:lnTo>
                  <a:lnTo>
                    <a:pt x="63" y="257"/>
                  </a:lnTo>
                  <a:lnTo>
                    <a:pt x="63" y="257"/>
                  </a:lnTo>
                  <a:lnTo>
                    <a:pt x="67" y="257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48"/>
                  </a:lnTo>
                  <a:lnTo>
                    <a:pt x="63" y="248"/>
                  </a:lnTo>
                  <a:lnTo>
                    <a:pt x="58" y="248"/>
                  </a:lnTo>
                  <a:lnTo>
                    <a:pt x="58" y="248"/>
                  </a:lnTo>
                  <a:lnTo>
                    <a:pt x="58" y="244"/>
                  </a:lnTo>
                  <a:lnTo>
                    <a:pt x="58" y="244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5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49" y="235"/>
                  </a:lnTo>
                  <a:lnTo>
                    <a:pt x="49" y="235"/>
                  </a:lnTo>
                  <a:lnTo>
                    <a:pt x="49" y="235"/>
                  </a:lnTo>
                  <a:lnTo>
                    <a:pt x="49" y="235"/>
                  </a:lnTo>
                  <a:lnTo>
                    <a:pt x="49" y="235"/>
                  </a:lnTo>
                  <a:lnTo>
                    <a:pt x="49" y="235"/>
                  </a:lnTo>
                  <a:lnTo>
                    <a:pt x="49" y="235"/>
                  </a:lnTo>
                  <a:lnTo>
                    <a:pt x="49" y="239"/>
                  </a:lnTo>
                  <a:lnTo>
                    <a:pt x="49" y="239"/>
                  </a:lnTo>
                  <a:lnTo>
                    <a:pt x="49" y="239"/>
                  </a:lnTo>
                  <a:lnTo>
                    <a:pt x="45" y="239"/>
                  </a:lnTo>
                  <a:lnTo>
                    <a:pt x="45" y="239"/>
                  </a:lnTo>
                  <a:lnTo>
                    <a:pt x="45" y="239"/>
                  </a:lnTo>
                  <a:lnTo>
                    <a:pt x="45" y="239"/>
                  </a:lnTo>
                  <a:lnTo>
                    <a:pt x="40" y="239"/>
                  </a:lnTo>
                  <a:lnTo>
                    <a:pt x="40" y="239"/>
                  </a:lnTo>
                  <a:lnTo>
                    <a:pt x="36" y="239"/>
                  </a:lnTo>
                  <a:lnTo>
                    <a:pt x="36" y="239"/>
                  </a:lnTo>
                  <a:lnTo>
                    <a:pt x="31" y="239"/>
                  </a:lnTo>
                  <a:lnTo>
                    <a:pt x="31" y="239"/>
                  </a:lnTo>
                  <a:lnTo>
                    <a:pt x="31" y="239"/>
                  </a:lnTo>
                  <a:lnTo>
                    <a:pt x="27" y="244"/>
                  </a:lnTo>
                  <a:lnTo>
                    <a:pt x="27" y="244"/>
                  </a:lnTo>
                  <a:lnTo>
                    <a:pt x="27" y="244"/>
                  </a:lnTo>
                  <a:lnTo>
                    <a:pt x="27" y="244"/>
                  </a:lnTo>
                  <a:lnTo>
                    <a:pt x="27" y="244"/>
                  </a:lnTo>
                  <a:lnTo>
                    <a:pt x="27" y="244"/>
                  </a:lnTo>
                  <a:lnTo>
                    <a:pt x="27" y="244"/>
                  </a:lnTo>
                  <a:lnTo>
                    <a:pt x="27" y="239"/>
                  </a:lnTo>
                  <a:lnTo>
                    <a:pt x="22" y="239"/>
                  </a:lnTo>
                  <a:lnTo>
                    <a:pt x="22" y="239"/>
                  </a:lnTo>
                  <a:lnTo>
                    <a:pt x="22" y="239"/>
                  </a:lnTo>
                  <a:lnTo>
                    <a:pt x="22" y="239"/>
                  </a:lnTo>
                  <a:lnTo>
                    <a:pt x="18" y="239"/>
                  </a:lnTo>
                  <a:lnTo>
                    <a:pt x="18" y="239"/>
                  </a:lnTo>
                  <a:lnTo>
                    <a:pt x="18" y="244"/>
                  </a:lnTo>
                  <a:lnTo>
                    <a:pt x="18" y="239"/>
                  </a:lnTo>
                  <a:lnTo>
                    <a:pt x="13" y="239"/>
                  </a:lnTo>
                  <a:lnTo>
                    <a:pt x="13" y="239"/>
                  </a:lnTo>
                  <a:lnTo>
                    <a:pt x="13" y="239"/>
                  </a:lnTo>
                  <a:lnTo>
                    <a:pt x="13" y="239"/>
                  </a:lnTo>
                  <a:lnTo>
                    <a:pt x="13" y="235"/>
                  </a:lnTo>
                  <a:lnTo>
                    <a:pt x="13" y="235"/>
                  </a:lnTo>
                  <a:lnTo>
                    <a:pt x="13" y="235"/>
                  </a:lnTo>
                  <a:lnTo>
                    <a:pt x="18" y="235"/>
                  </a:lnTo>
                  <a:lnTo>
                    <a:pt x="13" y="230"/>
                  </a:lnTo>
                  <a:lnTo>
                    <a:pt x="13" y="230"/>
                  </a:lnTo>
                  <a:lnTo>
                    <a:pt x="13" y="230"/>
                  </a:lnTo>
                  <a:lnTo>
                    <a:pt x="13" y="226"/>
                  </a:lnTo>
                  <a:lnTo>
                    <a:pt x="13" y="226"/>
                  </a:lnTo>
                  <a:lnTo>
                    <a:pt x="18" y="226"/>
                  </a:lnTo>
                  <a:lnTo>
                    <a:pt x="13" y="221"/>
                  </a:lnTo>
                  <a:lnTo>
                    <a:pt x="13" y="221"/>
                  </a:lnTo>
                  <a:lnTo>
                    <a:pt x="13" y="221"/>
                  </a:lnTo>
                  <a:lnTo>
                    <a:pt x="13" y="221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08"/>
                  </a:lnTo>
                  <a:lnTo>
                    <a:pt x="4" y="208"/>
                  </a:lnTo>
                  <a:lnTo>
                    <a:pt x="4" y="208"/>
                  </a:lnTo>
                  <a:lnTo>
                    <a:pt x="4" y="208"/>
                  </a:lnTo>
                  <a:lnTo>
                    <a:pt x="4" y="203"/>
                  </a:lnTo>
                  <a:lnTo>
                    <a:pt x="4" y="203"/>
                  </a:lnTo>
                  <a:lnTo>
                    <a:pt x="4" y="203"/>
                  </a:lnTo>
                  <a:lnTo>
                    <a:pt x="4" y="199"/>
                  </a:lnTo>
                  <a:lnTo>
                    <a:pt x="4" y="199"/>
                  </a:lnTo>
                  <a:lnTo>
                    <a:pt x="4" y="199"/>
                  </a:lnTo>
                  <a:lnTo>
                    <a:pt x="4" y="199"/>
                  </a:lnTo>
                  <a:lnTo>
                    <a:pt x="4" y="194"/>
                  </a:lnTo>
                  <a:lnTo>
                    <a:pt x="4" y="194"/>
                  </a:lnTo>
                  <a:lnTo>
                    <a:pt x="4" y="190"/>
                  </a:lnTo>
                  <a:lnTo>
                    <a:pt x="0" y="190"/>
                  </a:lnTo>
                  <a:lnTo>
                    <a:pt x="4" y="190"/>
                  </a:lnTo>
                  <a:lnTo>
                    <a:pt x="4" y="190"/>
                  </a:lnTo>
                  <a:lnTo>
                    <a:pt x="4" y="190"/>
                  </a:lnTo>
                  <a:lnTo>
                    <a:pt x="9" y="190"/>
                  </a:lnTo>
                  <a:lnTo>
                    <a:pt x="9" y="185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76"/>
                  </a:lnTo>
                  <a:lnTo>
                    <a:pt x="13" y="176"/>
                  </a:lnTo>
                  <a:lnTo>
                    <a:pt x="13" y="176"/>
                  </a:lnTo>
                  <a:lnTo>
                    <a:pt x="18" y="172"/>
                  </a:lnTo>
                  <a:lnTo>
                    <a:pt x="18" y="172"/>
                  </a:lnTo>
                  <a:lnTo>
                    <a:pt x="18" y="176"/>
                  </a:lnTo>
                  <a:lnTo>
                    <a:pt x="22" y="181"/>
                  </a:lnTo>
                  <a:lnTo>
                    <a:pt x="22" y="181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27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6" y="176"/>
                  </a:lnTo>
                  <a:lnTo>
                    <a:pt x="36" y="176"/>
                  </a:lnTo>
                  <a:lnTo>
                    <a:pt x="36" y="176"/>
                  </a:lnTo>
                  <a:lnTo>
                    <a:pt x="40" y="176"/>
                  </a:lnTo>
                  <a:lnTo>
                    <a:pt x="40" y="181"/>
                  </a:lnTo>
                  <a:lnTo>
                    <a:pt x="45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49" y="172"/>
                  </a:lnTo>
                  <a:lnTo>
                    <a:pt x="54" y="172"/>
                  </a:lnTo>
                  <a:lnTo>
                    <a:pt x="54" y="172"/>
                  </a:lnTo>
                  <a:lnTo>
                    <a:pt x="54" y="176"/>
                  </a:lnTo>
                  <a:lnTo>
                    <a:pt x="54" y="176"/>
                  </a:lnTo>
                  <a:lnTo>
                    <a:pt x="54" y="176"/>
                  </a:lnTo>
                  <a:lnTo>
                    <a:pt x="58" y="176"/>
                  </a:lnTo>
                  <a:lnTo>
                    <a:pt x="63" y="176"/>
                  </a:lnTo>
                  <a:lnTo>
                    <a:pt x="67" y="176"/>
                  </a:lnTo>
                  <a:lnTo>
                    <a:pt x="67" y="176"/>
                  </a:lnTo>
                  <a:lnTo>
                    <a:pt x="72" y="176"/>
                  </a:lnTo>
                  <a:lnTo>
                    <a:pt x="76" y="176"/>
                  </a:lnTo>
                  <a:lnTo>
                    <a:pt x="81" y="176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90" y="176"/>
                  </a:lnTo>
                  <a:lnTo>
                    <a:pt x="95" y="176"/>
                  </a:lnTo>
                  <a:lnTo>
                    <a:pt x="99" y="176"/>
                  </a:lnTo>
                  <a:lnTo>
                    <a:pt x="99" y="176"/>
                  </a:lnTo>
                  <a:lnTo>
                    <a:pt x="104" y="176"/>
                  </a:lnTo>
                  <a:lnTo>
                    <a:pt x="108" y="176"/>
                  </a:lnTo>
                  <a:lnTo>
                    <a:pt x="113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22" y="172"/>
                  </a:lnTo>
                  <a:lnTo>
                    <a:pt x="122" y="167"/>
                  </a:lnTo>
                  <a:lnTo>
                    <a:pt x="122" y="163"/>
                  </a:lnTo>
                  <a:lnTo>
                    <a:pt x="117" y="158"/>
                  </a:lnTo>
                  <a:lnTo>
                    <a:pt x="117" y="158"/>
                  </a:lnTo>
                  <a:lnTo>
                    <a:pt x="117" y="153"/>
                  </a:lnTo>
                  <a:lnTo>
                    <a:pt x="117" y="149"/>
                  </a:lnTo>
                  <a:lnTo>
                    <a:pt x="117" y="144"/>
                  </a:lnTo>
                  <a:lnTo>
                    <a:pt x="117" y="135"/>
                  </a:lnTo>
                  <a:lnTo>
                    <a:pt x="117" y="131"/>
                  </a:lnTo>
                  <a:lnTo>
                    <a:pt x="117" y="126"/>
                  </a:lnTo>
                  <a:lnTo>
                    <a:pt x="113" y="122"/>
                  </a:lnTo>
                  <a:lnTo>
                    <a:pt x="113" y="117"/>
                  </a:lnTo>
                  <a:lnTo>
                    <a:pt x="113" y="113"/>
                  </a:lnTo>
                  <a:lnTo>
                    <a:pt x="113" y="108"/>
                  </a:lnTo>
                  <a:lnTo>
                    <a:pt x="113" y="104"/>
                  </a:lnTo>
                  <a:lnTo>
                    <a:pt x="113" y="99"/>
                  </a:lnTo>
                  <a:lnTo>
                    <a:pt x="113" y="95"/>
                  </a:lnTo>
                  <a:lnTo>
                    <a:pt x="113" y="90"/>
                  </a:lnTo>
                  <a:lnTo>
                    <a:pt x="113" y="86"/>
                  </a:lnTo>
                  <a:lnTo>
                    <a:pt x="113" y="81"/>
                  </a:lnTo>
                  <a:lnTo>
                    <a:pt x="113" y="77"/>
                  </a:lnTo>
                  <a:lnTo>
                    <a:pt x="113" y="72"/>
                  </a:lnTo>
                  <a:lnTo>
                    <a:pt x="113" y="68"/>
                  </a:lnTo>
                  <a:lnTo>
                    <a:pt x="113" y="63"/>
                  </a:lnTo>
                  <a:lnTo>
                    <a:pt x="113" y="59"/>
                  </a:lnTo>
                  <a:lnTo>
                    <a:pt x="108" y="54"/>
                  </a:lnTo>
                  <a:lnTo>
                    <a:pt x="108" y="50"/>
                  </a:lnTo>
                  <a:lnTo>
                    <a:pt x="108" y="45"/>
                  </a:lnTo>
                  <a:lnTo>
                    <a:pt x="108" y="40"/>
                  </a:lnTo>
                  <a:lnTo>
                    <a:pt x="108" y="36"/>
                  </a:lnTo>
                  <a:lnTo>
                    <a:pt x="108" y="31"/>
                  </a:lnTo>
                  <a:lnTo>
                    <a:pt x="108" y="27"/>
                  </a:lnTo>
                  <a:lnTo>
                    <a:pt x="108" y="22"/>
                  </a:lnTo>
                  <a:lnTo>
                    <a:pt x="108" y="18"/>
                  </a:lnTo>
                  <a:lnTo>
                    <a:pt x="108" y="13"/>
                  </a:lnTo>
                  <a:lnTo>
                    <a:pt x="108" y="9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3" y="0"/>
                  </a:lnTo>
                  <a:lnTo>
                    <a:pt x="117" y="0"/>
                  </a:lnTo>
                  <a:lnTo>
                    <a:pt x="122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4" y="4"/>
                  </a:lnTo>
                  <a:lnTo>
                    <a:pt x="153" y="9"/>
                  </a:lnTo>
                  <a:lnTo>
                    <a:pt x="158" y="13"/>
                  </a:lnTo>
                  <a:lnTo>
                    <a:pt x="162" y="18"/>
                  </a:lnTo>
                  <a:lnTo>
                    <a:pt x="167" y="22"/>
                  </a:lnTo>
                  <a:lnTo>
                    <a:pt x="171" y="27"/>
                  </a:lnTo>
                  <a:lnTo>
                    <a:pt x="180" y="27"/>
                  </a:lnTo>
                  <a:lnTo>
                    <a:pt x="185" y="31"/>
                  </a:lnTo>
                  <a:lnTo>
                    <a:pt x="189" y="36"/>
                  </a:lnTo>
                  <a:lnTo>
                    <a:pt x="194" y="40"/>
                  </a:lnTo>
                  <a:lnTo>
                    <a:pt x="198" y="45"/>
                  </a:lnTo>
                  <a:lnTo>
                    <a:pt x="207" y="50"/>
                  </a:lnTo>
                  <a:lnTo>
                    <a:pt x="212" y="54"/>
                  </a:lnTo>
                  <a:lnTo>
                    <a:pt x="217" y="59"/>
                  </a:lnTo>
                  <a:lnTo>
                    <a:pt x="221" y="63"/>
                  </a:lnTo>
                  <a:lnTo>
                    <a:pt x="226" y="68"/>
                  </a:lnTo>
                  <a:lnTo>
                    <a:pt x="235" y="68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7"/>
                  </a:lnTo>
                  <a:lnTo>
                    <a:pt x="235" y="77"/>
                  </a:lnTo>
                  <a:lnTo>
                    <a:pt x="235" y="77"/>
                  </a:lnTo>
                  <a:lnTo>
                    <a:pt x="239" y="77"/>
                  </a:lnTo>
                  <a:lnTo>
                    <a:pt x="244" y="81"/>
                  </a:lnTo>
                  <a:lnTo>
                    <a:pt x="244" y="81"/>
                  </a:lnTo>
                  <a:lnTo>
                    <a:pt x="244" y="86"/>
                  </a:lnTo>
                  <a:lnTo>
                    <a:pt x="244" y="86"/>
                  </a:lnTo>
                  <a:lnTo>
                    <a:pt x="244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53" y="86"/>
                  </a:lnTo>
                  <a:lnTo>
                    <a:pt x="253" y="90"/>
                  </a:lnTo>
                  <a:lnTo>
                    <a:pt x="257" y="90"/>
                  </a:lnTo>
                  <a:lnTo>
                    <a:pt x="257" y="90"/>
                  </a:lnTo>
                  <a:lnTo>
                    <a:pt x="262" y="90"/>
                  </a:lnTo>
                  <a:lnTo>
                    <a:pt x="262" y="95"/>
                  </a:lnTo>
                  <a:lnTo>
                    <a:pt x="266" y="95"/>
                  </a:lnTo>
                  <a:lnTo>
                    <a:pt x="266" y="95"/>
                  </a:lnTo>
                  <a:lnTo>
                    <a:pt x="271" y="95"/>
                  </a:lnTo>
                  <a:lnTo>
                    <a:pt x="271" y="95"/>
                  </a:lnTo>
                  <a:lnTo>
                    <a:pt x="271" y="95"/>
                  </a:lnTo>
                  <a:lnTo>
                    <a:pt x="271" y="99"/>
                  </a:lnTo>
                  <a:lnTo>
                    <a:pt x="271" y="99"/>
                  </a:lnTo>
                  <a:lnTo>
                    <a:pt x="271" y="104"/>
                  </a:lnTo>
                  <a:lnTo>
                    <a:pt x="271" y="104"/>
                  </a:lnTo>
                  <a:lnTo>
                    <a:pt x="271" y="104"/>
                  </a:lnTo>
                  <a:lnTo>
                    <a:pt x="271" y="104"/>
                  </a:lnTo>
                  <a:lnTo>
                    <a:pt x="271" y="104"/>
                  </a:lnTo>
                  <a:lnTo>
                    <a:pt x="271" y="104"/>
                  </a:lnTo>
                  <a:lnTo>
                    <a:pt x="266" y="108"/>
                  </a:lnTo>
                  <a:lnTo>
                    <a:pt x="266" y="108"/>
                  </a:lnTo>
                  <a:lnTo>
                    <a:pt x="266" y="108"/>
                  </a:lnTo>
                  <a:lnTo>
                    <a:pt x="271" y="108"/>
                  </a:lnTo>
                  <a:lnTo>
                    <a:pt x="271" y="113"/>
                  </a:lnTo>
                  <a:lnTo>
                    <a:pt x="271" y="11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3" name="Freeform 109">
              <a:extLst>
                <a:ext uri="{FF2B5EF4-FFF2-40B4-BE49-F238E27FC236}">
                  <a16:creationId xmlns:a16="http://schemas.microsoft.com/office/drawing/2014/main" id="{659D96EE-E04A-9A70-6080-665A00E5E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9576" y="2055814"/>
              <a:ext cx="250825" cy="581025"/>
            </a:xfrm>
            <a:custGeom>
              <a:avLst/>
              <a:gdLst>
                <a:gd name="T0" fmla="*/ 63 w 158"/>
                <a:gd name="T1" fmla="*/ 9 h 366"/>
                <a:gd name="T2" fmla="*/ 76 w 158"/>
                <a:gd name="T3" fmla="*/ 18 h 366"/>
                <a:gd name="T4" fmla="*/ 85 w 158"/>
                <a:gd name="T5" fmla="*/ 45 h 366"/>
                <a:gd name="T6" fmla="*/ 81 w 158"/>
                <a:gd name="T7" fmla="*/ 59 h 366"/>
                <a:gd name="T8" fmla="*/ 72 w 158"/>
                <a:gd name="T9" fmla="*/ 68 h 366"/>
                <a:gd name="T10" fmla="*/ 76 w 158"/>
                <a:gd name="T11" fmla="*/ 86 h 366"/>
                <a:gd name="T12" fmla="*/ 90 w 158"/>
                <a:gd name="T13" fmla="*/ 86 h 366"/>
                <a:gd name="T14" fmla="*/ 99 w 158"/>
                <a:gd name="T15" fmla="*/ 95 h 366"/>
                <a:gd name="T16" fmla="*/ 113 w 158"/>
                <a:gd name="T17" fmla="*/ 108 h 366"/>
                <a:gd name="T18" fmla="*/ 113 w 158"/>
                <a:gd name="T19" fmla="*/ 122 h 366"/>
                <a:gd name="T20" fmla="*/ 126 w 158"/>
                <a:gd name="T21" fmla="*/ 131 h 366"/>
                <a:gd name="T22" fmla="*/ 135 w 158"/>
                <a:gd name="T23" fmla="*/ 135 h 366"/>
                <a:gd name="T24" fmla="*/ 149 w 158"/>
                <a:gd name="T25" fmla="*/ 135 h 366"/>
                <a:gd name="T26" fmla="*/ 140 w 158"/>
                <a:gd name="T27" fmla="*/ 149 h 366"/>
                <a:gd name="T28" fmla="*/ 135 w 158"/>
                <a:gd name="T29" fmla="*/ 163 h 366"/>
                <a:gd name="T30" fmla="*/ 126 w 158"/>
                <a:gd name="T31" fmla="*/ 163 h 366"/>
                <a:gd name="T32" fmla="*/ 117 w 158"/>
                <a:gd name="T33" fmla="*/ 167 h 366"/>
                <a:gd name="T34" fmla="*/ 108 w 158"/>
                <a:gd name="T35" fmla="*/ 176 h 366"/>
                <a:gd name="T36" fmla="*/ 104 w 158"/>
                <a:gd name="T37" fmla="*/ 194 h 366"/>
                <a:gd name="T38" fmla="*/ 99 w 158"/>
                <a:gd name="T39" fmla="*/ 203 h 366"/>
                <a:gd name="T40" fmla="*/ 113 w 158"/>
                <a:gd name="T41" fmla="*/ 217 h 366"/>
                <a:gd name="T42" fmla="*/ 126 w 158"/>
                <a:gd name="T43" fmla="*/ 239 h 366"/>
                <a:gd name="T44" fmla="*/ 131 w 158"/>
                <a:gd name="T45" fmla="*/ 258 h 366"/>
                <a:gd name="T46" fmla="*/ 126 w 158"/>
                <a:gd name="T47" fmla="*/ 271 h 366"/>
                <a:gd name="T48" fmla="*/ 144 w 158"/>
                <a:gd name="T49" fmla="*/ 303 h 366"/>
                <a:gd name="T50" fmla="*/ 153 w 158"/>
                <a:gd name="T51" fmla="*/ 316 h 366"/>
                <a:gd name="T52" fmla="*/ 153 w 158"/>
                <a:gd name="T53" fmla="*/ 343 h 366"/>
                <a:gd name="T54" fmla="*/ 144 w 158"/>
                <a:gd name="T55" fmla="*/ 362 h 366"/>
                <a:gd name="T56" fmla="*/ 144 w 158"/>
                <a:gd name="T57" fmla="*/ 339 h 366"/>
                <a:gd name="T58" fmla="*/ 140 w 158"/>
                <a:gd name="T59" fmla="*/ 330 h 366"/>
                <a:gd name="T60" fmla="*/ 140 w 158"/>
                <a:gd name="T61" fmla="*/ 316 h 366"/>
                <a:gd name="T62" fmla="*/ 126 w 158"/>
                <a:gd name="T63" fmla="*/ 289 h 366"/>
                <a:gd name="T64" fmla="*/ 122 w 158"/>
                <a:gd name="T65" fmla="*/ 276 h 366"/>
                <a:gd name="T66" fmla="*/ 108 w 158"/>
                <a:gd name="T67" fmla="*/ 239 h 366"/>
                <a:gd name="T68" fmla="*/ 99 w 158"/>
                <a:gd name="T69" fmla="*/ 226 h 366"/>
                <a:gd name="T70" fmla="*/ 94 w 158"/>
                <a:gd name="T71" fmla="*/ 235 h 366"/>
                <a:gd name="T72" fmla="*/ 85 w 158"/>
                <a:gd name="T73" fmla="*/ 235 h 366"/>
                <a:gd name="T74" fmla="*/ 76 w 158"/>
                <a:gd name="T75" fmla="*/ 253 h 366"/>
                <a:gd name="T76" fmla="*/ 67 w 158"/>
                <a:gd name="T77" fmla="*/ 253 h 366"/>
                <a:gd name="T78" fmla="*/ 58 w 158"/>
                <a:gd name="T79" fmla="*/ 248 h 366"/>
                <a:gd name="T80" fmla="*/ 54 w 158"/>
                <a:gd name="T81" fmla="*/ 248 h 366"/>
                <a:gd name="T82" fmla="*/ 54 w 158"/>
                <a:gd name="T83" fmla="*/ 221 h 366"/>
                <a:gd name="T84" fmla="*/ 40 w 158"/>
                <a:gd name="T85" fmla="*/ 185 h 366"/>
                <a:gd name="T86" fmla="*/ 27 w 158"/>
                <a:gd name="T87" fmla="*/ 181 h 366"/>
                <a:gd name="T88" fmla="*/ 31 w 158"/>
                <a:gd name="T89" fmla="*/ 176 h 366"/>
                <a:gd name="T90" fmla="*/ 22 w 158"/>
                <a:gd name="T91" fmla="*/ 167 h 366"/>
                <a:gd name="T92" fmla="*/ 18 w 158"/>
                <a:gd name="T93" fmla="*/ 163 h 366"/>
                <a:gd name="T94" fmla="*/ 9 w 158"/>
                <a:gd name="T95" fmla="*/ 158 h 366"/>
                <a:gd name="T96" fmla="*/ 0 w 158"/>
                <a:gd name="T97" fmla="*/ 149 h 366"/>
                <a:gd name="T98" fmla="*/ 4 w 158"/>
                <a:gd name="T99" fmla="*/ 145 h 366"/>
                <a:gd name="T100" fmla="*/ 4 w 158"/>
                <a:gd name="T101" fmla="*/ 131 h 366"/>
                <a:gd name="T102" fmla="*/ 9 w 158"/>
                <a:gd name="T103" fmla="*/ 122 h 366"/>
                <a:gd name="T104" fmla="*/ 9 w 158"/>
                <a:gd name="T105" fmla="*/ 108 h 366"/>
                <a:gd name="T106" fmla="*/ 9 w 158"/>
                <a:gd name="T107" fmla="*/ 90 h 366"/>
                <a:gd name="T108" fmla="*/ 22 w 158"/>
                <a:gd name="T109" fmla="*/ 81 h 366"/>
                <a:gd name="T110" fmla="*/ 22 w 158"/>
                <a:gd name="T111" fmla="*/ 68 h 366"/>
                <a:gd name="T112" fmla="*/ 27 w 158"/>
                <a:gd name="T113" fmla="*/ 50 h 366"/>
                <a:gd name="T114" fmla="*/ 31 w 158"/>
                <a:gd name="T115" fmla="*/ 31 h 366"/>
                <a:gd name="T116" fmla="*/ 49 w 158"/>
                <a:gd name="T117" fmla="*/ 31 h 366"/>
                <a:gd name="T118" fmla="*/ 49 w 158"/>
                <a:gd name="T119" fmla="*/ 13 h 366"/>
                <a:gd name="T120" fmla="*/ 49 w 158"/>
                <a:gd name="T121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366">
                  <a:moveTo>
                    <a:pt x="54" y="4"/>
                  </a:moveTo>
                  <a:lnTo>
                    <a:pt x="54" y="4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13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81" y="31"/>
                  </a:lnTo>
                  <a:lnTo>
                    <a:pt x="81" y="31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5" y="50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1" y="54"/>
                  </a:lnTo>
                  <a:lnTo>
                    <a:pt x="81" y="59"/>
                  </a:lnTo>
                  <a:lnTo>
                    <a:pt x="81" y="59"/>
                  </a:lnTo>
                  <a:lnTo>
                    <a:pt x="81" y="59"/>
                  </a:lnTo>
                  <a:lnTo>
                    <a:pt x="76" y="59"/>
                  </a:lnTo>
                  <a:lnTo>
                    <a:pt x="76" y="59"/>
                  </a:lnTo>
                  <a:lnTo>
                    <a:pt x="76" y="63"/>
                  </a:lnTo>
                  <a:lnTo>
                    <a:pt x="76" y="63"/>
                  </a:lnTo>
                  <a:lnTo>
                    <a:pt x="76" y="63"/>
                  </a:lnTo>
                  <a:lnTo>
                    <a:pt x="76" y="63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72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2" y="72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81" y="90"/>
                  </a:lnTo>
                  <a:lnTo>
                    <a:pt x="81" y="90"/>
                  </a:lnTo>
                  <a:lnTo>
                    <a:pt x="81" y="90"/>
                  </a:lnTo>
                  <a:lnTo>
                    <a:pt x="85" y="90"/>
                  </a:lnTo>
                  <a:lnTo>
                    <a:pt x="85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104" y="99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8" y="108"/>
                  </a:lnTo>
                  <a:lnTo>
                    <a:pt x="113" y="108"/>
                  </a:lnTo>
                  <a:lnTo>
                    <a:pt x="113" y="108"/>
                  </a:lnTo>
                  <a:lnTo>
                    <a:pt x="113" y="108"/>
                  </a:lnTo>
                  <a:lnTo>
                    <a:pt x="113" y="108"/>
                  </a:lnTo>
                  <a:lnTo>
                    <a:pt x="113" y="108"/>
                  </a:lnTo>
                  <a:lnTo>
                    <a:pt x="113" y="108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7"/>
                  </a:lnTo>
                  <a:lnTo>
                    <a:pt x="113" y="117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7" y="126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5"/>
                  </a:lnTo>
                  <a:lnTo>
                    <a:pt x="131" y="135"/>
                  </a:lnTo>
                  <a:lnTo>
                    <a:pt x="131" y="135"/>
                  </a:lnTo>
                  <a:lnTo>
                    <a:pt x="131" y="135"/>
                  </a:lnTo>
                  <a:lnTo>
                    <a:pt x="131" y="135"/>
                  </a:lnTo>
                  <a:lnTo>
                    <a:pt x="131" y="135"/>
                  </a:lnTo>
                  <a:lnTo>
                    <a:pt x="131" y="140"/>
                  </a:lnTo>
                  <a:lnTo>
                    <a:pt x="135" y="140"/>
                  </a:lnTo>
                  <a:lnTo>
                    <a:pt x="135" y="135"/>
                  </a:lnTo>
                  <a:lnTo>
                    <a:pt x="135" y="135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40" y="135"/>
                  </a:lnTo>
                  <a:lnTo>
                    <a:pt x="144" y="135"/>
                  </a:lnTo>
                  <a:lnTo>
                    <a:pt x="144" y="131"/>
                  </a:lnTo>
                  <a:lnTo>
                    <a:pt x="144" y="131"/>
                  </a:lnTo>
                  <a:lnTo>
                    <a:pt x="149" y="131"/>
                  </a:lnTo>
                  <a:lnTo>
                    <a:pt x="149" y="131"/>
                  </a:lnTo>
                  <a:lnTo>
                    <a:pt x="149" y="131"/>
                  </a:lnTo>
                  <a:lnTo>
                    <a:pt x="149" y="135"/>
                  </a:lnTo>
                  <a:lnTo>
                    <a:pt x="149" y="135"/>
                  </a:lnTo>
                  <a:lnTo>
                    <a:pt x="149" y="135"/>
                  </a:lnTo>
                  <a:lnTo>
                    <a:pt x="144" y="140"/>
                  </a:lnTo>
                  <a:lnTo>
                    <a:pt x="144" y="140"/>
                  </a:lnTo>
                  <a:lnTo>
                    <a:pt x="144" y="140"/>
                  </a:lnTo>
                  <a:lnTo>
                    <a:pt x="144" y="140"/>
                  </a:lnTo>
                  <a:lnTo>
                    <a:pt x="144" y="145"/>
                  </a:lnTo>
                  <a:lnTo>
                    <a:pt x="140" y="145"/>
                  </a:lnTo>
                  <a:lnTo>
                    <a:pt x="140" y="145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4" y="149"/>
                  </a:lnTo>
                  <a:lnTo>
                    <a:pt x="144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54"/>
                  </a:lnTo>
                  <a:lnTo>
                    <a:pt x="135" y="154"/>
                  </a:lnTo>
                  <a:lnTo>
                    <a:pt x="135" y="154"/>
                  </a:lnTo>
                  <a:lnTo>
                    <a:pt x="135" y="158"/>
                  </a:lnTo>
                  <a:lnTo>
                    <a:pt x="135" y="163"/>
                  </a:lnTo>
                  <a:lnTo>
                    <a:pt x="135" y="158"/>
                  </a:lnTo>
                  <a:lnTo>
                    <a:pt x="135" y="158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1" y="163"/>
                  </a:lnTo>
                  <a:lnTo>
                    <a:pt x="131" y="163"/>
                  </a:lnTo>
                  <a:lnTo>
                    <a:pt x="131" y="163"/>
                  </a:lnTo>
                  <a:lnTo>
                    <a:pt x="126" y="163"/>
                  </a:lnTo>
                  <a:lnTo>
                    <a:pt x="126" y="158"/>
                  </a:lnTo>
                  <a:lnTo>
                    <a:pt x="126" y="163"/>
                  </a:lnTo>
                  <a:lnTo>
                    <a:pt x="126" y="163"/>
                  </a:lnTo>
                  <a:lnTo>
                    <a:pt x="126" y="163"/>
                  </a:lnTo>
                  <a:lnTo>
                    <a:pt x="126" y="163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17" y="167"/>
                  </a:lnTo>
                  <a:lnTo>
                    <a:pt x="122" y="172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3" y="172"/>
                  </a:lnTo>
                  <a:lnTo>
                    <a:pt x="113" y="176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99" y="181"/>
                  </a:lnTo>
                  <a:lnTo>
                    <a:pt x="104" y="181"/>
                  </a:lnTo>
                  <a:lnTo>
                    <a:pt x="104" y="18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4" y="199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203"/>
                  </a:lnTo>
                  <a:lnTo>
                    <a:pt x="104" y="203"/>
                  </a:lnTo>
                  <a:lnTo>
                    <a:pt x="104" y="203"/>
                  </a:lnTo>
                  <a:lnTo>
                    <a:pt x="104" y="203"/>
                  </a:lnTo>
                  <a:lnTo>
                    <a:pt x="104" y="203"/>
                  </a:lnTo>
                  <a:lnTo>
                    <a:pt x="104" y="208"/>
                  </a:lnTo>
                  <a:lnTo>
                    <a:pt x="108" y="208"/>
                  </a:lnTo>
                  <a:lnTo>
                    <a:pt x="104" y="212"/>
                  </a:lnTo>
                  <a:lnTo>
                    <a:pt x="108" y="212"/>
                  </a:lnTo>
                  <a:lnTo>
                    <a:pt x="108" y="212"/>
                  </a:lnTo>
                  <a:lnTo>
                    <a:pt x="108" y="212"/>
                  </a:lnTo>
                  <a:lnTo>
                    <a:pt x="113" y="217"/>
                  </a:lnTo>
                  <a:lnTo>
                    <a:pt x="113" y="221"/>
                  </a:lnTo>
                  <a:lnTo>
                    <a:pt x="117" y="221"/>
                  </a:lnTo>
                  <a:lnTo>
                    <a:pt x="117" y="226"/>
                  </a:lnTo>
                  <a:lnTo>
                    <a:pt x="122" y="226"/>
                  </a:lnTo>
                  <a:lnTo>
                    <a:pt x="122" y="230"/>
                  </a:lnTo>
                  <a:lnTo>
                    <a:pt x="122" y="230"/>
                  </a:lnTo>
                  <a:lnTo>
                    <a:pt x="126" y="235"/>
                  </a:lnTo>
                  <a:lnTo>
                    <a:pt x="126" y="235"/>
                  </a:lnTo>
                  <a:lnTo>
                    <a:pt x="126" y="235"/>
                  </a:lnTo>
                  <a:lnTo>
                    <a:pt x="126" y="239"/>
                  </a:lnTo>
                  <a:lnTo>
                    <a:pt x="126" y="239"/>
                  </a:lnTo>
                  <a:lnTo>
                    <a:pt x="131" y="239"/>
                  </a:lnTo>
                  <a:lnTo>
                    <a:pt x="131" y="239"/>
                  </a:lnTo>
                  <a:lnTo>
                    <a:pt x="131" y="239"/>
                  </a:lnTo>
                  <a:lnTo>
                    <a:pt x="131" y="239"/>
                  </a:lnTo>
                  <a:lnTo>
                    <a:pt x="131" y="244"/>
                  </a:lnTo>
                  <a:lnTo>
                    <a:pt x="131" y="244"/>
                  </a:lnTo>
                  <a:lnTo>
                    <a:pt x="126" y="244"/>
                  </a:lnTo>
                  <a:lnTo>
                    <a:pt x="126" y="248"/>
                  </a:lnTo>
                  <a:lnTo>
                    <a:pt x="126" y="253"/>
                  </a:lnTo>
                  <a:lnTo>
                    <a:pt x="126" y="258"/>
                  </a:lnTo>
                  <a:lnTo>
                    <a:pt x="131" y="258"/>
                  </a:lnTo>
                  <a:lnTo>
                    <a:pt x="131" y="258"/>
                  </a:lnTo>
                  <a:lnTo>
                    <a:pt x="131" y="258"/>
                  </a:lnTo>
                  <a:lnTo>
                    <a:pt x="126" y="258"/>
                  </a:lnTo>
                  <a:lnTo>
                    <a:pt x="126" y="262"/>
                  </a:lnTo>
                  <a:lnTo>
                    <a:pt x="126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6" y="267"/>
                  </a:lnTo>
                  <a:lnTo>
                    <a:pt x="126" y="271"/>
                  </a:lnTo>
                  <a:lnTo>
                    <a:pt x="126" y="271"/>
                  </a:lnTo>
                  <a:lnTo>
                    <a:pt x="131" y="276"/>
                  </a:lnTo>
                  <a:lnTo>
                    <a:pt x="131" y="276"/>
                  </a:lnTo>
                  <a:lnTo>
                    <a:pt x="131" y="280"/>
                  </a:lnTo>
                  <a:lnTo>
                    <a:pt x="135" y="280"/>
                  </a:lnTo>
                  <a:lnTo>
                    <a:pt x="140" y="285"/>
                  </a:lnTo>
                  <a:lnTo>
                    <a:pt x="140" y="289"/>
                  </a:lnTo>
                  <a:lnTo>
                    <a:pt x="144" y="289"/>
                  </a:lnTo>
                  <a:lnTo>
                    <a:pt x="144" y="294"/>
                  </a:lnTo>
                  <a:lnTo>
                    <a:pt x="144" y="294"/>
                  </a:lnTo>
                  <a:lnTo>
                    <a:pt x="144" y="294"/>
                  </a:lnTo>
                  <a:lnTo>
                    <a:pt x="144" y="303"/>
                  </a:lnTo>
                  <a:lnTo>
                    <a:pt x="144" y="303"/>
                  </a:lnTo>
                  <a:lnTo>
                    <a:pt x="144" y="303"/>
                  </a:lnTo>
                  <a:lnTo>
                    <a:pt x="144" y="307"/>
                  </a:lnTo>
                  <a:lnTo>
                    <a:pt x="149" y="307"/>
                  </a:lnTo>
                  <a:lnTo>
                    <a:pt x="149" y="307"/>
                  </a:lnTo>
                  <a:lnTo>
                    <a:pt x="149" y="312"/>
                  </a:lnTo>
                  <a:lnTo>
                    <a:pt x="149" y="312"/>
                  </a:lnTo>
                  <a:lnTo>
                    <a:pt x="153" y="312"/>
                  </a:lnTo>
                  <a:lnTo>
                    <a:pt x="153" y="316"/>
                  </a:lnTo>
                  <a:lnTo>
                    <a:pt x="153" y="316"/>
                  </a:lnTo>
                  <a:lnTo>
                    <a:pt x="153" y="316"/>
                  </a:lnTo>
                  <a:lnTo>
                    <a:pt x="153" y="321"/>
                  </a:lnTo>
                  <a:lnTo>
                    <a:pt x="153" y="321"/>
                  </a:lnTo>
                  <a:lnTo>
                    <a:pt x="153" y="325"/>
                  </a:lnTo>
                  <a:lnTo>
                    <a:pt x="158" y="330"/>
                  </a:lnTo>
                  <a:lnTo>
                    <a:pt x="158" y="330"/>
                  </a:lnTo>
                  <a:lnTo>
                    <a:pt x="158" y="330"/>
                  </a:lnTo>
                  <a:lnTo>
                    <a:pt x="158" y="334"/>
                  </a:lnTo>
                  <a:lnTo>
                    <a:pt x="153" y="334"/>
                  </a:lnTo>
                  <a:lnTo>
                    <a:pt x="153" y="334"/>
                  </a:lnTo>
                  <a:lnTo>
                    <a:pt x="153" y="339"/>
                  </a:lnTo>
                  <a:lnTo>
                    <a:pt x="153" y="343"/>
                  </a:lnTo>
                  <a:lnTo>
                    <a:pt x="149" y="348"/>
                  </a:lnTo>
                  <a:lnTo>
                    <a:pt x="149" y="348"/>
                  </a:lnTo>
                  <a:lnTo>
                    <a:pt x="144" y="352"/>
                  </a:lnTo>
                  <a:lnTo>
                    <a:pt x="144" y="352"/>
                  </a:lnTo>
                  <a:lnTo>
                    <a:pt x="144" y="352"/>
                  </a:lnTo>
                  <a:lnTo>
                    <a:pt x="144" y="352"/>
                  </a:lnTo>
                  <a:lnTo>
                    <a:pt x="144" y="357"/>
                  </a:lnTo>
                  <a:lnTo>
                    <a:pt x="144" y="357"/>
                  </a:lnTo>
                  <a:lnTo>
                    <a:pt x="144" y="362"/>
                  </a:lnTo>
                  <a:lnTo>
                    <a:pt x="144" y="362"/>
                  </a:lnTo>
                  <a:lnTo>
                    <a:pt x="144" y="362"/>
                  </a:lnTo>
                  <a:lnTo>
                    <a:pt x="144" y="366"/>
                  </a:lnTo>
                  <a:lnTo>
                    <a:pt x="144" y="362"/>
                  </a:lnTo>
                  <a:lnTo>
                    <a:pt x="140" y="362"/>
                  </a:lnTo>
                  <a:lnTo>
                    <a:pt x="140" y="357"/>
                  </a:lnTo>
                  <a:lnTo>
                    <a:pt x="140" y="352"/>
                  </a:lnTo>
                  <a:lnTo>
                    <a:pt x="140" y="352"/>
                  </a:lnTo>
                  <a:lnTo>
                    <a:pt x="140" y="352"/>
                  </a:lnTo>
                  <a:lnTo>
                    <a:pt x="140" y="348"/>
                  </a:lnTo>
                  <a:lnTo>
                    <a:pt x="144" y="343"/>
                  </a:lnTo>
                  <a:lnTo>
                    <a:pt x="144" y="343"/>
                  </a:lnTo>
                  <a:lnTo>
                    <a:pt x="144" y="339"/>
                  </a:lnTo>
                  <a:lnTo>
                    <a:pt x="144" y="339"/>
                  </a:lnTo>
                  <a:lnTo>
                    <a:pt x="144" y="339"/>
                  </a:lnTo>
                  <a:lnTo>
                    <a:pt x="144" y="334"/>
                  </a:lnTo>
                  <a:lnTo>
                    <a:pt x="144" y="334"/>
                  </a:lnTo>
                  <a:lnTo>
                    <a:pt x="144" y="334"/>
                  </a:lnTo>
                  <a:lnTo>
                    <a:pt x="144" y="330"/>
                  </a:lnTo>
                  <a:lnTo>
                    <a:pt x="144" y="330"/>
                  </a:lnTo>
                  <a:lnTo>
                    <a:pt x="144" y="330"/>
                  </a:lnTo>
                  <a:lnTo>
                    <a:pt x="140" y="330"/>
                  </a:lnTo>
                  <a:lnTo>
                    <a:pt x="140" y="330"/>
                  </a:lnTo>
                  <a:lnTo>
                    <a:pt x="140" y="330"/>
                  </a:lnTo>
                  <a:lnTo>
                    <a:pt x="140" y="330"/>
                  </a:lnTo>
                  <a:lnTo>
                    <a:pt x="140" y="325"/>
                  </a:lnTo>
                  <a:lnTo>
                    <a:pt x="140" y="325"/>
                  </a:lnTo>
                  <a:lnTo>
                    <a:pt x="140" y="325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16"/>
                  </a:lnTo>
                  <a:lnTo>
                    <a:pt x="140" y="316"/>
                  </a:lnTo>
                  <a:lnTo>
                    <a:pt x="140" y="312"/>
                  </a:lnTo>
                  <a:lnTo>
                    <a:pt x="140" y="312"/>
                  </a:lnTo>
                  <a:lnTo>
                    <a:pt x="140" y="307"/>
                  </a:lnTo>
                  <a:lnTo>
                    <a:pt x="135" y="307"/>
                  </a:lnTo>
                  <a:lnTo>
                    <a:pt x="135" y="303"/>
                  </a:lnTo>
                  <a:lnTo>
                    <a:pt x="135" y="298"/>
                  </a:lnTo>
                  <a:lnTo>
                    <a:pt x="131" y="298"/>
                  </a:lnTo>
                  <a:lnTo>
                    <a:pt x="131" y="294"/>
                  </a:lnTo>
                  <a:lnTo>
                    <a:pt x="126" y="289"/>
                  </a:lnTo>
                  <a:lnTo>
                    <a:pt x="126" y="289"/>
                  </a:lnTo>
                  <a:lnTo>
                    <a:pt x="126" y="285"/>
                  </a:lnTo>
                  <a:lnTo>
                    <a:pt x="126" y="294"/>
                  </a:lnTo>
                  <a:lnTo>
                    <a:pt x="126" y="294"/>
                  </a:lnTo>
                  <a:lnTo>
                    <a:pt x="126" y="289"/>
                  </a:lnTo>
                  <a:lnTo>
                    <a:pt x="126" y="285"/>
                  </a:lnTo>
                  <a:lnTo>
                    <a:pt x="126" y="285"/>
                  </a:lnTo>
                  <a:lnTo>
                    <a:pt x="122" y="280"/>
                  </a:lnTo>
                  <a:lnTo>
                    <a:pt x="122" y="276"/>
                  </a:lnTo>
                  <a:lnTo>
                    <a:pt x="122" y="276"/>
                  </a:lnTo>
                  <a:lnTo>
                    <a:pt x="122" y="271"/>
                  </a:lnTo>
                  <a:lnTo>
                    <a:pt x="122" y="276"/>
                  </a:lnTo>
                  <a:lnTo>
                    <a:pt x="122" y="271"/>
                  </a:lnTo>
                  <a:lnTo>
                    <a:pt x="117" y="271"/>
                  </a:lnTo>
                  <a:lnTo>
                    <a:pt x="117" y="271"/>
                  </a:lnTo>
                  <a:lnTo>
                    <a:pt x="117" y="262"/>
                  </a:lnTo>
                  <a:lnTo>
                    <a:pt x="117" y="262"/>
                  </a:lnTo>
                  <a:lnTo>
                    <a:pt x="117" y="258"/>
                  </a:lnTo>
                  <a:lnTo>
                    <a:pt x="113" y="248"/>
                  </a:lnTo>
                  <a:lnTo>
                    <a:pt x="108" y="248"/>
                  </a:lnTo>
                  <a:lnTo>
                    <a:pt x="108" y="244"/>
                  </a:lnTo>
                  <a:lnTo>
                    <a:pt x="108" y="244"/>
                  </a:lnTo>
                  <a:lnTo>
                    <a:pt x="108" y="239"/>
                  </a:lnTo>
                  <a:lnTo>
                    <a:pt x="108" y="235"/>
                  </a:lnTo>
                  <a:lnTo>
                    <a:pt x="113" y="235"/>
                  </a:lnTo>
                  <a:lnTo>
                    <a:pt x="108" y="235"/>
                  </a:lnTo>
                  <a:lnTo>
                    <a:pt x="108" y="235"/>
                  </a:lnTo>
                  <a:lnTo>
                    <a:pt x="108" y="235"/>
                  </a:lnTo>
                  <a:lnTo>
                    <a:pt x="104" y="235"/>
                  </a:lnTo>
                  <a:lnTo>
                    <a:pt x="104" y="235"/>
                  </a:lnTo>
                  <a:lnTo>
                    <a:pt x="104" y="230"/>
                  </a:lnTo>
                  <a:lnTo>
                    <a:pt x="99" y="230"/>
                  </a:lnTo>
                  <a:lnTo>
                    <a:pt x="99" y="226"/>
                  </a:lnTo>
                  <a:lnTo>
                    <a:pt x="99" y="226"/>
                  </a:lnTo>
                  <a:lnTo>
                    <a:pt x="99" y="226"/>
                  </a:lnTo>
                  <a:lnTo>
                    <a:pt x="99" y="221"/>
                  </a:lnTo>
                  <a:lnTo>
                    <a:pt x="94" y="221"/>
                  </a:lnTo>
                  <a:lnTo>
                    <a:pt x="94" y="221"/>
                  </a:lnTo>
                  <a:lnTo>
                    <a:pt x="94" y="221"/>
                  </a:lnTo>
                  <a:lnTo>
                    <a:pt x="94" y="221"/>
                  </a:lnTo>
                  <a:lnTo>
                    <a:pt x="94" y="226"/>
                  </a:lnTo>
                  <a:lnTo>
                    <a:pt x="94" y="226"/>
                  </a:lnTo>
                  <a:lnTo>
                    <a:pt x="94" y="230"/>
                  </a:lnTo>
                  <a:lnTo>
                    <a:pt x="94" y="230"/>
                  </a:lnTo>
                  <a:lnTo>
                    <a:pt x="94" y="235"/>
                  </a:lnTo>
                  <a:lnTo>
                    <a:pt x="90" y="235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85" y="239"/>
                  </a:lnTo>
                  <a:lnTo>
                    <a:pt x="85" y="235"/>
                  </a:lnTo>
                  <a:lnTo>
                    <a:pt x="85" y="235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85" y="235"/>
                  </a:lnTo>
                  <a:lnTo>
                    <a:pt x="85" y="235"/>
                  </a:lnTo>
                  <a:lnTo>
                    <a:pt x="85" y="239"/>
                  </a:lnTo>
                  <a:lnTo>
                    <a:pt x="85" y="239"/>
                  </a:lnTo>
                  <a:lnTo>
                    <a:pt x="85" y="239"/>
                  </a:lnTo>
                  <a:lnTo>
                    <a:pt x="81" y="239"/>
                  </a:lnTo>
                  <a:lnTo>
                    <a:pt x="81" y="239"/>
                  </a:lnTo>
                  <a:lnTo>
                    <a:pt x="81" y="244"/>
                  </a:lnTo>
                  <a:lnTo>
                    <a:pt x="81" y="244"/>
                  </a:lnTo>
                  <a:lnTo>
                    <a:pt x="76" y="244"/>
                  </a:lnTo>
                  <a:lnTo>
                    <a:pt x="76" y="248"/>
                  </a:lnTo>
                  <a:lnTo>
                    <a:pt x="76" y="248"/>
                  </a:lnTo>
                  <a:lnTo>
                    <a:pt x="76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2" y="248"/>
                  </a:lnTo>
                  <a:lnTo>
                    <a:pt x="72" y="248"/>
                  </a:lnTo>
                  <a:lnTo>
                    <a:pt x="72" y="244"/>
                  </a:lnTo>
                  <a:lnTo>
                    <a:pt x="72" y="248"/>
                  </a:lnTo>
                  <a:lnTo>
                    <a:pt x="72" y="248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3" y="248"/>
                  </a:lnTo>
                  <a:lnTo>
                    <a:pt x="63" y="248"/>
                  </a:lnTo>
                  <a:lnTo>
                    <a:pt x="63" y="248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3" y="248"/>
                  </a:lnTo>
                  <a:lnTo>
                    <a:pt x="63" y="248"/>
                  </a:lnTo>
                  <a:lnTo>
                    <a:pt x="58" y="248"/>
                  </a:lnTo>
                  <a:lnTo>
                    <a:pt x="58" y="248"/>
                  </a:lnTo>
                  <a:lnTo>
                    <a:pt x="58" y="248"/>
                  </a:lnTo>
                  <a:lnTo>
                    <a:pt x="58" y="244"/>
                  </a:lnTo>
                  <a:lnTo>
                    <a:pt x="58" y="244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44"/>
                  </a:lnTo>
                  <a:lnTo>
                    <a:pt x="58" y="244"/>
                  </a:lnTo>
                  <a:lnTo>
                    <a:pt x="58" y="244"/>
                  </a:lnTo>
                  <a:lnTo>
                    <a:pt x="54" y="248"/>
                  </a:lnTo>
                  <a:lnTo>
                    <a:pt x="54" y="248"/>
                  </a:lnTo>
                  <a:lnTo>
                    <a:pt x="54" y="248"/>
                  </a:lnTo>
                  <a:lnTo>
                    <a:pt x="54" y="244"/>
                  </a:lnTo>
                  <a:lnTo>
                    <a:pt x="54" y="239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54" y="230"/>
                  </a:lnTo>
                  <a:lnTo>
                    <a:pt x="54" y="230"/>
                  </a:lnTo>
                  <a:lnTo>
                    <a:pt x="54" y="226"/>
                  </a:lnTo>
                  <a:lnTo>
                    <a:pt x="54" y="226"/>
                  </a:lnTo>
                  <a:lnTo>
                    <a:pt x="54" y="221"/>
                  </a:lnTo>
                  <a:lnTo>
                    <a:pt x="54" y="217"/>
                  </a:lnTo>
                  <a:lnTo>
                    <a:pt x="54" y="217"/>
                  </a:lnTo>
                  <a:lnTo>
                    <a:pt x="49" y="212"/>
                  </a:lnTo>
                  <a:lnTo>
                    <a:pt x="49" y="203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0" y="194"/>
                  </a:lnTo>
                  <a:lnTo>
                    <a:pt x="45" y="194"/>
                  </a:lnTo>
                  <a:lnTo>
                    <a:pt x="40" y="194"/>
                  </a:lnTo>
                  <a:lnTo>
                    <a:pt x="40" y="190"/>
                  </a:lnTo>
                  <a:lnTo>
                    <a:pt x="40" y="185"/>
                  </a:lnTo>
                  <a:lnTo>
                    <a:pt x="36" y="185"/>
                  </a:lnTo>
                  <a:lnTo>
                    <a:pt x="36" y="185"/>
                  </a:lnTo>
                  <a:lnTo>
                    <a:pt x="36" y="185"/>
                  </a:lnTo>
                  <a:lnTo>
                    <a:pt x="36" y="185"/>
                  </a:lnTo>
                  <a:lnTo>
                    <a:pt x="36" y="190"/>
                  </a:lnTo>
                  <a:lnTo>
                    <a:pt x="36" y="190"/>
                  </a:lnTo>
                  <a:lnTo>
                    <a:pt x="36" y="190"/>
                  </a:lnTo>
                  <a:lnTo>
                    <a:pt x="36" y="190"/>
                  </a:lnTo>
                  <a:lnTo>
                    <a:pt x="31" y="190"/>
                  </a:lnTo>
                  <a:lnTo>
                    <a:pt x="31" y="185"/>
                  </a:lnTo>
                  <a:lnTo>
                    <a:pt x="27" y="181"/>
                  </a:lnTo>
                  <a:lnTo>
                    <a:pt x="27" y="181"/>
                  </a:lnTo>
                  <a:lnTo>
                    <a:pt x="31" y="181"/>
                  </a:lnTo>
                  <a:lnTo>
                    <a:pt x="31" y="185"/>
                  </a:lnTo>
                  <a:lnTo>
                    <a:pt x="36" y="185"/>
                  </a:lnTo>
                  <a:lnTo>
                    <a:pt x="36" y="185"/>
                  </a:lnTo>
                  <a:lnTo>
                    <a:pt x="36" y="185"/>
                  </a:lnTo>
                  <a:lnTo>
                    <a:pt x="36" y="181"/>
                  </a:lnTo>
                  <a:lnTo>
                    <a:pt x="36" y="181"/>
                  </a:lnTo>
                  <a:lnTo>
                    <a:pt x="36" y="181"/>
                  </a:lnTo>
                  <a:lnTo>
                    <a:pt x="31" y="181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27" y="176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27" y="172"/>
                  </a:lnTo>
                  <a:lnTo>
                    <a:pt x="27" y="172"/>
                  </a:lnTo>
                  <a:lnTo>
                    <a:pt x="22" y="172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72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18" y="167"/>
                  </a:lnTo>
                  <a:lnTo>
                    <a:pt x="18" y="167"/>
                  </a:lnTo>
                  <a:lnTo>
                    <a:pt x="18" y="167"/>
                  </a:lnTo>
                  <a:lnTo>
                    <a:pt x="18" y="167"/>
                  </a:lnTo>
                  <a:lnTo>
                    <a:pt x="18" y="167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3"/>
                  </a:lnTo>
                  <a:lnTo>
                    <a:pt x="13" y="163"/>
                  </a:lnTo>
                  <a:lnTo>
                    <a:pt x="13" y="163"/>
                  </a:lnTo>
                  <a:lnTo>
                    <a:pt x="13" y="163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13" y="163"/>
                  </a:lnTo>
                  <a:lnTo>
                    <a:pt x="13" y="163"/>
                  </a:lnTo>
                  <a:lnTo>
                    <a:pt x="9" y="163"/>
                  </a:lnTo>
                  <a:lnTo>
                    <a:pt x="4" y="158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0" y="154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0"/>
                  </a:lnTo>
                  <a:lnTo>
                    <a:pt x="4" y="140"/>
                  </a:lnTo>
                  <a:lnTo>
                    <a:pt x="4" y="131"/>
                  </a:lnTo>
                  <a:lnTo>
                    <a:pt x="4" y="131"/>
                  </a:lnTo>
                  <a:lnTo>
                    <a:pt x="4" y="131"/>
                  </a:lnTo>
                  <a:lnTo>
                    <a:pt x="4" y="131"/>
                  </a:lnTo>
                  <a:lnTo>
                    <a:pt x="4" y="131"/>
                  </a:lnTo>
                  <a:lnTo>
                    <a:pt x="4" y="131"/>
                  </a:lnTo>
                  <a:lnTo>
                    <a:pt x="4" y="131"/>
                  </a:lnTo>
                  <a:lnTo>
                    <a:pt x="4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6"/>
                  </a:lnTo>
                  <a:lnTo>
                    <a:pt x="9" y="122"/>
                  </a:lnTo>
                  <a:lnTo>
                    <a:pt x="9" y="122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9" y="104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9" y="95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13" y="90"/>
                  </a:lnTo>
                  <a:lnTo>
                    <a:pt x="13" y="90"/>
                  </a:lnTo>
                  <a:lnTo>
                    <a:pt x="13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0"/>
                  </a:lnTo>
                  <a:lnTo>
                    <a:pt x="22" y="90"/>
                  </a:lnTo>
                  <a:lnTo>
                    <a:pt x="22" y="86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22" y="77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18" y="68"/>
                  </a:lnTo>
                  <a:lnTo>
                    <a:pt x="22" y="68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7" y="59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27" y="54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2" y="5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7" y="41"/>
                  </a:lnTo>
                  <a:lnTo>
                    <a:pt x="27" y="36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9" y="31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9" y="18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4" name="Freeform 110">
              <a:extLst>
                <a:ext uri="{FF2B5EF4-FFF2-40B4-BE49-F238E27FC236}">
                  <a16:creationId xmlns:a16="http://schemas.microsoft.com/office/drawing/2014/main" id="{F853100E-1B1C-B025-8418-9B2B75D04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1388" y="1654176"/>
              <a:ext cx="49213" cy="42863"/>
            </a:xfrm>
            <a:custGeom>
              <a:avLst/>
              <a:gdLst>
                <a:gd name="T0" fmla="*/ 9 w 31"/>
                <a:gd name="T1" fmla="*/ 0 h 27"/>
                <a:gd name="T2" fmla="*/ 9 w 31"/>
                <a:gd name="T3" fmla="*/ 0 h 27"/>
                <a:gd name="T4" fmla="*/ 13 w 31"/>
                <a:gd name="T5" fmla="*/ 0 h 27"/>
                <a:gd name="T6" fmla="*/ 13 w 31"/>
                <a:gd name="T7" fmla="*/ 0 h 27"/>
                <a:gd name="T8" fmla="*/ 13 w 31"/>
                <a:gd name="T9" fmla="*/ 0 h 27"/>
                <a:gd name="T10" fmla="*/ 18 w 31"/>
                <a:gd name="T11" fmla="*/ 4 h 27"/>
                <a:gd name="T12" fmla="*/ 18 w 31"/>
                <a:gd name="T13" fmla="*/ 4 h 27"/>
                <a:gd name="T14" fmla="*/ 22 w 31"/>
                <a:gd name="T15" fmla="*/ 4 h 27"/>
                <a:gd name="T16" fmla="*/ 27 w 31"/>
                <a:gd name="T17" fmla="*/ 9 h 27"/>
                <a:gd name="T18" fmla="*/ 31 w 31"/>
                <a:gd name="T19" fmla="*/ 9 h 27"/>
                <a:gd name="T20" fmla="*/ 31 w 31"/>
                <a:gd name="T21" fmla="*/ 9 h 27"/>
                <a:gd name="T22" fmla="*/ 27 w 31"/>
                <a:gd name="T23" fmla="*/ 13 h 27"/>
                <a:gd name="T24" fmla="*/ 27 w 31"/>
                <a:gd name="T25" fmla="*/ 13 h 27"/>
                <a:gd name="T26" fmla="*/ 27 w 31"/>
                <a:gd name="T27" fmla="*/ 13 h 27"/>
                <a:gd name="T28" fmla="*/ 27 w 31"/>
                <a:gd name="T29" fmla="*/ 18 h 27"/>
                <a:gd name="T30" fmla="*/ 27 w 31"/>
                <a:gd name="T31" fmla="*/ 18 h 27"/>
                <a:gd name="T32" fmla="*/ 22 w 31"/>
                <a:gd name="T33" fmla="*/ 18 h 27"/>
                <a:gd name="T34" fmla="*/ 22 w 31"/>
                <a:gd name="T35" fmla="*/ 18 h 27"/>
                <a:gd name="T36" fmla="*/ 22 w 31"/>
                <a:gd name="T37" fmla="*/ 13 h 27"/>
                <a:gd name="T38" fmla="*/ 22 w 31"/>
                <a:gd name="T39" fmla="*/ 13 h 27"/>
                <a:gd name="T40" fmla="*/ 18 w 31"/>
                <a:gd name="T41" fmla="*/ 18 h 27"/>
                <a:gd name="T42" fmla="*/ 18 w 31"/>
                <a:gd name="T43" fmla="*/ 18 h 27"/>
                <a:gd name="T44" fmla="*/ 13 w 31"/>
                <a:gd name="T45" fmla="*/ 22 h 27"/>
                <a:gd name="T46" fmla="*/ 13 w 31"/>
                <a:gd name="T47" fmla="*/ 22 h 27"/>
                <a:gd name="T48" fmla="*/ 13 w 31"/>
                <a:gd name="T49" fmla="*/ 27 h 27"/>
                <a:gd name="T50" fmla="*/ 13 w 31"/>
                <a:gd name="T51" fmla="*/ 27 h 27"/>
                <a:gd name="T52" fmla="*/ 13 w 31"/>
                <a:gd name="T53" fmla="*/ 27 h 27"/>
                <a:gd name="T54" fmla="*/ 9 w 31"/>
                <a:gd name="T55" fmla="*/ 22 h 27"/>
                <a:gd name="T56" fmla="*/ 4 w 31"/>
                <a:gd name="T57" fmla="*/ 18 h 27"/>
                <a:gd name="T58" fmla="*/ 4 w 31"/>
                <a:gd name="T59" fmla="*/ 18 h 27"/>
                <a:gd name="T60" fmla="*/ 4 w 31"/>
                <a:gd name="T61" fmla="*/ 18 h 27"/>
                <a:gd name="T62" fmla="*/ 0 w 31"/>
                <a:gd name="T63" fmla="*/ 18 h 27"/>
                <a:gd name="T64" fmla="*/ 0 w 31"/>
                <a:gd name="T65" fmla="*/ 18 h 27"/>
                <a:gd name="T66" fmla="*/ 0 w 31"/>
                <a:gd name="T67" fmla="*/ 18 h 27"/>
                <a:gd name="T68" fmla="*/ 4 w 31"/>
                <a:gd name="T69" fmla="*/ 13 h 27"/>
                <a:gd name="T70" fmla="*/ 0 w 31"/>
                <a:gd name="T71" fmla="*/ 13 h 27"/>
                <a:gd name="T72" fmla="*/ 0 w 31"/>
                <a:gd name="T73" fmla="*/ 9 h 27"/>
                <a:gd name="T74" fmla="*/ 0 w 31"/>
                <a:gd name="T75" fmla="*/ 9 h 27"/>
                <a:gd name="T76" fmla="*/ 4 w 31"/>
                <a:gd name="T77" fmla="*/ 4 h 27"/>
                <a:gd name="T78" fmla="*/ 4 w 31"/>
                <a:gd name="T79" fmla="*/ 4 h 27"/>
                <a:gd name="T80" fmla="*/ 4 w 31"/>
                <a:gd name="T81" fmla="*/ 4 h 27"/>
                <a:gd name="T82" fmla="*/ 9 w 31"/>
                <a:gd name="T83" fmla="*/ 0 h 27"/>
                <a:gd name="T84" fmla="*/ 9 w 31"/>
                <a:gd name="T85" fmla="*/ 4 h 27"/>
                <a:gd name="T86" fmla="*/ 9 w 31"/>
                <a:gd name="T87" fmla="*/ 0 h 27"/>
                <a:gd name="T88" fmla="*/ 9 w 31"/>
                <a:gd name="T89" fmla="*/ 0 h 27"/>
                <a:gd name="T90" fmla="*/ 9 w 31"/>
                <a:gd name="T9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27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18" y="13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8" y="27"/>
                  </a:lnTo>
                  <a:lnTo>
                    <a:pt x="13" y="27"/>
                  </a:lnTo>
                  <a:lnTo>
                    <a:pt x="18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9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5" name="Freeform 111">
              <a:extLst>
                <a:ext uri="{FF2B5EF4-FFF2-40B4-BE49-F238E27FC236}">
                  <a16:creationId xmlns:a16="http://schemas.microsoft.com/office/drawing/2014/main" id="{DFF999C1-97DE-16A3-806F-CD16BA77B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001" y="1338264"/>
              <a:ext cx="766763" cy="307975"/>
            </a:xfrm>
            <a:custGeom>
              <a:avLst/>
              <a:gdLst>
                <a:gd name="T0" fmla="*/ 181 w 483"/>
                <a:gd name="T1" fmla="*/ 13 h 194"/>
                <a:gd name="T2" fmla="*/ 190 w 483"/>
                <a:gd name="T3" fmla="*/ 22 h 194"/>
                <a:gd name="T4" fmla="*/ 212 w 483"/>
                <a:gd name="T5" fmla="*/ 31 h 194"/>
                <a:gd name="T6" fmla="*/ 226 w 483"/>
                <a:gd name="T7" fmla="*/ 27 h 194"/>
                <a:gd name="T8" fmla="*/ 249 w 483"/>
                <a:gd name="T9" fmla="*/ 22 h 194"/>
                <a:gd name="T10" fmla="*/ 276 w 483"/>
                <a:gd name="T11" fmla="*/ 31 h 194"/>
                <a:gd name="T12" fmla="*/ 294 w 483"/>
                <a:gd name="T13" fmla="*/ 40 h 194"/>
                <a:gd name="T14" fmla="*/ 325 w 483"/>
                <a:gd name="T15" fmla="*/ 40 h 194"/>
                <a:gd name="T16" fmla="*/ 343 w 483"/>
                <a:gd name="T17" fmla="*/ 31 h 194"/>
                <a:gd name="T18" fmla="*/ 357 w 483"/>
                <a:gd name="T19" fmla="*/ 18 h 194"/>
                <a:gd name="T20" fmla="*/ 380 w 483"/>
                <a:gd name="T21" fmla="*/ 22 h 194"/>
                <a:gd name="T22" fmla="*/ 398 w 483"/>
                <a:gd name="T23" fmla="*/ 36 h 194"/>
                <a:gd name="T24" fmla="*/ 407 w 483"/>
                <a:gd name="T25" fmla="*/ 58 h 194"/>
                <a:gd name="T26" fmla="*/ 425 w 483"/>
                <a:gd name="T27" fmla="*/ 58 h 194"/>
                <a:gd name="T28" fmla="*/ 438 w 483"/>
                <a:gd name="T29" fmla="*/ 58 h 194"/>
                <a:gd name="T30" fmla="*/ 456 w 483"/>
                <a:gd name="T31" fmla="*/ 63 h 194"/>
                <a:gd name="T32" fmla="*/ 474 w 483"/>
                <a:gd name="T33" fmla="*/ 72 h 194"/>
                <a:gd name="T34" fmla="*/ 474 w 483"/>
                <a:gd name="T35" fmla="*/ 81 h 194"/>
                <a:gd name="T36" fmla="*/ 456 w 483"/>
                <a:gd name="T37" fmla="*/ 81 h 194"/>
                <a:gd name="T38" fmla="*/ 452 w 483"/>
                <a:gd name="T39" fmla="*/ 90 h 194"/>
                <a:gd name="T40" fmla="*/ 438 w 483"/>
                <a:gd name="T41" fmla="*/ 99 h 194"/>
                <a:gd name="T42" fmla="*/ 434 w 483"/>
                <a:gd name="T43" fmla="*/ 108 h 194"/>
                <a:gd name="T44" fmla="*/ 420 w 483"/>
                <a:gd name="T45" fmla="*/ 117 h 194"/>
                <a:gd name="T46" fmla="*/ 402 w 483"/>
                <a:gd name="T47" fmla="*/ 122 h 194"/>
                <a:gd name="T48" fmla="*/ 389 w 483"/>
                <a:gd name="T49" fmla="*/ 131 h 194"/>
                <a:gd name="T50" fmla="*/ 402 w 483"/>
                <a:gd name="T51" fmla="*/ 144 h 194"/>
                <a:gd name="T52" fmla="*/ 393 w 483"/>
                <a:gd name="T53" fmla="*/ 153 h 194"/>
                <a:gd name="T54" fmla="*/ 384 w 483"/>
                <a:gd name="T55" fmla="*/ 167 h 194"/>
                <a:gd name="T56" fmla="*/ 357 w 483"/>
                <a:gd name="T57" fmla="*/ 176 h 194"/>
                <a:gd name="T58" fmla="*/ 330 w 483"/>
                <a:gd name="T59" fmla="*/ 190 h 194"/>
                <a:gd name="T60" fmla="*/ 303 w 483"/>
                <a:gd name="T61" fmla="*/ 190 h 194"/>
                <a:gd name="T62" fmla="*/ 262 w 483"/>
                <a:gd name="T63" fmla="*/ 176 h 194"/>
                <a:gd name="T64" fmla="*/ 203 w 483"/>
                <a:gd name="T65" fmla="*/ 176 h 194"/>
                <a:gd name="T66" fmla="*/ 172 w 483"/>
                <a:gd name="T67" fmla="*/ 167 h 194"/>
                <a:gd name="T68" fmla="*/ 149 w 483"/>
                <a:gd name="T69" fmla="*/ 149 h 194"/>
                <a:gd name="T70" fmla="*/ 113 w 483"/>
                <a:gd name="T71" fmla="*/ 140 h 194"/>
                <a:gd name="T72" fmla="*/ 86 w 483"/>
                <a:gd name="T73" fmla="*/ 135 h 194"/>
                <a:gd name="T74" fmla="*/ 72 w 483"/>
                <a:gd name="T75" fmla="*/ 126 h 194"/>
                <a:gd name="T76" fmla="*/ 68 w 483"/>
                <a:gd name="T77" fmla="*/ 108 h 194"/>
                <a:gd name="T78" fmla="*/ 54 w 483"/>
                <a:gd name="T79" fmla="*/ 95 h 194"/>
                <a:gd name="T80" fmla="*/ 41 w 483"/>
                <a:gd name="T81" fmla="*/ 86 h 194"/>
                <a:gd name="T82" fmla="*/ 27 w 483"/>
                <a:gd name="T83" fmla="*/ 81 h 194"/>
                <a:gd name="T84" fmla="*/ 5 w 483"/>
                <a:gd name="T85" fmla="*/ 72 h 194"/>
                <a:gd name="T86" fmla="*/ 0 w 483"/>
                <a:gd name="T87" fmla="*/ 68 h 194"/>
                <a:gd name="T88" fmla="*/ 0 w 483"/>
                <a:gd name="T89" fmla="*/ 58 h 194"/>
                <a:gd name="T90" fmla="*/ 9 w 483"/>
                <a:gd name="T91" fmla="*/ 54 h 194"/>
                <a:gd name="T92" fmla="*/ 18 w 483"/>
                <a:gd name="T93" fmla="*/ 49 h 194"/>
                <a:gd name="T94" fmla="*/ 23 w 483"/>
                <a:gd name="T95" fmla="*/ 40 h 194"/>
                <a:gd name="T96" fmla="*/ 36 w 483"/>
                <a:gd name="T97" fmla="*/ 36 h 194"/>
                <a:gd name="T98" fmla="*/ 45 w 483"/>
                <a:gd name="T99" fmla="*/ 27 h 194"/>
                <a:gd name="T100" fmla="*/ 54 w 483"/>
                <a:gd name="T101" fmla="*/ 31 h 194"/>
                <a:gd name="T102" fmla="*/ 77 w 483"/>
                <a:gd name="T103" fmla="*/ 31 h 194"/>
                <a:gd name="T104" fmla="*/ 90 w 483"/>
                <a:gd name="T105" fmla="*/ 40 h 194"/>
                <a:gd name="T106" fmla="*/ 104 w 483"/>
                <a:gd name="T107" fmla="*/ 40 h 194"/>
                <a:gd name="T108" fmla="*/ 113 w 483"/>
                <a:gd name="T109" fmla="*/ 40 h 194"/>
                <a:gd name="T110" fmla="*/ 131 w 483"/>
                <a:gd name="T111" fmla="*/ 40 h 194"/>
                <a:gd name="T112" fmla="*/ 136 w 483"/>
                <a:gd name="T113" fmla="*/ 31 h 194"/>
                <a:gd name="T114" fmla="*/ 122 w 483"/>
                <a:gd name="T115" fmla="*/ 22 h 194"/>
                <a:gd name="T116" fmla="*/ 118 w 483"/>
                <a:gd name="T117" fmla="*/ 9 h 194"/>
                <a:gd name="T118" fmla="*/ 127 w 483"/>
                <a:gd name="T119" fmla="*/ 0 h 194"/>
                <a:gd name="T120" fmla="*/ 149 w 483"/>
                <a:gd name="T121" fmla="*/ 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3" h="194">
                  <a:moveTo>
                    <a:pt x="163" y="9"/>
                  </a:moveTo>
                  <a:lnTo>
                    <a:pt x="163" y="9"/>
                  </a:lnTo>
                  <a:lnTo>
                    <a:pt x="163" y="9"/>
                  </a:lnTo>
                  <a:lnTo>
                    <a:pt x="167" y="9"/>
                  </a:lnTo>
                  <a:lnTo>
                    <a:pt x="167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6" y="13"/>
                  </a:lnTo>
                  <a:lnTo>
                    <a:pt x="181" y="13"/>
                  </a:lnTo>
                  <a:lnTo>
                    <a:pt x="181" y="13"/>
                  </a:lnTo>
                  <a:lnTo>
                    <a:pt x="181" y="18"/>
                  </a:lnTo>
                  <a:lnTo>
                    <a:pt x="181" y="18"/>
                  </a:lnTo>
                  <a:lnTo>
                    <a:pt x="181" y="18"/>
                  </a:lnTo>
                  <a:lnTo>
                    <a:pt x="185" y="18"/>
                  </a:lnTo>
                  <a:lnTo>
                    <a:pt x="185" y="18"/>
                  </a:lnTo>
                  <a:lnTo>
                    <a:pt x="185" y="22"/>
                  </a:lnTo>
                  <a:lnTo>
                    <a:pt x="185" y="22"/>
                  </a:lnTo>
                  <a:lnTo>
                    <a:pt x="185" y="22"/>
                  </a:lnTo>
                  <a:lnTo>
                    <a:pt x="185" y="22"/>
                  </a:lnTo>
                  <a:lnTo>
                    <a:pt x="190" y="22"/>
                  </a:lnTo>
                  <a:lnTo>
                    <a:pt x="190" y="22"/>
                  </a:lnTo>
                  <a:lnTo>
                    <a:pt x="190" y="22"/>
                  </a:lnTo>
                  <a:lnTo>
                    <a:pt x="190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203" y="27"/>
                  </a:lnTo>
                  <a:lnTo>
                    <a:pt x="203" y="27"/>
                  </a:lnTo>
                  <a:lnTo>
                    <a:pt x="203" y="31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12" y="31"/>
                  </a:lnTo>
                  <a:lnTo>
                    <a:pt x="212" y="31"/>
                  </a:lnTo>
                  <a:lnTo>
                    <a:pt x="212" y="31"/>
                  </a:lnTo>
                  <a:lnTo>
                    <a:pt x="212" y="31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17" y="27"/>
                  </a:lnTo>
                  <a:lnTo>
                    <a:pt x="221" y="27"/>
                  </a:lnTo>
                  <a:lnTo>
                    <a:pt x="221" y="27"/>
                  </a:lnTo>
                  <a:lnTo>
                    <a:pt x="221" y="27"/>
                  </a:lnTo>
                  <a:lnTo>
                    <a:pt x="221" y="27"/>
                  </a:lnTo>
                  <a:lnTo>
                    <a:pt x="226" y="27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5" y="22"/>
                  </a:lnTo>
                  <a:lnTo>
                    <a:pt x="235" y="22"/>
                  </a:lnTo>
                  <a:lnTo>
                    <a:pt x="240" y="22"/>
                  </a:lnTo>
                  <a:lnTo>
                    <a:pt x="240" y="22"/>
                  </a:lnTo>
                  <a:lnTo>
                    <a:pt x="244" y="27"/>
                  </a:lnTo>
                  <a:lnTo>
                    <a:pt x="244" y="27"/>
                  </a:lnTo>
                  <a:lnTo>
                    <a:pt x="249" y="27"/>
                  </a:lnTo>
                  <a:lnTo>
                    <a:pt x="249" y="22"/>
                  </a:lnTo>
                  <a:lnTo>
                    <a:pt x="253" y="22"/>
                  </a:lnTo>
                  <a:lnTo>
                    <a:pt x="253" y="27"/>
                  </a:lnTo>
                  <a:lnTo>
                    <a:pt x="258" y="27"/>
                  </a:lnTo>
                  <a:lnTo>
                    <a:pt x="258" y="27"/>
                  </a:lnTo>
                  <a:lnTo>
                    <a:pt x="262" y="31"/>
                  </a:lnTo>
                  <a:lnTo>
                    <a:pt x="262" y="31"/>
                  </a:lnTo>
                  <a:lnTo>
                    <a:pt x="267" y="31"/>
                  </a:lnTo>
                  <a:lnTo>
                    <a:pt x="267" y="31"/>
                  </a:lnTo>
                  <a:lnTo>
                    <a:pt x="271" y="31"/>
                  </a:lnTo>
                  <a:lnTo>
                    <a:pt x="271" y="31"/>
                  </a:lnTo>
                  <a:lnTo>
                    <a:pt x="276" y="31"/>
                  </a:lnTo>
                  <a:lnTo>
                    <a:pt x="276" y="31"/>
                  </a:lnTo>
                  <a:lnTo>
                    <a:pt x="276" y="36"/>
                  </a:lnTo>
                  <a:lnTo>
                    <a:pt x="276" y="36"/>
                  </a:lnTo>
                  <a:lnTo>
                    <a:pt x="276" y="36"/>
                  </a:lnTo>
                  <a:lnTo>
                    <a:pt x="276" y="36"/>
                  </a:lnTo>
                  <a:lnTo>
                    <a:pt x="280" y="36"/>
                  </a:lnTo>
                  <a:lnTo>
                    <a:pt x="280" y="36"/>
                  </a:lnTo>
                  <a:lnTo>
                    <a:pt x="280" y="36"/>
                  </a:lnTo>
                  <a:lnTo>
                    <a:pt x="285" y="40"/>
                  </a:lnTo>
                  <a:lnTo>
                    <a:pt x="289" y="40"/>
                  </a:lnTo>
                  <a:lnTo>
                    <a:pt x="289" y="40"/>
                  </a:lnTo>
                  <a:lnTo>
                    <a:pt x="294" y="40"/>
                  </a:lnTo>
                  <a:lnTo>
                    <a:pt x="294" y="40"/>
                  </a:lnTo>
                  <a:lnTo>
                    <a:pt x="298" y="40"/>
                  </a:lnTo>
                  <a:lnTo>
                    <a:pt x="303" y="40"/>
                  </a:lnTo>
                  <a:lnTo>
                    <a:pt x="303" y="40"/>
                  </a:lnTo>
                  <a:lnTo>
                    <a:pt x="307" y="40"/>
                  </a:lnTo>
                  <a:lnTo>
                    <a:pt x="312" y="40"/>
                  </a:lnTo>
                  <a:lnTo>
                    <a:pt x="316" y="40"/>
                  </a:lnTo>
                  <a:lnTo>
                    <a:pt x="316" y="40"/>
                  </a:lnTo>
                  <a:lnTo>
                    <a:pt x="316" y="40"/>
                  </a:lnTo>
                  <a:lnTo>
                    <a:pt x="321" y="40"/>
                  </a:lnTo>
                  <a:lnTo>
                    <a:pt x="321" y="45"/>
                  </a:lnTo>
                  <a:lnTo>
                    <a:pt x="321" y="40"/>
                  </a:lnTo>
                  <a:lnTo>
                    <a:pt x="325" y="40"/>
                  </a:lnTo>
                  <a:lnTo>
                    <a:pt x="325" y="40"/>
                  </a:lnTo>
                  <a:lnTo>
                    <a:pt x="330" y="36"/>
                  </a:lnTo>
                  <a:lnTo>
                    <a:pt x="330" y="36"/>
                  </a:lnTo>
                  <a:lnTo>
                    <a:pt x="330" y="36"/>
                  </a:lnTo>
                  <a:lnTo>
                    <a:pt x="330" y="36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39" y="36"/>
                  </a:lnTo>
                  <a:lnTo>
                    <a:pt x="339" y="36"/>
                  </a:lnTo>
                  <a:lnTo>
                    <a:pt x="343" y="31"/>
                  </a:lnTo>
                  <a:lnTo>
                    <a:pt x="343" y="31"/>
                  </a:lnTo>
                  <a:lnTo>
                    <a:pt x="348" y="31"/>
                  </a:lnTo>
                  <a:lnTo>
                    <a:pt x="348" y="31"/>
                  </a:lnTo>
                  <a:lnTo>
                    <a:pt x="348" y="31"/>
                  </a:lnTo>
                  <a:lnTo>
                    <a:pt x="348" y="31"/>
                  </a:lnTo>
                  <a:lnTo>
                    <a:pt x="348" y="27"/>
                  </a:lnTo>
                  <a:lnTo>
                    <a:pt x="348" y="27"/>
                  </a:lnTo>
                  <a:lnTo>
                    <a:pt x="348" y="22"/>
                  </a:lnTo>
                  <a:lnTo>
                    <a:pt x="352" y="22"/>
                  </a:lnTo>
                  <a:lnTo>
                    <a:pt x="352" y="22"/>
                  </a:lnTo>
                  <a:lnTo>
                    <a:pt x="352" y="22"/>
                  </a:lnTo>
                  <a:lnTo>
                    <a:pt x="352" y="18"/>
                  </a:lnTo>
                  <a:lnTo>
                    <a:pt x="357" y="18"/>
                  </a:lnTo>
                  <a:lnTo>
                    <a:pt x="357" y="18"/>
                  </a:lnTo>
                  <a:lnTo>
                    <a:pt x="357" y="18"/>
                  </a:lnTo>
                  <a:lnTo>
                    <a:pt x="362" y="18"/>
                  </a:lnTo>
                  <a:lnTo>
                    <a:pt x="362" y="18"/>
                  </a:lnTo>
                  <a:lnTo>
                    <a:pt x="362" y="18"/>
                  </a:lnTo>
                  <a:lnTo>
                    <a:pt x="366" y="18"/>
                  </a:lnTo>
                  <a:lnTo>
                    <a:pt x="371" y="18"/>
                  </a:lnTo>
                  <a:lnTo>
                    <a:pt x="371" y="22"/>
                  </a:lnTo>
                  <a:lnTo>
                    <a:pt x="375" y="22"/>
                  </a:lnTo>
                  <a:lnTo>
                    <a:pt x="375" y="22"/>
                  </a:lnTo>
                  <a:lnTo>
                    <a:pt x="380" y="22"/>
                  </a:lnTo>
                  <a:lnTo>
                    <a:pt x="380" y="22"/>
                  </a:lnTo>
                  <a:lnTo>
                    <a:pt x="380" y="22"/>
                  </a:lnTo>
                  <a:lnTo>
                    <a:pt x="384" y="22"/>
                  </a:lnTo>
                  <a:lnTo>
                    <a:pt x="384" y="22"/>
                  </a:lnTo>
                  <a:lnTo>
                    <a:pt x="384" y="22"/>
                  </a:lnTo>
                  <a:lnTo>
                    <a:pt x="389" y="22"/>
                  </a:lnTo>
                  <a:lnTo>
                    <a:pt x="389" y="22"/>
                  </a:lnTo>
                  <a:lnTo>
                    <a:pt x="393" y="22"/>
                  </a:lnTo>
                  <a:lnTo>
                    <a:pt x="393" y="22"/>
                  </a:lnTo>
                  <a:lnTo>
                    <a:pt x="398" y="22"/>
                  </a:lnTo>
                  <a:lnTo>
                    <a:pt x="398" y="27"/>
                  </a:lnTo>
                  <a:lnTo>
                    <a:pt x="398" y="31"/>
                  </a:lnTo>
                  <a:lnTo>
                    <a:pt x="398" y="36"/>
                  </a:lnTo>
                  <a:lnTo>
                    <a:pt x="398" y="40"/>
                  </a:lnTo>
                  <a:lnTo>
                    <a:pt x="398" y="40"/>
                  </a:lnTo>
                  <a:lnTo>
                    <a:pt x="402" y="45"/>
                  </a:lnTo>
                  <a:lnTo>
                    <a:pt x="402" y="45"/>
                  </a:lnTo>
                  <a:lnTo>
                    <a:pt x="402" y="45"/>
                  </a:lnTo>
                  <a:lnTo>
                    <a:pt x="402" y="49"/>
                  </a:lnTo>
                  <a:lnTo>
                    <a:pt x="402" y="49"/>
                  </a:lnTo>
                  <a:lnTo>
                    <a:pt x="402" y="54"/>
                  </a:lnTo>
                  <a:lnTo>
                    <a:pt x="402" y="54"/>
                  </a:lnTo>
                  <a:lnTo>
                    <a:pt x="402" y="54"/>
                  </a:lnTo>
                  <a:lnTo>
                    <a:pt x="402" y="58"/>
                  </a:lnTo>
                  <a:lnTo>
                    <a:pt x="407" y="58"/>
                  </a:lnTo>
                  <a:lnTo>
                    <a:pt x="407" y="63"/>
                  </a:lnTo>
                  <a:lnTo>
                    <a:pt x="411" y="63"/>
                  </a:lnTo>
                  <a:lnTo>
                    <a:pt x="411" y="63"/>
                  </a:lnTo>
                  <a:lnTo>
                    <a:pt x="411" y="63"/>
                  </a:lnTo>
                  <a:lnTo>
                    <a:pt x="416" y="63"/>
                  </a:lnTo>
                  <a:lnTo>
                    <a:pt x="416" y="63"/>
                  </a:lnTo>
                  <a:lnTo>
                    <a:pt x="416" y="63"/>
                  </a:lnTo>
                  <a:lnTo>
                    <a:pt x="416" y="63"/>
                  </a:lnTo>
                  <a:lnTo>
                    <a:pt x="416" y="63"/>
                  </a:lnTo>
                  <a:lnTo>
                    <a:pt x="420" y="63"/>
                  </a:lnTo>
                  <a:lnTo>
                    <a:pt x="420" y="58"/>
                  </a:lnTo>
                  <a:lnTo>
                    <a:pt x="425" y="58"/>
                  </a:lnTo>
                  <a:lnTo>
                    <a:pt x="425" y="58"/>
                  </a:lnTo>
                  <a:lnTo>
                    <a:pt x="425" y="63"/>
                  </a:lnTo>
                  <a:lnTo>
                    <a:pt x="429" y="63"/>
                  </a:lnTo>
                  <a:lnTo>
                    <a:pt x="429" y="63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4" y="58"/>
                  </a:lnTo>
                  <a:lnTo>
                    <a:pt x="434" y="58"/>
                  </a:lnTo>
                  <a:lnTo>
                    <a:pt x="438" y="58"/>
                  </a:lnTo>
                  <a:lnTo>
                    <a:pt x="438" y="58"/>
                  </a:lnTo>
                  <a:lnTo>
                    <a:pt x="438" y="54"/>
                  </a:lnTo>
                  <a:lnTo>
                    <a:pt x="438" y="54"/>
                  </a:lnTo>
                  <a:lnTo>
                    <a:pt x="443" y="58"/>
                  </a:lnTo>
                  <a:lnTo>
                    <a:pt x="447" y="58"/>
                  </a:lnTo>
                  <a:lnTo>
                    <a:pt x="447" y="58"/>
                  </a:lnTo>
                  <a:lnTo>
                    <a:pt x="452" y="58"/>
                  </a:lnTo>
                  <a:lnTo>
                    <a:pt x="452" y="58"/>
                  </a:lnTo>
                  <a:lnTo>
                    <a:pt x="456" y="63"/>
                  </a:lnTo>
                  <a:lnTo>
                    <a:pt x="456" y="63"/>
                  </a:lnTo>
                  <a:lnTo>
                    <a:pt x="456" y="63"/>
                  </a:lnTo>
                  <a:lnTo>
                    <a:pt x="456" y="63"/>
                  </a:lnTo>
                  <a:lnTo>
                    <a:pt x="461" y="63"/>
                  </a:lnTo>
                  <a:lnTo>
                    <a:pt x="461" y="63"/>
                  </a:lnTo>
                  <a:lnTo>
                    <a:pt x="461" y="63"/>
                  </a:lnTo>
                  <a:lnTo>
                    <a:pt x="461" y="63"/>
                  </a:lnTo>
                  <a:lnTo>
                    <a:pt x="465" y="68"/>
                  </a:lnTo>
                  <a:lnTo>
                    <a:pt x="465" y="68"/>
                  </a:lnTo>
                  <a:lnTo>
                    <a:pt x="465" y="68"/>
                  </a:lnTo>
                  <a:lnTo>
                    <a:pt x="465" y="68"/>
                  </a:lnTo>
                  <a:lnTo>
                    <a:pt x="470" y="68"/>
                  </a:lnTo>
                  <a:lnTo>
                    <a:pt x="470" y="68"/>
                  </a:lnTo>
                  <a:lnTo>
                    <a:pt x="474" y="72"/>
                  </a:lnTo>
                  <a:lnTo>
                    <a:pt x="474" y="72"/>
                  </a:lnTo>
                  <a:lnTo>
                    <a:pt x="474" y="72"/>
                  </a:lnTo>
                  <a:lnTo>
                    <a:pt x="479" y="72"/>
                  </a:lnTo>
                  <a:lnTo>
                    <a:pt x="479" y="77"/>
                  </a:lnTo>
                  <a:lnTo>
                    <a:pt x="479" y="77"/>
                  </a:lnTo>
                  <a:lnTo>
                    <a:pt x="479" y="77"/>
                  </a:lnTo>
                  <a:lnTo>
                    <a:pt x="483" y="81"/>
                  </a:lnTo>
                  <a:lnTo>
                    <a:pt x="483" y="81"/>
                  </a:lnTo>
                  <a:lnTo>
                    <a:pt x="479" y="81"/>
                  </a:lnTo>
                  <a:lnTo>
                    <a:pt x="479" y="81"/>
                  </a:lnTo>
                  <a:lnTo>
                    <a:pt x="479" y="81"/>
                  </a:lnTo>
                  <a:lnTo>
                    <a:pt x="479" y="81"/>
                  </a:lnTo>
                  <a:lnTo>
                    <a:pt x="474" y="81"/>
                  </a:lnTo>
                  <a:lnTo>
                    <a:pt x="474" y="81"/>
                  </a:lnTo>
                  <a:lnTo>
                    <a:pt x="470" y="81"/>
                  </a:lnTo>
                  <a:lnTo>
                    <a:pt x="470" y="81"/>
                  </a:lnTo>
                  <a:lnTo>
                    <a:pt x="465" y="81"/>
                  </a:lnTo>
                  <a:lnTo>
                    <a:pt x="465" y="81"/>
                  </a:lnTo>
                  <a:lnTo>
                    <a:pt x="465" y="81"/>
                  </a:lnTo>
                  <a:lnTo>
                    <a:pt x="465" y="81"/>
                  </a:lnTo>
                  <a:lnTo>
                    <a:pt x="465" y="81"/>
                  </a:lnTo>
                  <a:lnTo>
                    <a:pt x="461" y="81"/>
                  </a:lnTo>
                  <a:lnTo>
                    <a:pt x="461" y="81"/>
                  </a:lnTo>
                  <a:lnTo>
                    <a:pt x="456" y="81"/>
                  </a:lnTo>
                  <a:lnTo>
                    <a:pt x="456" y="81"/>
                  </a:lnTo>
                  <a:lnTo>
                    <a:pt x="456" y="81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2" y="86"/>
                  </a:lnTo>
                  <a:lnTo>
                    <a:pt x="452" y="86"/>
                  </a:lnTo>
                  <a:lnTo>
                    <a:pt x="452" y="86"/>
                  </a:lnTo>
                  <a:lnTo>
                    <a:pt x="447" y="86"/>
                  </a:lnTo>
                  <a:lnTo>
                    <a:pt x="447" y="86"/>
                  </a:lnTo>
                  <a:lnTo>
                    <a:pt x="447" y="86"/>
                  </a:lnTo>
                  <a:lnTo>
                    <a:pt x="452" y="86"/>
                  </a:lnTo>
                  <a:lnTo>
                    <a:pt x="452" y="90"/>
                  </a:lnTo>
                  <a:lnTo>
                    <a:pt x="452" y="90"/>
                  </a:lnTo>
                  <a:lnTo>
                    <a:pt x="452" y="90"/>
                  </a:lnTo>
                  <a:lnTo>
                    <a:pt x="447" y="90"/>
                  </a:lnTo>
                  <a:lnTo>
                    <a:pt x="447" y="90"/>
                  </a:lnTo>
                  <a:lnTo>
                    <a:pt x="443" y="90"/>
                  </a:lnTo>
                  <a:lnTo>
                    <a:pt x="443" y="90"/>
                  </a:lnTo>
                  <a:lnTo>
                    <a:pt x="443" y="90"/>
                  </a:lnTo>
                  <a:lnTo>
                    <a:pt x="443" y="90"/>
                  </a:lnTo>
                  <a:lnTo>
                    <a:pt x="438" y="90"/>
                  </a:lnTo>
                  <a:lnTo>
                    <a:pt x="443" y="95"/>
                  </a:lnTo>
                  <a:lnTo>
                    <a:pt x="438" y="95"/>
                  </a:lnTo>
                  <a:lnTo>
                    <a:pt x="438" y="95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43" y="99"/>
                  </a:lnTo>
                  <a:lnTo>
                    <a:pt x="443" y="99"/>
                  </a:lnTo>
                  <a:lnTo>
                    <a:pt x="443" y="104"/>
                  </a:lnTo>
                  <a:lnTo>
                    <a:pt x="443" y="104"/>
                  </a:lnTo>
                  <a:lnTo>
                    <a:pt x="438" y="104"/>
                  </a:lnTo>
                  <a:lnTo>
                    <a:pt x="438" y="104"/>
                  </a:lnTo>
                  <a:lnTo>
                    <a:pt x="438" y="108"/>
                  </a:lnTo>
                  <a:lnTo>
                    <a:pt x="438" y="108"/>
                  </a:lnTo>
                  <a:lnTo>
                    <a:pt x="438" y="108"/>
                  </a:lnTo>
                  <a:lnTo>
                    <a:pt x="434" y="108"/>
                  </a:lnTo>
                  <a:lnTo>
                    <a:pt x="434" y="108"/>
                  </a:lnTo>
                  <a:lnTo>
                    <a:pt x="429" y="108"/>
                  </a:lnTo>
                  <a:lnTo>
                    <a:pt x="429" y="108"/>
                  </a:lnTo>
                  <a:lnTo>
                    <a:pt x="425" y="108"/>
                  </a:lnTo>
                  <a:lnTo>
                    <a:pt x="425" y="108"/>
                  </a:lnTo>
                  <a:lnTo>
                    <a:pt x="425" y="113"/>
                  </a:lnTo>
                  <a:lnTo>
                    <a:pt x="420" y="113"/>
                  </a:lnTo>
                  <a:lnTo>
                    <a:pt x="425" y="113"/>
                  </a:lnTo>
                  <a:lnTo>
                    <a:pt x="425" y="113"/>
                  </a:lnTo>
                  <a:lnTo>
                    <a:pt x="425" y="113"/>
                  </a:lnTo>
                  <a:lnTo>
                    <a:pt x="420" y="117"/>
                  </a:lnTo>
                  <a:lnTo>
                    <a:pt x="420" y="117"/>
                  </a:lnTo>
                  <a:lnTo>
                    <a:pt x="420" y="117"/>
                  </a:lnTo>
                  <a:lnTo>
                    <a:pt x="420" y="122"/>
                  </a:lnTo>
                  <a:lnTo>
                    <a:pt x="420" y="122"/>
                  </a:lnTo>
                  <a:lnTo>
                    <a:pt x="420" y="122"/>
                  </a:lnTo>
                  <a:lnTo>
                    <a:pt x="416" y="122"/>
                  </a:lnTo>
                  <a:lnTo>
                    <a:pt x="416" y="122"/>
                  </a:lnTo>
                  <a:lnTo>
                    <a:pt x="416" y="122"/>
                  </a:lnTo>
                  <a:lnTo>
                    <a:pt x="416" y="122"/>
                  </a:lnTo>
                  <a:lnTo>
                    <a:pt x="416" y="122"/>
                  </a:lnTo>
                  <a:lnTo>
                    <a:pt x="411" y="122"/>
                  </a:lnTo>
                  <a:lnTo>
                    <a:pt x="411" y="122"/>
                  </a:lnTo>
                  <a:lnTo>
                    <a:pt x="407" y="122"/>
                  </a:lnTo>
                  <a:lnTo>
                    <a:pt x="402" y="122"/>
                  </a:lnTo>
                  <a:lnTo>
                    <a:pt x="402" y="122"/>
                  </a:lnTo>
                  <a:lnTo>
                    <a:pt x="398" y="122"/>
                  </a:lnTo>
                  <a:lnTo>
                    <a:pt x="398" y="117"/>
                  </a:lnTo>
                  <a:lnTo>
                    <a:pt x="393" y="117"/>
                  </a:lnTo>
                  <a:lnTo>
                    <a:pt x="393" y="117"/>
                  </a:lnTo>
                  <a:lnTo>
                    <a:pt x="389" y="117"/>
                  </a:lnTo>
                  <a:lnTo>
                    <a:pt x="389" y="122"/>
                  </a:lnTo>
                  <a:lnTo>
                    <a:pt x="389" y="122"/>
                  </a:lnTo>
                  <a:lnTo>
                    <a:pt x="389" y="122"/>
                  </a:lnTo>
                  <a:lnTo>
                    <a:pt x="389" y="126"/>
                  </a:lnTo>
                  <a:lnTo>
                    <a:pt x="389" y="126"/>
                  </a:lnTo>
                  <a:lnTo>
                    <a:pt x="389" y="131"/>
                  </a:lnTo>
                  <a:lnTo>
                    <a:pt x="389" y="131"/>
                  </a:lnTo>
                  <a:lnTo>
                    <a:pt x="389" y="131"/>
                  </a:lnTo>
                  <a:lnTo>
                    <a:pt x="389" y="135"/>
                  </a:lnTo>
                  <a:lnTo>
                    <a:pt x="389" y="135"/>
                  </a:lnTo>
                  <a:lnTo>
                    <a:pt x="393" y="135"/>
                  </a:lnTo>
                  <a:lnTo>
                    <a:pt x="393" y="135"/>
                  </a:lnTo>
                  <a:lnTo>
                    <a:pt x="393" y="140"/>
                  </a:lnTo>
                  <a:lnTo>
                    <a:pt x="398" y="140"/>
                  </a:lnTo>
                  <a:lnTo>
                    <a:pt x="402" y="140"/>
                  </a:lnTo>
                  <a:lnTo>
                    <a:pt x="402" y="144"/>
                  </a:lnTo>
                  <a:lnTo>
                    <a:pt x="402" y="144"/>
                  </a:lnTo>
                  <a:lnTo>
                    <a:pt x="402" y="144"/>
                  </a:lnTo>
                  <a:lnTo>
                    <a:pt x="402" y="144"/>
                  </a:lnTo>
                  <a:lnTo>
                    <a:pt x="402" y="144"/>
                  </a:lnTo>
                  <a:lnTo>
                    <a:pt x="402" y="149"/>
                  </a:lnTo>
                  <a:lnTo>
                    <a:pt x="402" y="149"/>
                  </a:lnTo>
                  <a:lnTo>
                    <a:pt x="402" y="149"/>
                  </a:lnTo>
                  <a:lnTo>
                    <a:pt x="402" y="149"/>
                  </a:lnTo>
                  <a:lnTo>
                    <a:pt x="402" y="149"/>
                  </a:lnTo>
                  <a:lnTo>
                    <a:pt x="398" y="149"/>
                  </a:lnTo>
                  <a:lnTo>
                    <a:pt x="398" y="153"/>
                  </a:lnTo>
                  <a:lnTo>
                    <a:pt x="398" y="153"/>
                  </a:lnTo>
                  <a:lnTo>
                    <a:pt x="393" y="153"/>
                  </a:lnTo>
                  <a:lnTo>
                    <a:pt x="393" y="153"/>
                  </a:lnTo>
                  <a:lnTo>
                    <a:pt x="393" y="158"/>
                  </a:lnTo>
                  <a:lnTo>
                    <a:pt x="393" y="158"/>
                  </a:lnTo>
                  <a:lnTo>
                    <a:pt x="393" y="158"/>
                  </a:lnTo>
                  <a:lnTo>
                    <a:pt x="393" y="162"/>
                  </a:lnTo>
                  <a:lnTo>
                    <a:pt x="393" y="162"/>
                  </a:lnTo>
                  <a:lnTo>
                    <a:pt x="393" y="162"/>
                  </a:lnTo>
                  <a:lnTo>
                    <a:pt x="393" y="162"/>
                  </a:lnTo>
                  <a:lnTo>
                    <a:pt x="393" y="167"/>
                  </a:lnTo>
                  <a:lnTo>
                    <a:pt x="389" y="167"/>
                  </a:lnTo>
                  <a:lnTo>
                    <a:pt x="389" y="167"/>
                  </a:lnTo>
                  <a:lnTo>
                    <a:pt x="389" y="167"/>
                  </a:lnTo>
                  <a:lnTo>
                    <a:pt x="384" y="167"/>
                  </a:lnTo>
                  <a:lnTo>
                    <a:pt x="384" y="172"/>
                  </a:lnTo>
                  <a:lnTo>
                    <a:pt x="384" y="172"/>
                  </a:lnTo>
                  <a:lnTo>
                    <a:pt x="380" y="172"/>
                  </a:lnTo>
                  <a:lnTo>
                    <a:pt x="380" y="172"/>
                  </a:lnTo>
                  <a:lnTo>
                    <a:pt x="375" y="172"/>
                  </a:lnTo>
                  <a:lnTo>
                    <a:pt x="375" y="172"/>
                  </a:lnTo>
                  <a:lnTo>
                    <a:pt x="371" y="176"/>
                  </a:lnTo>
                  <a:lnTo>
                    <a:pt x="366" y="176"/>
                  </a:lnTo>
                  <a:lnTo>
                    <a:pt x="366" y="176"/>
                  </a:lnTo>
                  <a:lnTo>
                    <a:pt x="362" y="176"/>
                  </a:lnTo>
                  <a:lnTo>
                    <a:pt x="362" y="176"/>
                  </a:lnTo>
                  <a:lnTo>
                    <a:pt x="357" y="176"/>
                  </a:lnTo>
                  <a:lnTo>
                    <a:pt x="357" y="176"/>
                  </a:lnTo>
                  <a:lnTo>
                    <a:pt x="352" y="176"/>
                  </a:lnTo>
                  <a:lnTo>
                    <a:pt x="348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81"/>
                  </a:lnTo>
                  <a:lnTo>
                    <a:pt x="339" y="181"/>
                  </a:lnTo>
                  <a:lnTo>
                    <a:pt x="339" y="181"/>
                  </a:lnTo>
                  <a:lnTo>
                    <a:pt x="339" y="181"/>
                  </a:lnTo>
                  <a:lnTo>
                    <a:pt x="334" y="185"/>
                  </a:lnTo>
                  <a:lnTo>
                    <a:pt x="330" y="185"/>
                  </a:lnTo>
                  <a:lnTo>
                    <a:pt x="330" y="190"/>
                  </a:lnTo>
                  <a:lnTo>
                    <a:pt x="325" y="190"/>
                  </a:lnTo>
                  <a:lnTo>
                    <a:pt x="325" y="190"/>
                  </a:lnTo>
                  <a:lnTo>
                    <a:pt x="325" y="190"/>
                  </a:lnTo>
                  <a:lnTo>
                    <a:pt x="325" y="194"/>
                  </a:lnTo>
                  <a:lnTo>
                    <a:pt x="325" y="194"/>
                  </a:lnTo>
                  <a:lnTo>
                    <a:pt x="321" y="194"/>
                  </a:lnTo>
                  <a:lnTo>
                    <a:pt x="321" y="194"/>
                  </a:lnTo>
                  <a:lnTo>
                    <a:pt x="316" y="194"/>
                  </a:lnTo>
                  <a:lnTo>
                    <a:pt x="312" y="190"/>
                  </a:lnTo>
                  <a:lnTo>
                    <a:pt x="312" y="190"/>
                  </a:lnTo>
                  <a:lnTo>
                    <a:pt x="307" y="190"/>
                  </a:lnTo>
                  <a:lnTo>
                    <a:pt x="303" y="190"/>
                  </a:lnTo>
                  <a:lnTo>
                    <a:pt x="298" y="190"/>
                  </a:lnTo>
                  <a:lnTo>
                    <a:pt x="294" y="190"/>
                  </a:lnTo>
                  <a:lnTo>
                    <a:pt x="289" y="185"/>
                  </a:lnTo>
                  <a:lnTo>
                    <a:pt x="285" y="185"/>
                  </a:lnTo>
                  <a:lnTo>
                    <a:pt x="280" y="185"/>
                  </a:lnTo>
                  <a:lnTo>
                    <a:pt x="276" y="185"/>
                  </a:lnTo>
                  <a:lnTo>
                    <a:pt x="271" y="185"/>
                  </a:lnTo>
                  <a:lnTo>
                    <a:pt x="271" y="181"/>
                  </a:lnTo>
                  <a:lnTo>
                    <a:pt x="267" y="181"/>
                  </a:lnTo>
                  <a:lnTo>
                    <a:pt x="267" y="181"/>
                  </a:lnTo>
                  <a:lnTo>
                    <a:pt x="262" y="181"/>
                  </a:lnTo>
                  <a:lnTo>
                    <a:pt x="262" y="176"/>
                  </a:lnTo>
                  <a:lnTo>
                    <a:pt x="258" y="176"/>
                  </a:lnTo>
                  <a:lnTo>
                    <a:pt x="258" y="176"/>
                  </a:lnTo>
                  <a:lnTo>
                    <a:pt x="249" y="176"/>
                  </a:lnTo>
                  <a:lnTo>
                    <a:pt x="249" y="176"/>
                  </a:lnTo>
                  <a:lnTo>
                    <a:pt x="240" y="176"/>
                  </a:lnTo>
                  <a:lnTo>
                    <a:pt x="240" y="176"/>
                  </a:lnTo>
                  <a:lnTo>
                    <a:pt x="235" y="176"/>
                  </a:lnTo>
                  <a:lnTo>
                    <a:pt x="230" y="181"/>
                  </a:lnTo>
                  <a:lnTo>
                    <a:pt x="221" y="181"/>
                  </a:lnTo>
                  <a:lnTo>
                    <a:pt x="221" y="181"/>
                  </a:lnTo>
                  <a:lnTo>
                    <a:pt x="212" y="176"/>
                  </a:lnTo>
                  <a:lnTo>
                    <a:pt x="203" y="176"/>
                  </a:lnTo>
                  <a:lnTo>
                    <a:pt x="194" y="176"/>
                  </a:lnTo>
                  <a:lnTo>
                    <a:pt x="190" y="176"/>
                  </a:lnTo>
                  <a:lnTo>
                    <a:pt x="185" y="176"/>
                  </a:lnTo>
                  <a:lnTo>
                    <a:pt x="185" y="181"/>
                  </a:lnTo>
                  <a:lnTo>
                    <a:pt x="181" y="181"/>
                  </a:lnTo>
                  <a:lnTo>
                    <a:pt x="181" y="176"/>
                  </a:lnTo>
                  <a:lnTo>
                    <a:pt x="181" y="176"/>
                  </a:lnTo>
                  <a:lnTo>
                    <a:pt x="176" y="172"/>
                  </a:lnTo>
                  <a:lnTo>
                    <a:pt x="176" y="172"/>
                  </a:lnTo>
                  <a:lnTo>
                    <a:pt x="172" y="172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63" y="162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58" y="158"/>
                  </a:lnTo>
                  <a:lnTo>
                    <a:pt x="158" y="153"/>
                  </a:lnTo>
                  <a:lnTo>
                    <a:pt x="158" y="153"/>
                  </a:lnTo>
                  <a:lnTo>
                    <a:pt x="154" y="153"/>
                  </a:lnTo>
                  <a:lnTo>
                    <a:pt x="154" y="153"/>
                  </a:lnTo>
                  <a:lnTo>
                    <a:pt x="154" y="153"/>
                  </a:lnTo>
                  <a:lnTo>
                    <a:pt x="154" y="149"/>
                  </a:lnTo>
                  <a:lnTo>
                    <a:pt x="154" y="149"/>
                  </a:lnTo>
                  <a:lnTo>
                    <a:pt x="149" y="149"/>
                  </a:lnTo>
                  <a:lnTo>
                    <a:pt x="145" y="149"/>
                  </a:lnTo>
                  <a:lnTo>
                    <a:pt x="145" y="149"/>
                  </a:lnTo>
                  <a:lnTo>
                    <a:pt x="140" y="149"/>
                  </a:lnTo>
                  <a:lnTo>
                    <a:pt x="136" y="144"/>
                  </a:lnTo>
                  <a:lnTo>
                    <a:pt x="136" y="144"/>
                  </a:lnTo>
                  <a:lnTo>
                    <a:pt x="131" y="144"/>
                  </a:lnTo>
                  <a:lnTo>
                    <a:pt x="127" y="144"/>
                  </a:lnTo>
                  <a:lnTo>
                    <a:pt x="127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3" y="140"/>
                  </a:lnTo>
                  <a:lnTo>
                    <a:pt x="109" y="135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99" y="140"/>
                  </a:lnTo>
                  <a:lnTo>
                    <a:pt x="99" y="135"/>
                  </a:lnTo>
                  <a:lnTo>
                    <a:pt x="95" y="135"/>
                  </a:lnTo>
                  <a:lnTo>
                    <a:pt x="95" y="140"/>
                  </a:lnTo>
                  <a:lnTo>
                    <a:pt x="90" y="135"/>
                  </a:lnTo>
                  <a:lnTo>
                    <a:pt x="90" y="135"/>
                  </a:lnTo>
                  <a:lnTo>
                    <a:pt x="90" y="135"/>
                  </a:lnTo>
                  <a:lnTo>
                    <a:pt x="86" y="135"/>
                  </a:lnTo>
                  <a:lnTo>
                    <a:pt x="86" y="135"/>
                  </a:lnTo>
                  <a:lnTo>
                    <a:pt x="81" y="135"/>
                  </a:lnTo>
                  <a:lnTo>
                    <a:pt x="81" y="135"/>
                  </a:lnTo>
                  <a:lnTo>
                    <a:pt x="81" y="135"/>
                  </a:lnTo>
                  <a:lnTo>
                    <a:pt x="81" y="135"/>
                  </a:lnTo>
                  <a:lnTo>
                    <a:pt x="81" y="135"/>
                  </a:lnTo>
                  <a:lnTo>
                    <a:pt x="77" y="135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17"/>
                  </a:lnTo>
                  <a:lnTo>
                    <a:pt x="72" y="117"/>
                  </a:lnTo>
                  <a:lnTo>
                    <a:pt x="68" y="117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8" y="108"/>
                  </a:lnTo>
                  <a:lnTo>
                    <a:pt x="68" y="108"/>
                  </a:lnTo>
                  <a:lnTo>
                    <a:pt x="68" y="108"/>
                  </a:lnTo>
                  <a:lnTo>
                    <a:pt x="68" y="108"/>
                  </a:lnTo>
                  <a:lnTo>
                    <a:pt x="68" y="108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59" y="104"/>
                  </a:lnTo>
                  <a:lnTo>
                    <a:pt x="59" y="99"/>
                  </a:lnTo>
                  <a:lnTo>
                    <a:pt x="54" y="99"/>
                  </a:lnTo>
                  <a:lnTo>
                    <a:pt x="54" y="95"/>
                  </a:lnTo>
                  <a:lnTo>
                    <a:pt x="54" y="95"/>
                  </a:lnTo>
                  <a:lnTo>
                    <a:pt x="54" y="95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5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8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5" y="58"/>
                  </a:lnTo>
                  <a:lnTo>
                    <a:pt x="5" y="54"/>
                  </a:lnTo>
                  <a:lnTo>
                    <a:pt x="5" y="58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32" y="40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4" y="31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31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77" y="31"/>
                  </a:lnTo>
                  <a:lnTo>
                    <a:pt x="77" y="31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9" y="40"/>
                  </a:lnTo>
                  <a:lnTo>
                    <a:pt x="109" y="40"/>
                  </a:lnTo>
                  <a:lnTo>
                    <a:pt x="109" y="40"/>
                  </a:lnTo>
                  <a:lnTo>
                    <a:pt x="113" y="40"/>
                  </a:lnTo>
                  <a:lnTo>
                    <a:pt x="113" y="40"/>
                  </a:lnTo>
                  <a:lnTo>
                    <a:pt x="113" y="40"/>
                  </a:lnTo>
                  <a:lnTo>
                    <a:pt x="113" y="40"/>
                  </a:lnTo>
                  <a:lnTo>
                    <a:pt x="113" y="40"/>
                  </a:lnTo>
                  <a:lnTo>
                    <a:pt x="118" y="40"/>
                  </a:lnTo>
                  <a:lnTo>
                    <a:pt x="118" y="40"/>
                  </a:lnTo>
                  <a:lnTo>
                    <a:pt x="118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7" y="45"/>
                  </a:lnTo>
                  <a:lnTo>
                    <a:pt x="127" y="45"/>
                  </a:lnTo>
                  <a:lnTo>
                    <a:pt x="127" y="45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6" y="40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31"/>
                  </a:lnTo>
                  <a:lnTo>
                    <a:pt x="131" y="31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2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2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13"/>
                  </a:lnTo>
                  <a:lnTo>
                    <a:pt x="118" y="13"/>
                  </a:lnTo>
                  <a:lnTo>
                    <a:pt x="118" y="13"/>
                  </a:lnTo>
                  <a:lnTo>
                    <a:pt x="118" y="13"/>
                  </a:lnTo>
                  <a:lnTo>
                    <a:pt x="118" y="13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18" y="4"/>
                  </a:lnTo>
                  <a:lnTo>
                    <a:pt x="118" y="4"/>
                  </a:lnTo>
                  <a:lnTo>
                    <a:pt x="122" y="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36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5" y="4"/>
                  </a:lnTo>
                  <a:lnTo>
                    <a:pt x="149" y="4"/>
                  </a:lnTo>
                  <a:lnTo>
                    <a:pt x="149" y="4"/>
                  </a:lnTo>
                  <a:lnTo>
                    <a:pt x="154" y="4"/>
                  </a:lnTo>
                  <a:lnTo>
                    <a:pt x="154" y="4"/>
                  </a:lnTo>
                  <a:lnTo>
                    <a:pt x="158" y="4"/>
                  </a:lnTo>
                  <a:lnTo>
                    <a:pt x="163" y="9"/>
                  </a:lnTo>
                  <a:lnTo>
                    <a:pt x="163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6" name="Freeform 112">
              <a:extLst>
                <a:ext uri="{FF2B5EF4-FFF2-40B4-BE49-F238E27FC236}">
                  <a16:creationId xmlns:a16="http://schemas.microsoft.com/office/drawing/2014/main" id="{F1DC5D07-BD93-3B98-288B-3149E71DB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226" y="3260726"/>
              <a:ext cx="287338" cy="488950"/>
            </a:xfrm>
            <a:custGeom>
              <a:avLst/>
              <a:gdLst>
                <a:gd name="T0" fmla="*/ 176 w 181"/>
                <a:gd name="T1" fmla="*/ 32 h 308"/>
                <a:gd name="T2" fmla="*/ 176 w 181"/>
                <a:gd name="T3" fmla="*/ 46 h 308"/>
                <a:gd name="T4" fmla="*/ 176 w 181"/>
                <a:gd name="T5" fmla="*/ 55 h 308"/>
                <a:gd name="T6" fmla="*/ 181 w 181"/>
                <a:gd name="T7" fmla="*/ 73 h 308"/>
                <a:gd name="T8" fmla="*/ 181 w 181"/>
                <a:gd name="T9" fmla="*/ 77 h 308"/>
                <a:gd name="T10" fmla="*/ 176 w 181"/>
                <a:gd name="T11" fmla="*/ 91 h 308"/>
                <a:gd name="T12" fmla="*/ 167 w 181"/>
                <a:gd name="T13" fmla="*/ 104 h 308"/>
                <a:gd name="T14" fmla="*/ 158 w 181"/>
                <a:gd name="T15" fmla="*/ 118 h 308"/>
                <a:gd name="T16" fmla="*/ 140 w 181"/>
                <a:gd name="T17" fmla="*/ 127 h 308"/>
                <a:gd name="T18" fmla="*/ 117 w 181"/>
                <a:gd name="T19" fmla="*/ 141 h 308"/>
                <a:gd name="T20" fmla="*/ 104 w 181"/>
                <a:gd name="T21" fmla="*/ 154 h 308"/>
                <a:gd name="T22" fmla="*/ 95 w 181"/>
                <a:gd name="T23" fmla="*/ 159 h 308"/>
                <a:gd name="T24" fmla="*/ 68 w 181"/>
                <a:gd name="T25" fmla="*/ 177 h 308"/>
                <a:gd name="T26" fmla="*/ 72 w 181"/>
                <a:gd name="T27" fmla="*/ 195 h 308"/>
                <a:gd name="T28" fmla="*/ 77 w 181"/>
                <a:gd name="T29" fmla="*/ 226 h 308"/>
                <a:gd name="T30" fmla="*/ 81 w 181"/>
                <a:gd name="T31" fmla="*/ 222 h 308"/>
                <a:gd name="T32" fmla="*/ 77 w 181"/>
                <a:gd name="T33" fmla="*/ 254 h 308"/>
                <a:gd name="T34" fmla="*/ 72 w 181"/>
                <a:gd name="T35" fmla="*/ 263 h 308"/>
                <a:gd name="T36" fmla="*/ 32 w 181"/>
                <a:gd name="T37" fmla="*/ 285 h 308"/>
                <a:gd name="T38" fmla="*/ 32 w 181"/>
                <a:gd name="T39" fmla="*/ 299 h 308"/>
                <a:gd name="T40" fmla="*/ 27 w 181"/>
                <a:gd name="T41" fmla="*/ 308 h 308"/>
                <a:gd name="T42" fmla="*/ 18 w 181"/>
                <a:gd name="T43" fmla="*/ 299 h 308"/>
                <a:gd name="T44" fmla="*/ 18 w 181"/>
                <a:gd name="T45" fmla="*/ 285 h 308"/>
                <a:gd name="T46" fmla="*/ 18 w 181"/>
                <a:gd name="T47" fmla="*/ 263 h 308"/>
                <a:gd name="T48" fmla="*/ 14 w 181"/>
                <a:gd name="T49" fmla="*/ 245 h 308"/>
                <a:gd name="T50" fmla="*/ 9 w 181"/>
                <a:gd name="T51" fmla="*/ 226 h 308"/>
                <a:gd name="T52" fmla="*/ 32 w 181"/>
                <a:gd name="T53" fmla="*/ 204 h 308"/>
                <a:gd name="T54" fmla="*/ 36 w 181"/>
                <a:gd name="T55" fmla="*/ 190 h 308"/>
                <a:gd name="T56" fmla="*/ 41 w 181"/>
                <a:gd name="T57" fmla="*/ 172 h 308"/>
                <a:gd name="T58" fmla="*/ 36 w 181"/>
                <a:gd name="T59" fmla="*/ 159 h 308"/>
                <a:gd name="T60" fmla="*/ 45 w 181"/>
                <a:gd name="T61" fmla="*/ 150 h 308"/>
                <a:gd name="T62" fmla="*/ 41 w 181"/>
                <a:gd name="T63" fmla="*/ 127 h 308"/>
                <a:gd name="T64" fmla="*/ 36 w 181"/>
                <a:gd name="T65" fmla="*/ 113 h 308"/>
                <a:gd name="T66" fmla="*/ 5 w 181"/>
                <a:gd name="T67" fmla="*/ 104 h 308"/>
                <a:gd name="T68" fmla="*/ 0 w 181"/>
                <a:gd name="T69" fmla="*/ 91 h 308"/>
                <a:gd name="T70" fmla="*/ 14 w 181"/>
                <a:gd name="T71" fmla="*/ 82 h 308"/>
                <a:gd name="T72" fmla="*/ 32 w 181"/>
                <a:gd name="T73" fmla="*/ 73 h 308"/>
                <a:gd name="T74" fmla="*/ 59 w 181"/>
                <a:gd name="T75" fmla="*/ 77 h 308"/>
                <a:gd name="T76" fmla="*/ 68 w 181"/>
                <a:gd name="T77" fmla="*/ 77 h 308"/>
                <a:gd name="T78" fmla="*/ 72 w 181"/>
                <a:gd name="T79" fmla="*/ 95 h 308"/>
                <a:gd name="T80" fmla="*/ 68 w 181"/>
                <a:gd name="T81" fmla="*/ 109 h 308"/>
                <a:gd name="T82" fmla="*/ 77 w 181"/>
                <a:gd name="T83" fmla="*/ 118 h 308"/>
                <a:gd name="T84" fmla="*/ 81 w 181"/>
                <a:gd name="T85" fmla="*/ 127 h 308"/>
                <a:gd name="T86" fmla="*/ 81 w 181"/>
                <a:gd name="T87" fmla="*/ 113 h 308"/>
                <a:gd name="T88" fmla="*/ 95 w 181"/>
                <a:gd name="T89" fmla="*/ 104 h 308"/>
                <a:gd name="T90" fmla="*/ 95 w 181"/>
                <a:gd name="T91" fmla="*/ 77 h 308"/>
                <a:gd name="T92" fmla="*/ 77 w 181"/>
                <a:gd name="T93" fmla="*/ 59 h 308"/>
                <a:gd name="T94" fmla="*/ 72 w 181"/>
                <a:gd name="T95" fmla="*/ 32 h 308"/>
                <a:gd name="T96" fmla="*/ 77 w 181"/>
                <a:gd name="T97" fmla="*/ 23 h 308"/>
                <a:gd name="T98" fmla="*/ 95 w 181"/>
                <a:gd name="T99" fmla="*/ 23 h 308"/>
                <a:gd name="T100" fmla="*/ 108 w 181"/>
                <a:gd name="T101" fmla="*/ 23 h 308"/>
                <a:gd name="T102" fmla="*/ 122 w 181"/>
                <a:gd name="T103" fmla="*/ 23 h 308"/>
                <a:gd name="T104" fmla="*/ 140 w 181"/>
                <a:gd name="T105" fmla="*/ 18 h 308"/>
                <a:gd name="T106" fmla="*/ 158 w 181"/>
                <a:gd name="T107" fmla="*/ 14 h 308"/>
                <a:gd name="T108" fmla="*/ 181 w 181"/>
                <a:gd name="T109" fmla="*/ 5 h 308"/>
                <a:gd name="T110" fmla="*/ 181 w 181"/>
                <a:gd name="T111" fmla="*/ 1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1" h="308">
                  <a:moveTo>
                    <a:pt x="176" y="18"/>
                  </a:moveTo>
                  <a:lnTo>
                    <a:pt x="176" y="18"/>
                  </a:lnTo>
                  <a:lnTo>
                    <a:pt x="176" y="18"/>
                  </a:lnTo>
                  <a:lnTo>
                    <a:pt x="176" y="23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6" y="37"/>
                  </a:lnTo>
                  <a:lnTo>
                    <a:pt x="176" y="37"/>
                  </a:lnTo>
                  <a:lnTo>
                    <a:pt x="176" y="41"/>
                  </a:lnTo>
                  <a:lnTo>
                    <a:pt x="176" y="41"/>
                  </a:lnTo>
                  <a:lnTo>
                    <a:pt x="181" y="41"/>
                  </a:lnTo>
                  <a:lnTo>
                    <a:pt x="181" y="46"/>
                  </a:lnTo>
                  <a:lnTo>
                    <a:pt x="176" y="46"/>
                  </a:lnTo>
                  <a:lnTo>
                    <a:pt x="176" y="46"/>
                  </a:lnTo>
                  <a:lnTo>
                    <a:pt x="176" y="50"/>
                  </a:lnTo>
                  <a:lnTo>
                    <a:pt x="176" y="50"/>
                  </a:lnTo>
                  <a:lnTo>
                    <a:pt x="176" y="50"/>
                  </a:lnTo>
                  <a:lnTo>
                    <a:pt x="176" y="50"/>
                  </a:lnTo>
                  <a:lnTo>
                    <a:pt x="176" y="50"/>
                  </a:lnTo>
                  <a:lnTo>
                    <a:pt x="176" y="55"/>
                  </a:lnTo>
                  <a:lnTo>
                    <a:pt x="176" y="55"/>
                  </a:lnTo>
                  <a:lnTo>
                    <a:pt x="176" y="55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6" y="64"/>
                  </a:lnTo>
                  <a:lnTo>
                    <a:pt x="176" y="73"/>
                  </a:lnTo>
                  <a:lnTo>
                    <a:pt x="176" y="73"/>
                  </a:lnTo>
                  <a:lnTo>
                    <a:pt x="181" y="73"/>
                  </a:lnTo>
                  <a:lnTo>
                    <a:pt x="181" y="73"/>
                  </a:lnTo>
                  <a:lnTo>
                    <a:pt x="181" y="73"/>
                  </a:lnTo>
                  <a:lnTo>
                    <a:pt x="176" y="77"/>
                  </a:lnTo>
                  <a:lnTo>
                    <a:pt x="176" y="77"/>
                  </a:lnTo>
                  <a:lnTo>
                    <a:pt x="176" y="77"/>
                  </a:lnTo>
                  <a:lnTo>
                    <a:pt x="181" y="77"/>
                  </a:lnTo>
                  <a:lnTo>
                    <a:pt x="181" y="77"/>
                  </a:lnTo>
                  <a:lnTo>
                    <a:pt x="181" y="77"/>
                  </a:lnTo>
                  <a:lnTo>
                    <a:pt x="181" y="77"/>
                  </a:lnTo>
                  <a:lnTo>
                    <a:pt x="181" y="77"/>
                  </a:lnTo>
                  <a:lnTo>
                    <a:pt x="181" y="82"/>
                  </a:lnTo>
                  <a:lnTo>
                    <a:pt x="181" y="82"/>
                  </a:lnTo>
                  <a:lnTo>
                    <a:pt x="181" y="82"/>
                  </a:lnTo>
                  <a:lnTo>
                    <a:pt x="181" y="86"/>
                  </a:lnTo>
                  <a:lnTo>
                    <a:pt x="181" y="86"/>
                  </a:lnTo>
                  <a:lnTo>
                    <a:pt x="176" y="86"/>
                  </a:lnTo>
                  <a:lnTo>
                    <a:pt x="176" y="91"/>
                  </a:lnTo>
                  <a:lnTo>
                    <a:pt x="176" y="91"/>
                  </a:lnTo>
                  <a:lnTo>
                    <a:pt x="176" y="91"/>
                  </a:lnTo>
                  <a:lnTo>
                    <a:pt x="176" y="91"/>
                  </a:lnTo>
                  <a:lnTo>
                    <a:pt x="176" y="91"/>
                  </a:lnTo>
                  <a:lnTo>
                    <a:pt x="176" y="95"/>
                  </a:lnTo>
                  <a:lnTo>
                    <a:pt x="172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67" y="109"/>
                  </a:lnTo>
                  <a:lnTo>
                    <a:pt x="167" y="109"/>
                  </a:lnTo>
                  <a:lnTo>
                    <a:pt x="167" y="109"/>
                  </a:lnTo>
                  <a:lnTo>
                    <a:pt x="163" y="109"/>
                  </a:lnTo>
                  <a:lnTo>
                    <a:pt x="163" y="113"/>
                  </a:lnTo>
                  <a:lnTo>
                    <a:pt x="163" y="113"/>
                  </a:lnTo>
                  <a:lnTo>
                    <a:pt x="163" y="113"/>
                  </a:lnTo>
                  <a:lnTo>
                    <a:pt x="158" y="118"/>
                  </a:lnTo>
                  <a:lnTo>
                    <a:pt x="154" y="122"/>
                  </a:lnTo>
                  <a:lnTo>
                    <a:pt x="149" y="122"/>
                  </a:lnTo>
                  <a:lnTo>
                    <a:pt x="149" y="122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0" y="127"/>
                  </a:lnTo>
                  <a:lnTo>
                    <a:pt x="140" y="127"/>
                  </a:lnTo>
                  <a:lnTo>
                    <a:pt x="140" y="127"/>
                  </a:lnTo>
                  <a:lnTo>
                    <a:pt x="136" y="127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27" y="132"/>
                  </a:lnTo>
                  <a:lnTo>
                    <a:pt x="122" y="136"/>
                  </a:lnTo>
                  <a:lnTo>
                    <a:pt x="117" y="141"/>
                  </a:lnTo>
                  <a:lnTo>
                    <a:pt x="113" y="141"/>
                  </a:lnTo>
                  <a:lnTo>
                    <a:pt x="113" y="141"/>
                  </a:lnTo>
                  <a:lnTo>
                    <a:pt x="113" y="145"/>
                  </a:lnTo>
                  <a:lnTo>
                    <a:pt x="108" y="145"/>
                  </a:lnTo>
                  <a:lnTo>
                    <a:pt x="108" y="145"/>
                  </a:lnTo>
                  <a:lnTo>
                    <a:pt x="108" y="150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99" y="159"/>
                  </a:lnTo>
                  <a:lnTo>
                    <a:pt x="99" y="159"/>
                  </a:lnTo>
                  <a:lnTo>
                    <a:pt x="99" y="159"/>
                  </a:lnTo>
                  <a:lnTo>
                    <a:pt x="99" y="159"/>
                  </a:lnTo>
                  <a:lnTo>
                    <a:pt x="99" y="159"/>
                  </a:lnTo>
                  <a:lnTo>
                    <a:pt x="95" y="159"/>
                  </a:lnTo>
                  <a:lnTo>
                    <a:pt x="95" y="159"/>
                  </a:lnTo>
                  <a:lnTo>
                    <a:pt x="95" y="159"/>
                  </a:lnTo>
                  <a:lnTo>
                    <a:pt x="90" y="163"/>
                  </a:lnTo>
                  <a:lnTo>
                    <a:pt x="86" y="163"/>
                  </a:lnTo>
                  <a:lnTo>
                    <a:pt x="81" y="172"/>
                  </a:lnTo>
                  <a:lnTo>
                    <a:pt x="77" y="177"/>
                  </a:lnTo>
                  <a:lnTo>
                    <a:pt x="72" y="177"/>
                  </a:lnTo>
                  <a:lnTo>
                    <a:pt x="72" y="177"/>
                  </a:lnTo>
                  <a:lnTo>
                    <a:pt x="72" y="177"/>
                  </a:lnTo>
                  <a:lnTo>
                    <a:pt x="68" y="177"/>
                  </a:lnTo>
                  <a:lnTo>
                    <a:pt x="72" y="177"/>
                  </a:lnTo>
                  <a:lnTo>
                    <a:pt x="72" y="177"/>
                  </a:lnTo>
                  <a:lnTo>
                    <a:pt x="72" y="181"/>
                  </a:lnTo>
                  <a:lnTo>
                    <a:pt x="72" y="181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72" y="190"/>
                  </a:lnTo>
                  <a:lnTo>
                    <a:pt x="72" y="195"/>
                  </a:lnTo>
                  <a:lnTo>
                    <a:pt x="72" y="195"/>
                  </a:lnTo>
                  <a:lnTo>
                    <a:pt x="77" y="204"/>
                  </a:lnTo>
                  <a:lnTo>
                    <a:pt x="77" y="208"/>
                  </a:lnTo>
                  <a:lnTo>
                    <a:pt x="77" y="213"/>
                  </a:lnTo>
                  <a:lnTo>
                    <a:pt x="77" y="213"/>
                  </a:lnTo>
                  <a:lnTo>
                    <a:pt x="77" y="217"/>
                  </a:lnTo>
                  <a:lnTo>
                    <a:pt x="77" y="222"/>
                  </a:lnTo>
                  <a:lnTo>
                    <a:pt x="77" y="226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1" y="222"/>
                  </a:lnTo>
                  <a:lnTo>
                    <a:pt x="81" y="222"/>
                  </a:lnTo>
                  <a:lnTo>
                    <a:pt x="81" y="222"/>
                  </a:lnTo>
                  <a:lnTo>
                    <a:pt x="81" y="222"/>
                  </a:lnTo>
                  <a:lnTo>
                    <a:pt x="81" y="222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1" y="231"/>
                  </a:lnTo>
                  <a:lnTo>
                    <a:pt x="81" y="235"/>
                  </a:lnTo>
                  <a:lnTo>
                    <a:pt x="81" y="235"/>
                  </a:lnTo>
                  <a:lnTo>
                    <a:pt x="81" y="240"/>
                  </a:lnTo>
                  <a:lnTo>
                    <a:pt x="77" y="249"/>
                  </a:lnTo>
                  <a:lnTo>
                    <a:pt x="77" y="254"/>
                  </a:lnTo>
                  <a:lnTo>
                    <a:pt x="77" y="254"/>
                  </a:lnTo>
                  <a:lnTo>
                    <a:pt x="77" y="254"/>
                  </a:lnTo>
                  <a:lnTo>
                    <a:pt x="81" y="254"/>
                  </a:lnTo>
                  <a:lnTo>
                    <a:pt x="81" y="254"/>
                  </a:lnTo>
                  <a:lnTo>
                    <a:pt x="81" y="254"/>
                  </a:lnTo>
                  <a:lnTo>
                    <a:pt x="77" y="258"/>
                  </a:lnTo>
                  <a:lnTo>
                    <a:pt x="77" y="258"/>
                  </a:lnTo>
                  <a:lnTo>
                    <a:pt x="72" y="263"/>
                  </a:lnTo>
                  <a:lnTo>
                    <a:pt x="72" y="267"/>
                  </a:lnTo>
                  <a:lnTo>
                    <a:pt x="68" y="267"/>
                  </a:lnTo>
                  <a:lnTo>
                    <a:pt x="63" y="272"/>
                  </a:lnTo>
                  <a:lnTo>
                    <a:pt x="50" y="276"/>
                  </a:lnTo>
                  <a:lnTo>
                    <a:pt x="45" y="281"/>
                  </a:lnTo>
                  <a:lnTo>
                    <a:pt x="41" y="281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32" y="290"/>
                  </a:lnTo>
                  <a:lnTo>
                    <a:pt x="27" y="290"/>
                  </a:lnTo>
                  <a:lnTo>
                    <a:pt x="27" y="294"/>
                  </a:lnTo>
                  <a:lnTo>
                    <a:pt x="27" y="294"/>
                  </a:lnTo>
                  <a:lnTo>
                    <a:pt x="27" y="299"/>
                  </a:lnTo>
                  <a:lnTo>
                    <a:pt x="32" y="299"/>
                  </a:lnTo>
                  <a:lnTo>
                    <a:pt x="32" y="299"/>
                  </a:lnTo>
                  <a:lnTo>
                    <a:pt x="32" y="299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9"/>
                  </a:lnTo>
                  <a:lnTo>
                    <a:pt x="32" y="308"/>
                  </a:lnTo>
                  <a:lnTo>
                    <a:pt x="32" y="308"/>
                  </a:lnTo>
                  <a:lnTo>
                    <a:pt x="32" y="308"/>
                  </a:lnTo>
                  <a:lnTo>
                    <a:pt x="27" y="308"/>
                  </a:lnTo>
                  <a:lnTo>
                    <a:pt x="23" y="308"/>
                  </a:lnTo>
                  <a:lnTo>
                    <a:pt x="23" y="308"/>
                  </a:lnTo>
                  <a:lnTo>
                    <a:pt x="18" y="308"/>
                  </a:lnTo>
                  <a:lnTo>
                    <a:pt x="18" y="308"/>
                  </a:lnTo>
                  <a:lnTo>
                    <a:pt x="18" y="303"/>
                  </a:lnTo>
                  <a:lnTo>
                    <a:pt x="18" y="303"/>
                  </a:lnTo>
                  <a:lnTo>
                    <a:pt x="18" y="299"/>
                  </a:lnTo>
                  <a:lnTo>
                    <a:pt x="18" y="299"/>
                  </a:lnTo>
                  <a:lnTo>
                    <a:pt x="18" y="299"/>
                  </a:lnTo>
                  <a:lnTo>
                    <a:pt x="18" y="294"/>
                  </a:lnTo>
                  <a:lnTo>
                    <a:pt x="18" y="294"/>
                  </a:lnTo>
                  <a:lnTo>
                    <a:pt x="18" y="294"/>
                  </a:lnTo>
                  <a:lnTo>
                    <a:pt x="18" y="294"/>
                  </a:lnTo>
                  <a:lnTo>
                    <a:pt x="18" y="290"/>
                  </a:lnTo>
                  <a:lnTo>
                    <a:pt x="18" y="290"/>
                  </a:lnTo>
                  <a:lnTo>
                    <a:pt x="18" y="285"/>
                  </a:lnTo>
                  <a:lnTo>
                    <a:pt x="18" y="281"/>
                  </a:lnTo>
                  <a:lnTo>
                    <a:pt x="18" y="281"/>
                  </a:lnTo>
                  <a:lnTo>
                    <a:pt x="18" y="276"/>
                  </a:lnTo>
                  <a:lnTo>
                    <a:pt x="18" y="272"/>
                  </a:lnTo>
                  <a:lnTo>
                    <a:pt x="18" y="267"/>
                  </a:lnTo>
                  <a:lnTo>
                    <a:pt x="18" y="263"/>
                  </a:lnTo>
                  <a:lnTo>
                    <a:pt x="18" y="263"/>
                  </a:lnTo>
                  <a:lnTo>
                    <a:pt x="18" y="263"/>
                  </a:lnTo>
                  <a:lnTo>
                    <a:pt x="18" y="263"/>
                  </a:lnTo>
                  <a:lnTo>
                    <a:pt x="18" y="258"/>
                  </a:lnTo>
                  <a:lnTo>
                    <a:pt x="18" y="254"/>
                  </a:lnTo>
                  <a:lnTo>
                    <a:pt x="14" y="254"/>
                  </a:lnTo>
                  <a:lnTo>
                    <a:pt x="14" y="249"/>
                  </a:lnTo>
                  <a:lnTo>
                    <a:pt x="14" y="249"/>
                  </a:lnTo>
                  <a:lnTo>
                    <a:pt x="14" y="249"/>
                  </a:lnTo>
                  <a:lnTo>
                    <a:pt x="14" y="245"/>
                  </a:lnTo>
                  <a:lnTo>
                    <a:pt x="14" y="245"/>
                  </a:lnTo>
                  <a:lnTo>
                    <a:pt x="14" y="245"/>
                  </a:lnTo>
                  <a:lnTo>
                    <a:pt x="14" y="235"/>
                  </a:lnTo>
                  <a:lnTo>
                    <a:pt x="14" y="235"/>
                  </a:lnTo>
                  <a:lnTo>
                    <a:pt x="9" y="231"/>
                  </a:lnTo>
                  <a:lnTo>
                    <a:pt x="9" y="226"/>
                  </a:lnTo>
                  <a:lnTo>
                    <a:pt x="9" y="226"/>
                  </a:lnTo>
                  <a:lnTo>
                    <a:pt x="9" y="226"/>
                  </a:lnTo>
                  <a:lnTo>
                    <a:pt x="14" y="222"/>
                  </a:lnTo>
                  <a:lnTo>
                    <a:pt x="14" y="222"/>
                  </a:lnTo>
                  <a:lnTo>
                    <a:pt x="18" y="217"/>
                  </a:lnTo>
                  <a:lnTo>
                    <a:pt x="23" y="217"/>
                  </a:lnTo>
                  <a:lnTo>
                    <a:pt x="23" y="213"/>
                  </a:lnTo>
                  <a:lnTo>
                    <a:pt x="27" y="208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27" y="204"/>
                  </a:lnTo>
                  <a:lnTo>
                    <a:pt x="32" y="199"/>
                  </a:lnTo>
                  <a:lnTo>
                    <a:pt x="32" y="195"/>
                  </a:lnTo>
                  <a:lnTo>
                    <a:pt x="32" y="195"/>
                  </a:lnTo>
                  <a:lnTo>
                    <a:pt x="32" y="195"/>
                  </a:lnTo>
                  <a:lnTo>
                    <a:pt x="32" y="190"/>
                  </a:lnTo>
                  <a:lnTo>
                    <a:pt x="36" y="190"/>
                  </a:lnTo>
                  <a:lnTo>
                    <a:pt x="36" y="186"/>
                  </a:lnTo>
                  <a:lnTo>
                    <a:pt x="41" y="186"/>
                  </a:lnTo>
                  <a:lnTo>
                    <a:pt x="41" y="181"/>
                  </a:lnTo>
                  <a:lnTo>
                    <a:pt x="41" y="181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2"/>
                  </a:lnTo>
                  <a:lnTo>
                    <a:pt x="36" y="168"/>
                  </a:lnTo>
                  <a:lnTo>
                    <a:pt x="41" y="168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36" y="163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41" y="159"/>
                  </a:lnTo>
                  <a:lnTo>
                    <a:pt x="41" y="159"/>
                  </a:lnTo>
                  <a:lnTo>
                    <a:pt x="41" y="154"/>
                  </a:lnTo>
                  <a:lnTo>
                    <a:pt x="41" y="154"/>
                  </a:lnTo>
                  <a:lnTo>
                    <a:pt x="41" y="154"/>
                  </a:lnTo>
                  <a:lnTo>
                    <a:pt x="45" y="150"/>
                  </a:lnTo>
                  <a:lnTo>
                    <a:pt x="45" y="150"/>
                  </a:lnTo>
                  <a:lnTo>
                    <a:pt x="41" y="150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1" y="141"/>
                  </a:lnTo>
                  <a:lnTo>
                    <a:pt x="45" y="132"/>
                  </a:lnTo>
                  <a:lnTo>
                    <a:pt x="45" y="127"/>
                  </a:lnTo>
                  <a:lnTo>
                    <a:pt x="41" y="127"/>
                  </a:lnTo>
                  <a:lnTo>
                    <a:pt x="41" y="122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6" y="118"/>
                  </a:lnTo>
                  <a:lnTo>
                    <a:pt x="36" y="113"/>
                  </a:lnTo>
                  <a:lnTo>
                    <a:pt x="32" y="113"/>
                  </a:lnTo>
                  <a:lnTo>
                    <a:pt x="27" y="113"/>
                  </a:lnTo>
                  <a:lnTo>
                    <a:pt x="23" y="109"/>
                  </a:lnTo>
                  <a:lnTo>
                    <a:pt x="18" y="109"/>
                  </a:lnTo>
                  <a:lnTo>
                    <a:pt x="18" y="109"/>
                  </a:lnTo>
                  <a:lnTo>
                    <a:pt x="14" y="104"/>
                  </a:lnTo>
                  <a:lnTo>
                    <a:pt x="9" y="104"/>
                  </a:lnTo>
                  <a:lnTo>
                    <a:pt x="5" y="10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5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9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3" y="77"/>
                  </a:lnTo>
                  <a:lnTo>
                    <a:pt x="23" y="77"/>
                  </a:lnTo>
                  <a:lnTo>
                    <a:pt x="23" y="77"/>
                  </a:lnTo>
                  <a:lnTo>
                    <a:pt x="27" y="77"/>
                  </a:lnTo>
                  <a:lnTo>
                    <a:pt x="32" y="77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41" y="73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4" y="73"/>
                  </a:lnTo>
                  <a:lnTo>
                    <a:pt x="54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72" y="82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91"/>
                  </a:lnTo>
                  <a:lnTo>
                    <a:pt x="72" y="91"/>
                  </a:lnTo>
                  <a:lnTo>
                    <a:pt x="72" y="95"/>
                  </a:lnTo>
                  <a:lnTo>
                    <a:pt x="68" y="95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9"/>
                  </a:lnTo>
                  <a:lnTo>
                    <a:pt x="68" y="109"/>
                  </a:lnTo>
                  <a:lnTo>
                    <a:pt x="68" y="109"/>
                  </a:lnTo>
                  <a:lnTo>
                    <a:pt x="68" y="109"/>
                  </a:lnTo>
                  <a:lnTo>
                    <a:pt x="68" y="109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7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6" y="122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1" y="113"/>
                  </a:lnTo>
                  <a:lnTo>
                    <a:pt x="81" y="113"/>
                  </a:lnTo>
                  <a:lnTo>
                    <a:pt x="86" y="109"/>
                  </a:lnTo>
                  <a:lnTo>
                    <a:pt x="86" y="109"/>
                  </a:lnTo>
                  <a:lnTo>
                    <a:pt x="86" y="109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95" y="104"/>
                  </a:lnTo>
                  <a:lnTo>
                    <a:pt x="95" y="100"/>
                  </a:lnTo>
                  <a:lnTo>
                    <a:pt x="95" y="95"/>
                  </a:lnTo>
                  <a:lnTo>
                    <a:pt x="95" y="91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5" y="82"/>
                  </a:lnTo>
                  <a:lnTo>
                    <a:pt x="95" y="77"/>
                  </a:lnTo>
                  <a:lnTo>
                    <a:pt x="90" y="73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1" y="59"/>
                  </a:lnTo>
                  <a:lnTo>
                    <a:pt x="81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2" y="50"/>
                  </a:lnTo>
                  <a:lnTo>
                    <a:pt x="72" y="46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72" y="37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28"/>
                  </a:lnTo>
                  <a:lnTo>
                    <a:pt x="77" y="28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6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5" y="18"/>
                  </a:lnTo>
                  <a:lnTo>
                    <a:pt x="99" y="18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8" y="23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22" y="23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1" y="23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9" y="14"/>
                  </a:lnTo>
                  <a:lnTo>
                    <a:pt x="154" y="14"/>
                  </a:lnTo>
                  <a:lnTo>
                    <a:pt x="154" y="14"/>
                  </a:lnTo>
                  <a:lnTo>
                    <a:pt x="158" y="14"/>
                  </a:lnTo>
                  <a:lnTo>
                    <a:pt x="158" y="14"/>
                  </a:lnTo>
                  <a:lnTo>
                    <a:pt x="163" y="9"/>
                  </a:lnTo>
                  <a:lnTo>
                    <a:pt x="163" y="9"/>
                  </a:lnTo>
                  <a:lnTo>
                    <a:pt x="167" y="9"/>
                  </a:lnTo>
                  <a:lnTo>
                    <a:pt x="172" y="9"/>
                  </a:lnTo>
                  <a:lnTo>
                    <a:pt x="172" y="5"/>
                  </a:lnTo>
                  <a:lnTo>
                    <a:pt x="176" y="5"/>
                  </a:lnTo>
                  <a:lnTo>
                    <a:pt x="176" y="0"/>
                  </a:lnTo>
                  <a:lnTo>
                    <a:pt x="181" y="5"/>
                  </a:lnTo>
                  <a:lnTo>
                    <a:pt x="181" y="5"/>
                  </a:lnTo>
                  <a:lnTo>
                    <a:pt x="181" y="5"/>
                  </a:lnTo>
                  <a:lnTo>
                    <a:pt x="181" y="9"/>
                  </a:lnTo>
                  <a:lnTo>
                    <a:pt x="181" y="9"/>
                  </a:lnTo>
                  <a:lnTo>
                    <a:pt x="181" y="9"/>
                  </a:lnTo>
                  <a:lnTo>
                    <a:pt x="181" y="14"/>
                  </a:lnTo>
                  <a:lnTo>
                    <a:pt x="181" y="14"/>
                  </a:lnTo>
                  <a:lnTo>
                    <a:pt x="181" y="14"/>
                  </a:lnTo>
                  <a:lnTo>
                    <a:pt x="176" y="14"/>
                  </a:lnTo>
                  <a:lnTo>
                    <a:pt x="176" y="18"/>
                  </a:lnTo>
                  <a:lnTo>
                    <a:pt x="176" y="18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7" name="Freeform 113">
              <a:extLst>
                <a:ext uri="{FF2B5EF4-FFF2-40B4-BE49-F238E27FC236}">
                  <a16:creationId xmlns:a16="http://schemas.microsoft.com/office/drawing/2014/main" id="{649A6A41-5B5F-3CA1-BBCE-6738A1C3E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938" y="2135189"/>
              <a:ext cx="330200" cy="373063"/>
            </a:xfrm>
            <a:custGeom>
              <a:avLst/>
              <a:gdLst>
                <a:gd name="T0" fmla="*/ 186 w 208"/>
                <a:gd name="T1" fmla="*/ 126 h 235"/>
                <a:gd name="T2" fmla="*/ 186 w 208"/>
                <a:gd name="T3" fmla="*/ 149 h 235"/>
                <a:gd name="T4" fmla="*/ 190 w 208"/>
                <a:gd name="T5" fmla="*/ 171 h 235"/>
                <a:gd name="T6" fmla="*/ 190 w 208"/>
                <a:gd name="T7" fmla="*/ 198 h 235"/>
                <a:gd name="T8" fmla="*/ 195 w 208"/>
                <a:gd name="T9" fmla="*/ 217 h 235"/>
                <a:gd name="T10" fmla="*/ 177 w 208"/>
                <a:gd name="T11" fmla="*/ 221 h 235"/>
                <a:gd name="T12" fmla="*/ 158 w 208"/>
                <a:gd name="T13" fmla="*/ 221 h 235"/>
                <a:gd name="T14" fmla="*/ 140 w 208"/>
                <a:gd name="T15" fmla="*/ 221 h 235"/>
                <a:gd name="T16" fmla="*/ 127 w 208"/>
                <a:gd name="T17" fmla="*/ 221 h 235"/>
                <a:gd name="T18" fmla="*/ 122 w 208"/>
                <a:gd name="T19" fmla="*/ 221 h 235"/>
                <a:gd name="T20" fmla="*/ 113 w 208"/>
                <a:gd name="T21" fmla="*/ 226 h 235"/>
                <a:gd name="T22" fmla="*/ 104 w 208"/>
                <a:gd name="T23" fmla="*/ 221 h 235"/>
                <a:gd name="T24" fmla="*/ 100 w 208"/>
                <a:gd name="T25" fmla="*/ 226 h 235"/>
                <a:gd name="T26" fmla="*/ 91 w 208"/>
                <a:gd name="T27" fmla="*/ 217 h 235"/>
                <a:gd name="T28" fmla="*/ 82 w 208"/>
                <a:gd name="T29" fmla="*/ 226 h 235"/>
                <a:gd name="T30" fmla="*/ 77 w 208"/>
                <a:gd name="T31" fmla="*/ 235 h 235"/>
                <a:gd name="T32" fmla="*/ 73 w 208"/>
                <a:gd name="T33" fmla="*/ 230 h 235"/>
                <a:gd name="T34" fmla="*/ 68 w 208"/>
                <a:gd name="T35" fmla="*/ 226 h 235"/>
                <a:gd name="T36" fmla="*/ 64 w 208"/>
                <a:gd name="T37" fmla="*/ 226 h 235"/>
                <a:gd name="T38" fmla="*/ 59 w 208"/>
                <a:gd name="T39" fmla="*/ 221 h 235"/>
                <a:gd name="T40" fmla="*/ 59 w 208"/>
                <a:gd name="T41" fmla="*/ 212 h 235"/>
                <a:gd name="T42" fmla="*/ 55 w 208"/>
                <a:gd name="T43" fmla="*/ 208 h 235"/>
                <a:gd name="T44" fmla="*/ 50 w 208"/>
                <a:gd name="T45" fmla="*/ 208 h 235"/>
                <a:gd name="T46" fmla="*/ 46 w 208"/>
                <a:gd name="T47" fmla="*/ 208 h 235"/>
                <a:gd name="T48" fmla="*/ 32 w 208"/>
                <a:gd name="T49" fmla="*/ 198 h 235"/>
                <a:gd name="T50" fmla="*/ 27 w 208"/>
                <a:gd name="T51" fmla="*/ 198 h 235"/>
                <a:gd name="T52" fmla="*/ 23 w 208"/>
                <a:gd name="T53" fmla="*/ 198 h 235"/>
                <a:gd name="T54" fmla="*/ 9 w 208"/>
                <a:gd name="T55" fmla="*/ 203 h 235"/>
                <a:gd name="T56" fmla="*/ 5 w 208"/>
                <a:gd name="T57" fmla="*/ 203 h 235"/>
                <a:gd name="T58" fmla="*/ 0 w 208"/>
                <a:gd name="T59" fmla="*/ 212 h 235"/>
                <a:gd name="T60" fmla="*/ 9 w 208"/>
                <a:gd name="T61" fmla="*/ 189 h 235"/>
                <a:gd name="T62" fmla="*/ 9 w 208"/>
                <a:gd name="T63" fmla="*/ 158 h 235"/>
                <a:gd name="T64" fmla="*/ 5 w 208"/>
                <a:gd name="T65" fmla="*/ 149 h 235"/>
                <a:gd name="T66" fmla="*/ 9 w 208"/>
                <a:gd name="T67" fmla="*/ 135 h 235"/>
                <a:gd name="T68" fmla="*/ 9 w 208"/>
                <a:gd name="T69" fmla="*/ 122 h 235"/>
                <a:gd name="T70" fmla="*/ 5 w 208"/>
                <a:gd name="T71" fmla="*/ 122 h 235"/>
                <a:gd name="T72" fmla="*/ 0 w 208"/>
                <a:gd name="T73" fmla="*/ 122 h 235"/>
                <a:gd name="T74" fmla="*/ 5 w 208"/>
                <a:gd name="T75" fmla="*/ 113 h 235"/>
                <a:gd name="T76" fmla="*/ 23 w 208"/>
                <a:gd name="T77" fmla="*/ 113 h 235"/>
                <a:gd name="T78" fmla="*/ 41 w 208"/>
                <a:gd name="T79" fmla="*/ 113 h 235"/>
                <a:gd name="T80" fmla="*/ 59 w 208"/>
                <a:gd name="T81" fmla="*/ 113 h 235"/>
                <a:gd name="T82" fmla="*/ 68 w 208"/>
                <a:gd name="T83" fmla="*/ 104 h 235"/>
                <a:gd name="T84" fmla="*/ 68 w 208"/>
                <a:gd name="T85" fmla="*/ 90 h 235"/>
                <a:gd name="T86" fmla="*/ 68 w 208"/>
                <a:gd name="T87" fmla="*/ 81 h 235"/>
                <a:gd name="T88" fmla="*/ 77 w 208"/>
                <a:gd name="T89" fmla="*/ 76 h 235"/>
                <a:gd name="T90" fmla="*/ 86 w 208"/>
                <a:gd name="T91" fmla="*/ 72 h 235"/>
                <a:gd name="T92" fmla="*/ 86 w 208"/>
                <a:gd name="T93" fmla="*/ 58 h 235"/>
                <a:gd name="T94" fmla="*/ 91 w 208"/>
                <a:gd name="T95" fmla="*/ 45 h 235"/>
                <a:gd name="T96" fmla="*/ 91 w 208"/>
                <a:gd name="T97" fmla="*/ 31 h 235"/>
                <a:gd name="T98" fmla="*/ 91 w 208"/>
                <a:gd name="T99" fmla="*/ 22 h 235"/>
                <a:gd name="T100" fmla="*/ 109 w 208"/>
                <a:gd name="T101" fmla="*/ 22 h 235"/>
                <a:gd name="T102" fmla="*/ 122 w 208"/>
                <a:gd name="T103" fmla="*/ 22 h 235"/>
                <a:gd name="T104" fmla="*/ 140 w 208"/>
                <a:gd name="T105" fmla="*/ 22 h 235"/>
                <a:gd name="T106" fmla="*/ 145 w 208"/>
                <a:gd name="T107" fmla="*/ 13 h 235"/>
                <a:gd name="T108" fmla="*/ 149 w 208"/>
                <a:gd name="T109" fmla="*/ 0 h 235"/>
                <a:gd name="T110" fmla="*/ 168 w 208"/>
                <a:gd name="T111" fmla="*/ 13 h 235"/>
                <a:gd name="T112" fmla="*/ 181 w 208"/>
                <a:gd name="T113" fmla="*/ 22 h 235"/>
                <a:gd name="T114" fmla="*/ 195 w 208"/>
                <a:gd name="T115" fmla="*/ 31 h 235"/>
                <a:gd name="T116" fmla="*/ 204 w 208"/>
                <a:gd name="T117" fmla="*/ 45 h 235"/>
                <a:gd name="T118" fmla="*/ 181 w 208"/>
                <a:gd name="T119" fmla="*/ 45 h 235"/>
                <a:gd name="T120" fmla="*/ 181 w 208"/>
                <a:gd name="T121" fmla="*/ 72 h 235"/>
                <a:gd name="T122" fmla="*/ 181 w 208"/>
                <a:gd name="T123" fmla="*/ 9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235">
                  <a:moveTo>
                    <a:pt x="186" y="113"/>
                  </a:moveTo>
                  <a:lnTo>
                    <a:pt x="186" y="113"/>
                  </a:lnTo>
                  <a:lnTo>
                    <a:pt x="186" y="117"/>
                  </a:lnTo>
                  <a:lnTo>
                    <a:pt x="186" y="122"/>
                  </a:lnTo>
                  <a:lnTo>
                    <a:pt x="186" y="126"/>
                  </a:lnTo>
                  <a:lnTo>
                    <a:pt x="186" y="131"/>
                  </a:lnTo>
                  <a:lnTo>
                    <a:pt x="186" y="135"/>
                  </a:lnTo>
                  <a:lnTo>
                    <a:pt x="186" y="140"/>
                  </a:lnTo>
                  <a:lnTo>
                    <a:pt x="186" y="144"/>
                  </a:lnTo>
                  <a:lnTo>
                    <a:pt x="186" y="149"/>
                  </a:lnTo>
                  <a:lnTo>
                    <a:pt x="186" y="153"/>
                  </a:lnTo>
                  <a:lnTo>
                    <a:pt x="186" y="158"/>
                  </a:lnTo>
                  <a:lnTo>
                    <a:pt x="186" y="162"/>
                  </a:lnTo>
                  <a:lnTo>
                    <a:pt x="186" y="167"/>
                  </a:lnTo>
                  <a:lnTo>
                    <a:pt x="190" y="171"/>
                  </a:lnTo>
                  <a:lnTo>
                    <a:pt x="190" y="176"/>
                  </a:lnTo>
                  <a:lnTo>
                    <a:pt x="190" y="180"/>
                  </a:lnTo>
                  <a:lnTo>
                    <a:pt x="190" y="189"/>
                  </a:lnTo>
                  <a:lnTo>
                    <a:pt x="190" y="194"/>
                  </a:lnTo>
                  <a:lnTo>
                    <a:pt x="190" y="198"/>
                  </a:lnTo>
                  <a:lnTo>
                    <a:pt x="190" y="203"/>
                  </a:lnTo>
                  <a:lnTo>
                    <a:pt x="190" y="203"/>
                  </a:lnTo>
                  <a:lnTo>
                    <a:pt x="195" y="208"/>
                  </a:lnTo>
                  <a:lnTo>
                    <a:pt x="195" y="212"/>
                  </a:lnTo>
                  <a:lnTo>
                    <a:pt x="195" y="217"/>
                  </a:lnTo>
                  <a:lnTo>
                    <a:pt x="190" y="221"/>
                  </a:lnTo>
                  <a:lnTo>
                    <a:pt x="190" y="221"/>
                  </a:lnTo>
                  <a:lnTo>
                    <a:pt x="186" y="221"/>
                  </a:lnTo>
                  <a:lnTo>
                    <a:pt x="181" y="221"/>
                  </a:lnTo>
                  <a:lnTo>
                    <a:pt x="177" y="221"/>
                  </a:lnTo>
                  <a:lnTo>
                    <a:pt x="172" y="221"/>
                  </a:lnTo>
                  <a:lnTo>
                    <a:pt x="172" y="221"/>
                  </a:lnTo>
                  <a:lnTo>
                    <a:pt x="168" y="221"/>
                  </a:lnTo>
                  <a:lnTo>
                    <a:pt x="163" y="221"/>
                  </a:lnTo>
                  <a:lnTo>
                    <a:pt x="158" y="221"/>
                  </a:lnTo>
                  <a:lnTo>
                    <a:pt x="158" y="221"/>
                  </a:lnTo>
                  <a:lnTo>
                    <a:pt x="154" y="221"/>
                  </a:lnTo>
                  <a:lnTo>
                    <a:pt x="149" y="221"/>
                  </a:lnTo>
                  <a:lnTo>
                    <a:pt x="145" y="221"/>
                  </a:lnTo>
                  <a:lnTo>
                    <a:pt x="140" y="221"/>
                  </a:lnTo>
                  <a:lnTo>
                    <a:pt x="140" y="221"/>
                  </a:lnTo>
                  <a:lnTo>
                    <a:pt x="136" y="221"/>
                  </a:lnTo>
                  <a:lnTo>
                    <a:pt x="131" y="221"/>
                  </a:lnTo>
                  <a:lnTo>
                    <a:pt x="127" y="221"/>
                  </a:lnTo>
                  <a:lnTo>
                    <a:pt x="127" y="221"/>
                  </a:lnTo>
                  <a:lnTo>
                    <a:pt x="127" y="221"/>
                  </a:lnTo>
                  <a:lnTo>
                    <a:pt x="127" y="217"/>
                  </a:lnTo>
                  <a:lnTo>
                    <a:pt x="127" y="217"/>
                  </a:lnTo>
                  <a:lnTo>
                    <a:pt x="122" y="217"/>
                  </a:lnTo>
                  <a:lnTo>
                    <a:pt x="122" y="221"/>
                  </a:lnTo>
                  <a:lnTo>
                    <a:pt x="122" y="221"/>
                  </a:lnTo>
                  <a:lnTo>
                    <a:pt x="122" y="221"/>
                  </a:lnTo>
                  <a:lnTo>
                    <a:pt x="122" y="221"/>
                  </a:lnTo>
                  <a:lnTo>
                    <a:pt x="118" y="221"/>
                  </a:lnTo>
                  <a:lnTo>
                    <a:pt x="113" y="226"/>
                  </a:lnTo>
                  <a:lnTo>
                    <a:pt x="113" y="221"/>
                  </a:lnTo>
                  <a:lnTo>
                    <a:pt x="109" y="221"/>
                  </a:lnTo>
                  <a:lnTo>
                    <a:pt x="109" y="221"/>
                  </a:lnTo>
                  <a:lnTo>
                    <a:pt x="109" y="221"/>
                  </a:lnTo>
                  <a:lnTo>
                    <a:pt x="104" y="221"/>
                  </a:lnTo>
                  <a:lnTo>
                    <a:pt x="104" y="221"/>
                  </a:lnTo>
                  <a:lnTo>
                    <a:pt x="104" y="221"/>
                  </a:lnTo>
                  <a:lnTo>
                    <a:pt x="100" y="221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95" y="226"/>
                  </a:lnTo>
                  <a:lnTo>
                    <a:pt x="95" y="226"/>
                  </a:lnTo>
                  <a:lnTo>
                    <a:pt x="91" y="221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86" y="221"/>
                  </a:lnTo>
                  <a:lnTo>
                    <a:pt x="86" y="221"/>
                  </a:lnTo>
                  <a:lnTo>
                    <a:pt x="82" y="221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82" y="230"/>
                  </a:lnTo>
                  <a:lnTo>
                    <a:pt x="82" y="235"/>
                  </a:lnTo>
                  <a:lnTo>
                    <a:pt x="77" y="235"/>
                  </a:lnTo>
                  <a:lnTo>
                    <a:pt x="77" y="235"/>
                  </a:lnTo>
                  <a:lnTo>
                    <a:pt x="77" y="235"/>
                  </a:lnTo>
                  <a:lnTo>
                    <a:pt x="73" y="235"/>
                  </a:lnTo>
                  <a:lnTo>
                    <a:pt x="73" y="235"/>
                  </a:lnTo>
                  <a:lnTo>
                    <a:pt x="73" y="230"/>
                  </a:lnTo>
                  <a:lnTo>
                    <a:pt x="73" y="230"/>
                  </a:lnTo>
                  <a:lnTo>
                    <a:pt x="68" y="230"/>
                  </a:lnTo>
                  <a:lnTo>
                    <a:pt x="68" y="230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64" y="221"/>
                  </a:lnTo>
                  <a:lnTo>
                    <a:pt x="64" y="221"/>
                  </a:lnTo>
                  <a:lnTo>
                    <a:pt x="64" y="221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59" y="217"/>
                  </a:lnTo>
                  <a:lnTo>
                    <a:pt x="59" y="217"/>
                  </a:lnTo>
                  <a:lnTo>
                    <a:pt x="59" y="217"/>
                  </a:lnTo>
                  <a:lnTo>
                    <a:pt x="59" y="212"/>
                  </a:lnTo>
                  <a:lnTo>
                    <a:pt x="59" y="212"/>
                  </a:lnTo>
                  <a:lnTo>
                    <a:pt x="55" y="212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0" y="208"/>
                  </a:lnTo>
                  <a:lnTo>
                    <a:pt x="50" y="208"/>
                  </a:lnTo>
                  <a:lnTo>
                    <a:pt x="50" y="208"/>
                  </a:lnTo>
                  <a:lnTo>
                    <a:pt x="50" y="208"/>
                  </a:lnTo>
                  <a:lnTo>
                    <a:pt x="50" y="208"/>
                  </a:lnTo>
                  <a:lnTo>
                    <a:pt x="46" y="208"/>
                  </a:lnTo>
                  <a:lnTo>
                    <a:pt x="46" y="208"/>
                  </a:lnTo>
                  <a:lnTo>
                    <a:pt x="46" y="208"/>
                  </a:lnTo>
                  <a:lnTo>
                    <a:pt x="46" y="203"/>
                  </a:lnTo>
                  <a:lnTo>
                    <a:pt x="41" y="198"/>
                  </a:lnTo>
                  <a:lnTo>
                    <a:pt x="37" y="198"/>
                  </a:lnTo>
                  <a:lnTo>
                    <a:pt x="32" y="198"/>
                  </a:lnTo>
                  <a:lnTo>
                    <a:pt x="32" y="198"/>
                  </a:lnTo>
                  <a:lnTo>
                    <a:pt x="32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3" y="198"/>
                  </a:lnTo>
                  <a:lnTo>
                    <a:pt x="18" y="198"/>
                  </a:lnTo>
                  <a:lnTo>
                    <a:pt x="18" y="203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9" y="203"/>
                  </a:lnTo>
                  <a:lnTo>
                    <a:pt x="9" y="203"/>
                  </a:lnTo>
                  <a:lnTo>
                    <a:pt x="9" y="198"/>
                  </a:lnTo>
                  <a:lnTo>
                    <a:pt x="9" y="203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12"/>
                  </a:lnTo>
                  <a:lnTo>
                    <a:pt x="0" y="212"/>
                  </a:lnTo>
                  <a:lnTo>
                    <a:pt x="0" y="208"/>
                  </a:lnTo>
                  <a:lnTo>
                    <a:pt x="5" y="203"/>
                  </a:lnTo>
                  <a:lnTo>
                    <a:pt x="5" y="198"/>
                  </a:lnTo>
                  <a:lnTo>
                    <a:pt x="5" y="194"/>
                  </a:lnTo>
                  <a:lnTo>
                    <a:pt x="9" y="189"/>
                  </a:lnTo>
                  <a:lnTo>
                    <a:pt x="9" y="180"/>
                  </a:lnTo>
                  <a:lnTo>
                    <a:pt x="14" y="176"/>
                  </a:lnTo>
                  <a:lnTo>
                    <a:pt x="14" y="171"/>
                  </a:lnTo>
                  <a:lnTo>
                    <a:pt x="14" y="162"/>
                  </a:lnTo>
                  <a:lnTo>
                    <a:pt x="9" y="158"/>
                  </a:lnTo>
                  <a:lnTo>
                    <a:pt x="9" y="153"/>
                  </a:lnTo>
                  <a:lnTo>
                    <a:pt x="9" y="153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9" y="149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9" y="140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14" y="131"/>
                  </a:lnTo>
                  <a:lnTo>
                    <a:pt x="9" y="126"/>
                  </a:lnTo>
                  <a:lnTo>
                    <a:pt x="9" y="122"/>
                  </a:lnTo>
                  <a:lnTo>
                    <a:pt x="9" y="122"/>
                  </a:lnTo>
                  <a:lnTo>
                    <a:pt x="9" y="122"/>
                  </a:lnTo>
                  <a:lnTo>
                    <a:pt x="9" y="122"/>
                  </a:lnTo>
                  <a:lnTo>
                    <a:pt x="5" y="126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2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5" y="113"/>
                  </a:lnTo>
                  <a:lnTo>
                    <a:pt x="5" y="113"/>
                  </a:lnTo>
                  <a:lnTo>
                    <a:pt x="9" y="113"/>
                  </a:lnTo>
                  <a:lnTo>
                    <a:pt x="14" y="113"/>
                  </a:lnTo>
                  <a:lnTo>
                    <a:pt x="18" y="113"/>
                  </a:lnTo>
                  <a:lnTo>
                    <a:pt x="23" y="113"/>
                  </a:lnTo>
                  <a:lnTo>
                    <a:pt x="27" y="113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37" y="113"/>
                  </a:lnTo>
                  <a:lnTo>
                    <a:pt x="41" y="113"/>
                  </a:lnTo>
                  <a:lnTo>
                    <a:pt x="46" y="113"/>
                  </a:lnTo>
                  <a:lnTo>
                    <a:pt x="50" y="113"/>
                  </a:lnTo>
                  <a:lnTo>
                    <a:pt x="55" y="113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64" y="113"/>
                  </a:lnTo>
                  <a:lnTo>
                    <a:pt x="68" y="113"/>
                  </a:lnTo>
                  <a:lnTo>
                    <a:pt x="68" y="108"/>
                  </a:lnTo>
                  <a:lnTo>
                    <a:pt x="68" y="108"/>
                  </a:lnTo>
                  <a:lnTo>
                    <a:pt x="68" y="104"/>
                  </a:lnTo>
                  <a:lnTo>
                    <a:pt x="68" y="99"/>
                  </a:lnTo>
                  <a:lnTo>
                    <a:pt x="68" y="99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73" y="76"/>
                  </a:lnTo>
                  <a:lnTo>
                    <a:pt x="73" y="76"/>
                  </a:lnTo>
                  <a:lnTo>
                    <a:pt x="77" y="76"/>
                  </a:lnTo>
                  <a:lnTo>
                    <a:pt x="77" y="72"/>
                  </a:lnTo>
                  <a:lnTo>
                    <a:pt x="82" y="72"/>
                  </a:lnTo>
                  <a:lnTo>
                    <a:pt x="82" y="72"/>
                  </a:lnTo>
                  <a:lnTo>
                    <a:pt x="86" y="72"/>
                  </a:lnTo>
                  <a:lnTo>
                    <a:pt x="86" y="72"/>
                  </a:lnTo>
                  <a:lnTo>
                    <a:pt x="86" y="67"/>
                  </a:lnTo>
                  <a:lnTo>
                    <a:pt x="86" y="67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86" y="54"/>
                  </a:lnTo>
                  <a:lnTo>
                    <a:pt x="86" y="49"/>
                  </a:lnTo>
                  <a:lnTo>
                    <a:pt x="91" y="49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36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27"/>
                  </a:lnTo>
                  <a:lnTo>
                    <a:pt x="91" y="27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5" y="22"/>
                  </a:lnTo>
                  <a:lnTo>
                    <a:pt x="100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9" y="22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8" y="22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7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6" y="22"/>
                  </a:lnTo>
                  <a:lnTo>
                    <a:pt x="140" y="22"/>
                  </a:lnTo>
                  <a:lnTo>
                    <a:pt x="140" y="22"/>
                  </a:lnTo>
                  <a:lnTo>
                    <a:pt x="145" y="22"/>
                  </a:lnTo>
                  <a:lnTo>
                    <a:pt x="145" y="22"/>
                  </a:lnTo>
                  <a:lnTo>
                    <a:pt x="145" y="18"/>
                  </a:lnTo>
                  <a:lnTo>
                    <a:pt x="145" y="13"/>
                  </a:lnTo>
                  <a:lnTo>
                    <a:pt x="145" y="9"/>
                  </a:lnTo>
                  <a:lnTo>
                    <a:pt x="145" y="4"/>
                  </a:lnTo>
                  <a:lnTo>
                    <a:pt x="149" y="4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54" y="4"/>
                  </a:lnTo>
                  <a:lnTo>
                    <a:pt x="158" y="4"/>
                  </a:lnTo>
                  <a:lnTo>
                    <a:pt x="158" y="9"/>
                  </a:lnTo>
                  <a:lnTo>
                    <a:pt x="163" y="9"/>
                  </a:lnTo>
                  <a:lnTo>
                    <a:pt x="168" y="13"/>
                  </a:lnTo>
                  <a:lnTo>
                    <a:pt x="168" y="13"/>
                  </a:lnTo>
                  <a:lnTo>
                    <a:pt x="172" y="18"/>
                  </a:lnTo>
                  <a:lnTo>
                    <a:pt x="177" y="18"/>
                  </a:lnTo>
                  <a:lnTo>
                    <a:pt x="177" y="22"/>
                  </a:lnTo>
                  <a:lnTo>
                    <a:pt x="181" y="22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90" y="27"/>
                  </a:lnTo>
                  <a:lnTo>
                    <a:pt x="195" y="31"/>
                  </a:lnTo>
                  <a:lnTo>
                    <a:pt x="195" y="31"/>
                  </a:lnTo>
                  <a:lnTo>
                    <a:pt x="199" y="36"/>
                  </a:lnTo>
                  <a:lnTo>
                    <a:pt x="204" y="36"/>
                  </a:lnTo>
                  <a:lnTo>
                    <a:pt x="208" y="40"/>
                  </a:lnTo>
                  <a:lnTo>
                    <a:pt x="208" y="45"/>
                  </a:lnTo>
                  <a:lnTo>
                    <a:pt x="204" y="45"/>
                  </a:lnTo>
                  <a:lnTo>
                    <a:pt x="195" y="45"/>
                  </a:lnTo>
                  <a:lnTo>
                    <a:pt x="190" y="45"/>
                  </a:lnTo>
                  <a:lnTo>
                    <a:pt x="186" y="45"/>
                  </a:lnTo>
                  <a:lnTo>
                    <a:pt x="181" y="45"/>
                  </a:lnTo>
                  <a:lnTo>
                    <a:pt x="181" y="45"/>
                  </a:lnTo>
                  <a:lnTo>
                    <a:pt x="181" y="54"/>
                  </a:lnTo>
                  <a:lnTo>
                    <a:pt x="181" y="58"/>
                  </a:lnTo>
                  <a:lnTo>
                    <a:pt x="181" y="63"/>
                  </a:lnTo>
                  <a:lnTo>
                    <a:pt x="181" y="67"/>
                  </a:lnTo>
                  <a:lnTo>
                    <a:pt x="181" y="72"/>
                  </a:lnTo>
                  <a:lnTo>
                    <a:pt x="181" y="76"/>
                  </a:lnTo>
                  <a:lnTo>
                    <a:pt x="181" y="81"/>
                  </a:lnTo>
                  <a:lnTo>
                    <a:pt x="181" y="85"/>
                  </a:lnTo>
                  <a:lnTo>
                    <a:pt x="181" y="90"/>
                  </a:lnTo>
                  <a:lnTo>
                    <a:pt x="181" y="95"/>
                  </a:lnTo>
                  <a:lnTo>
                    <a:pt x="181" y="99"/>
                  </a:lnTo>
                  <a:lnTo>
                    <a:pt x="186" y="104"/>
                  </a:lnTo>
                  <a:lnTo>
                    <a:pt x="186" y="108"/>
                  </a:lnTo>
                  <a:lnTo>
                    <a:pt x="186" y="11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8" name="Freeform 114">
              <a:extLst>
                <a:ext uri="{FF2B5EF4-FFF2-40B4-BE49-F238E27FC236}">
                  <a16:creationId xmlns:a16="http://schemas.microsoft.com/office/drawing/2014/main" id="{FD0B9937-F687-6DF8-CA75-176CE1AB3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313" y="3232151"/>
              <a:ext cx="85725" cy="230188"/>
            </a:xfrm>
            <a:custGeom>
              <a:avLst/>
              <a:gdLst>
                <a:gd name="T0" fmla="*/ 18 w 54"/>
                <a:gd name="T1" fmla="*/ 5 h 145"/>
                <a:gd name="T2" fmla="*/ 22 w 54"/>
                <a:gd name="T3" fmla="*/ 5 h 145"/>
                <a:gd name="T4" fmla="*/ 27 w 54"/>
                <a:gd name="T5" fmla="*/ 5 h 145"/>
                <a:gd name="T6" fmla="*/ 27 w 54"/>
                <a:gd name="T7" fmla="*/ 0 h 145"/>
                <a:gd name="T8" fmla="*/ 36 w 54"/>
                <a:gd name="T9" fmla="*/ 9 h 145"/>
                <a:gd name="T10" fmla="*/ 36 w 54"/>
                <a:gd name="T11" fmla="*/ 18 h 145"/>
                <a:gd name="T12" fmla="*/ 36 w 54"/>
                <a:gd name="T13" fmla="*/ 23 h 145"/>
                <a:gd name="T14" fmla="*/ 36 w 54"/>
                <a:gd name="T15" fmla="*/ 27 h 145"/>
                <a:gd name="T16" fmla="*/ 36 w 54"/>
                <a:gd name="T17" fmla="*/ 32 h 145"/>
                <a:gd name="T18" fmla="*/ 40 w 54"/>
                <a:gd name="T19" fmla="*/ 36 h 145"/>
                <a:gd name="T20" fmla="*/ 40 w 54"/>
                <a:gd name="T21" fmla="*/ 41 h 145"/>
                <a:gd name="T22" fmla="*/ 36 w 54"/>
                <a:gd name="T23" fmla="*/ 41 h 145"/>
                <a:gd name="T24" fmla="*/ 31 w 54"/>
                <a:gd name="T25" fmla="*/ 50 h 145"/>
                <a:gd name="T26" fmla="*/ 31 w 54"/>
                <a:gd name="T27" fmla="*/ 55 h 145"/>
                <a:gd name="T28" fmla="*/ 31 w 54"/>
                <a:gd name="T29" fmla="*/ 68 h 145"/>
                <a:gd name="T30" fmla="*/ 36 w 54"/>
                <a:gd name="T31" fmla="*/ 77 h 145"/>
                <a:gd name="T32" fmla="*/ 45 w 54"/>
                <a:gd name="T33" fmla="*/ 86 h 145"/>
                <a:gd name="T34" fmla="*/ 54 w 54"/>
                <a:gd name="T35" fmla="*/ 100 h 145"/>
                <a:gd name="T36" fmla="*/ 54 w 54"/>
                <a:gd name="T37" fmla="*/ 109 h 145"/>
                <a:gd name="T38" fmla="*/ 49 w 54"/>
                <a:gd name="T39" fmla="*/ 127 h 145"/>
                <a:gd name="T40" fmla="*/ 45 w 54"/>
                <a:gd name="T41" fmla="*/ 127 h 145"/>
                <a:gd name="T42" fmla="*/ 40 w 54"/>
                <a:gd name="T43" fmla="*/ 136 h 145"/>
                <a:gd name="T44" fmla="*/ 40 w 54"/>
                <a:gd name="T45" fmla="*/ 145 h 145"/>
                <a:gd name="T46" fmla="*/ 40 w 54"/>
                <a:gd name="T47" fmla="*/ 145 h 145"/>
                <a:gd name="T48" fmla="*/ 40 w 54"/>
                <a:gd name="T49" fmla="*/ 140 h 145"/>
                <a:gd name="T50" fmla="*/ 36 w 54"/>
                <a:gd name="T51" fmla="*/ 136 h 145"/>
                <a:gd name="T52" fmla="*/ 27 w 54"/>
                <a:gd name="T53" fmla="*/ 127 h 145"/>
                <a:gd name="T54" fmla="*/ 27 w 54"/>
                <a:gd name="T55" fmla="*/ 122 h 145"/>
                <a:gd name="T56" fmla="*/ 27 w 54"/>
                <a:gd name="T57" fmla="*/ 118 h 145"/>
                <a:gd name="T58" fmla="*/ 31 w 54"/>
                <a:gd name="T59" fmla="*/ 109 h 145"/>
                <a:gd name="T60" fmla="*/ 31 w 54"/>
                <a:gd name="T61" fmla="*/ 100 h 145"/>
                <a:gd name="T62" fmla="*/ 27 w 54"/>
                <a:gd name="T63" fmla="*/ 95 h 145"/>
                <a:gd name="T64" fmla="*/ 18 w 54"/>
                <a:gd name="T65" fmla="*/ 95 h 145"/>
                <a:gd name="T66" fmla="*/ 13 w 54"/>
                <a:gd name="T67" fmla="*/ 95 h 145"/>
                <a:gd name="T68" fmla="*/ 9 w 54"/>
                <a:gd name="T69" fmla="*/ 86 h 145"/>
                <a:gd name="T70" fmla="*/ 4 w 54"/>
                <a:gd name="T71" fmla="*/ 86 h 145"/>
                <a:gd name="T72" fmla="*/ 4 w 54"/>
                <a:gd name="T73" fmla="*/ 82 h 145"/>
                <a:gd name="T74" fmla="*/ 4 w 54"/>
                <a:gd name="T75" fmla="*/ 82 h 145"/>
                <a:gd name="T76" fmla="*/ 0 w 54"/>
                <a:gd name="T77" fmla="*/ 77 h 145"/>
                <a:gd name="T78" fmla="*/ 4 w 54"/>
                <a:gd name="T79" fmla="*/ 73 h 145"/>
                <a:gd name="T80" fmla="*/ 4 w 54"/>
                <a:gd name="T81" fmla="*/ 68 h 145"/>
                <a:gd name="T82" fmla="*/ 4 w 54"/>
                <a:gd name="T83" fmla="*/ 64 h 145"/>
                <a:gd name="T84" fmla="*/ 13 w 54"/>
                <a:gd name="T85" fmla="*/ 59 h 145"/>
                <a:gd name="T86" fmla="*/ 13 w 54"/>
                <a:gd name="T87" fmla="*/ 55 h 145"/>
                <a:gd name="T88" fmla="*/ 13 w 54"/>
                <a:gd name="T89" fmla="*/ 46 h 145"/>
                <a:gd name="T90" fmla="*/ 13 w 54"/>
                <a:gd name="T91" fmla="*/ 41 h 145"/>
                <a:gd name="T92" fmla="*/ 13 w 54"/>
                <a:gd name="T93" fmla="*/ 32 h 145"/>
                <a:gd name="T94" fmla="*/ 13 w 54"/>
                <a:gd name="T95" fmla="*/ 27 h 145"/>
                <a:gd name="T96" fmla="*/ 13 w 54"/>
                <a:gd name="T97" fmla="*/ 27 h 145"/>
                <a:gd name="T98" fmla="*/ 18 w 54"/>
                <a:gd name="T99" fmla="*/ 18 h 145"/>
                <a:gd name="T100" fmla="*/ 18 w 54"/>
                <a:gd name="T101" fmla="*/ 14 h 145"/>
                <a:gd name="T102" fmla="*/ 13 w 54"/>
                <a:gd name="T103" fmla="*/ 9 h 145"/>
                <a:gd name="T104" fmla="*/ 13 w 54"/>
                <a:gd name="T105" fmla="*/ 5 h 145"/>
                <a:gd name="T106" fmla="*/ 9 w 54"/>
                <a:gd name="T107" fmla="*/ 5 h 145"/>
                <a:gd name="T108" fmla="*/ 9 w 54"/>
                <a:gd name="T109" fmla="*/ 0 h 145"/>
                <a:gd name="T110" fmla="*/ 9 w 54"/>
                <a:gd name="T1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145">
                  <a:moveTo>
                    <a:pt x="13" y="0"/>
                  </a:moveTo>
                  <a:lnTo>
                    <a:pt x="13" y="0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6"/>
                  </a:lnTo>
                  <a:lnTo>
                    <a:pt x="31" y="46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5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1" y="64"/>
                  </a:lnTo>
                  <a:lnTo>
                    <a:pt x="31" y="68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49" y="91"/>
                  </a:lnTo>
                  <a:lnTo>
                    <a:pt x="54" y="95"/>
                  </a:lnTo>
                  <a:lnTo>
                    <a:pt x="54" y="100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9"/>
                  </a:lnTo>
                  <a:lnTo>
                    <a:pt x="54" y="113"/>
                  </a:lnTo>
                  <a:lnTo>
                    <a:pt x="54" y="118"/>
                  </a:lnTo>
                  <a:lnTo>
                    <a:pt x="54" y="122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5" y="140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0"/>
                  </a:lnTo>
                  <a:lnTo>
                    <a:pt x="40" y="140"/>
                  </a:lnTo>
                  <a:lnTo>
                    <a:pt x="40" y="140"/>
                  </a:lnTo>
                  <a:lnTo>
                    <a:pt x="36" y="140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27" y="113"/>
                  </a:lnTo>
                  <a:lnTo>
                    <a:pt x="31" y="113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0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3" y="95"/>
                  </a:lnTo>
                  <a:lnTo>
                    <a:pt x="13" y="91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0" y="8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4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4" y="77"/>
                  </a:lnTo>
                  <a:lnTo>
                    <a:pt x="4" y="77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13" y="59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8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0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8" y="27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89" name="Freeform 115">
              <a:extLst>
                <a:ext uri="{FF2B5EF4-FFF2-40B4-BE49-F238E27FC236}">
                  <a16:creationId xmlns:a16="http://schemas.microsoft.com/office/drawing/2014/main" id="{17567263-7570-9868-126B-F950EB59A8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38976" y="2722564"/>
              <a:ext cx="530225" cy="201613"/>
            </a:xfrm>
            <a:custGeom>
              <a:avLst/>
              <a:gdLst>
                <a:gd name="T0" fmla="*/ 13 w 334"/>
                <a:gd name="T1" fmla="*/ 18 h 127"/>
                <a:gd name="T2" fmla="*/ 18 w 334"/>
                <a:gd name="T3" fmla="*/ 23 h 127"/>
                <a:gd name="T4" fmla="*/ 18 w 334"/>
                <a:gd name="T5" fmla="*/ 32 h 127"/>
                <a:gd name="T6" fmla="*/ 27 w 334"/>
                <a:gd name="T7" fmla="*/ 27 h 127"/>
                <a:gd name="T8" fmla="*/ 36 w 334"/>
                <a:gd name="T9" fmla="*/ 23 h 127"/>
                <a:gd name="T10" fmla="*/ 49 w 334"/>
                <a:gd name="T11" fmla="*/ 32 h 127"/>
                <a:gd name="T12" fmla="*/ 59 w 334"/>
                <a:gd name="T13" fmla="*/ 64 h 127"/>
                <a:gd name="T14" fmla="*/ 63 w 334"/>
                <a:gd name="T15" fmla="*/ 86 h 127"/>
                <a:gd name="T16" fmla="*/ 77 w 334"/>
                <a:gd name="T17" fmla="*/ 113 h 127"/>
                <a:gd name="T18" fmla="*/ 72 w 334"/>
                <a:gd name="T19" fmla="*/ 113 h 127"/>
                <a:gd name="T20" fmla="*/ 63 w 334"/>
                <a:gd name="T21" fmla="*/ 118 h 127"/>
                <a:gd name="T22" fmla="*/ 45 w 334"/>
                <a:gd name="T23" fmla="*/ 104 h 127"/>
                <a:gd name="T24" fmla="*/ 22 w 334"/>
                <a:gd name="T25" fmla="*/ 86 h 127"/>
                <a:gd name="T26" fmla="*/ 13 w 334"/>
                <a:gd name="T27" fmla="*/ 68 h 127"/>
                <a:gd name="T28" fmla="*/ 13 w 334"/>
                <a:gd name="T29" fmla="*/ 50 h 127"/>
                <a:gd name="T30" fmla="*/ 0 w 334"/>
                <a:gd name="T31" fmla="*/ 14 h 127"/>
                <a:gd name="T32" fmla="*/ 9 w 334"/>
                <a:gd name="T33" fmla="*/ 14 h 127"/>
                <a:gd name="T34" fmla="*/ 293 w 334"/>
                <a:gd name="T35" fmla="*/ 0 h 127"/>
                <a:gd name="T36" fmla="*/ 302 w 334"/>
                <a:gd name="T37" fmla="*/ 9 h 127"/>
                <a:gd name="T38" fmla="*/ 307 w 334"/>
                <a:gd name="T39" fmla="*/ 18 h 127"/>
                <a:gd name="T40" fmla="*/ 312 w 334"/>
                <a:gd name="T41" fmla="*/ 18 h 127"/>
                <a:gd name="T42" fmla="*/ 312 w 334"/>
                <a:gd name="T43" fmla="*/ 27 h 127"/>
                <a:gd name="T44" fmla="*/ 325 w 334"/>
                <a:gd name="T45" fmla="*/ 27 h 127"/>
                <a:gd name="T46" fmla="*/ 334 w 334"/>
                <a:gd name="T47" fmla="*/ 32 h 127"/>
                <a:gd name="T48" fmla="*/ 330 w 334"/>
                <a:gd name="T49" fmla="*/ 41 h 127"/>
                <a:gd name="T50" fmla="*/ 321 w 334"/>
                <a:gd name="T51" fmla="*/ 50 h 127"/>
                <a:gd name="T52" fmla="*/ 321 w 334"/>
                <a:gd name="T53" fmla="*/ 55 h 127"/>
                <a:gd name="T54" fmla="*/ 307 w 334"/>
                <a:gd name="T55" fmla="*/ 59 h 127"/>
                <a:gd name="T56" fmla="*/ 293 w 334"/>
                <a:gd name="T57" fmla="*/ 55 h 127"/>
                <a:gd name="T58" fmla="*/ 284 w 334"/>
                <a:gd name="T59" fmla="*/ 55 h 127"/>
                <a:gd name="T60" fmla="*/ 275 w 334"/>
                <a:gd name="T61" fmla="*/ 55 h 127"/>
                <a:gd name="T62" fmla="*/ 275 w 334"/>
                <a:gd name="T63" fmla="*/ 73 h 127"/>
                <a:gd name="T64" fmla="*/ 271 w 334"/>
                <a:gd name="T65" fmla="*/ 82 h 127"/>
                <a:gd name="T66" fmla="*/ 266 w 334"/>
                <a:gd name="T67" fmla="*/ 86 h 127"/>
                <a:gd name="T68" fmla="*/ 266 w 334"/>
                <a:gd name="T69" fmla="*/ 91 h 127"/>
                <a:gd name="T70" fmla="*/ 262 w 334"/>
                <a:gd name="T71" fmla="*/ 100 h 127"/>
                <a:gd name="T72" fmla="*/ 257 w 334"/>
                <a:gd name="T73" fmla="*/ 104 h 127"/>
                <a:gd name="T74" fmla="*/ 253 w 334"/>
                <a:gd name="T75" fmla="*/ 113 h 127"/>
                <a:gd name="T76" fmla="*/ 244 w 334"/>
                <a:gd name="T77" fmla="*/ 118 h 127"/>
                <a:gd name="T78" fmla="*/ 230 w 334"/>
                <a:gd name="T79" fmla="*/ 113 h 127"/>
                <a:gd name="T80" fmla="*/ 217 w 334"/>
                <a:gd name="T81" fmla="*/ 113 h 127"/>
                <a:gd name="T82" fmla="*/ 208 w 334"/>
                <a:gd name="T83" fmla="*/ 122 h 127"/>
                <a:gd name="T84" fmla="*/ 194 w 334"/>
                <a:gd name="T85" fmla="*/ 122 h 127"/>
                <a:gd name="T86" fmla="*/ 180 w 334"/>
                <a:gd name="T87" fmla="*/ 118 h 127"/>
                <a:gd name="T88" fmla="*/ 171 w 334"/>
                <a:gd name="T89" fmla="*/ 109 h 127"/>
                <a:gd name="T90" fmla="*/ 171 w 334"/>
                <a:gd name="T91" fmla="*/ 104 h 127"/>
                <a:gd name="T92" fmla="*/ 185 w 334"/>
                <a:gd name="T93" fmla="*/ 109 h 127"/>
                <a:gd name="T94" fmla="*/ 199 w 334"/>
                <a:gd name="T95" fmla="*/ 113 h 127"/>
                <a:gd name="T96" fmla="*/ 199 w 334"/>
                <a:gd name="T97" fmla="*/ 104 h 127"/>
                <a:gd name="T98" fmla="*/ 199 w 334"/>
                <a:gd name="T99" fmla="*/ 95 h 127"/>
                <a:gd name="T100" fmla="*/ 203 w 334"/>
                <a:gd name="T101" fmla="*/ 91 h 127"/>
                <a:gd name="T102" fmla="*/ 230 w 334"/>
                <a:gd name="T103" fmla="*/ 77 h 127"/>
                <a:gd name="T104" fmla="*/ 244 w 334"/>
                <a:gd name="T105" fmla="*/ 55 h 127"/>
                <a:gd name="T106" fmla="*/ 248 w 334"/>
                <a:gd name="T107" fmla="*/ 50 h 127"/>
                <a:gd name="T108" fmla="*/ 253 w 334"/>
                <a:gd name="T109" fmla="*/ 59 h 127"/>
                <a:gd name="T110" fmla="*/ 257 w 334"/>
                <a:gd name="T111" fmla="*/ 59 h 127"/>
                <a:gd name="T112" fmla="*/ 257 w 334"/>
                <a:gd name="T113" fmla="*/ 50 h 127"/>
                <a:gd name="T114" fmla="*/ 262 w 334"/>
                <a:gd name="T115" fmla="*/ 46 h 127"/>
                <a:gd name="T116" fmla="*/ 266 w 334"/>
                <a:gd name="T117" fmla="*/ 55 h 127"/>
                <a:gd name="T118" fmla="*/ 266 w 334"/>
                <a:gd name="T119" fmla="*/ 41 h 127"/>
                <a:gd name="T120" fmla="*/ 266 w 334"/>
                <a:gd name="T121" fmla="*/ 32 h 127"/>
                <a:gd name="T122" fmla="*/ 275 w 334"/>
                <a:gd name="T123" fmla="*/ 27 h 127"/>
                <a:gd name="T124" fmla="*/ 289 w 334"/>
                <a:gd name="T12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4" h="127">
                  <a:moveTo>
                    <a:pt x="9" y="14"/>
                  </a:move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1" y="23"/>
                  </a:lnTo>
                  <a:lnTo>
                    <a:pt x="36" y="23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5" y="27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9" y="46"/>
                  </a:lnTo>
                  <a:lnTo>
                    <a:pt x="59" y="50"/>
                  </a:lnTo>
                  <a:lnTo>
                    <a:pt x="63" y="55"/>
                  </a:lnTo>
                  <a:lnTo>
                    <a:pt x="59" y="64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63" y="73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72" y="100"/>
                  </a:lnTo>
                  <a:lnTo>
                    <a:pt x="77" y="109"/>
                  </a:lnTo>
                  <a:lnTo>
                    <a:pt x="77" y="113"/>
                  </a:lnTo>
                  <a:lnTo>
                    <a:pt x="77" y="113"/>
                  </a:lnTo>
                  <a:lnTo>
                    <a:pt x="77" y="113"/>
                  </a:lnTo>
                  <a:lnTo>
                    <a:pt x="77" y="118"/>
                  </a:lnTo>
                  <a:lnTo>
                    <a:pt x="77" y="113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09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72" y="113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54" y="109"/>
                  </a:lnTo>
                  <a:lnTo>
                    <a:pt x="49" y="104"/>
                  </a:lnTo>
                  <a:lnTo>
                    <a:pt x="45" y="104"/>
                  </a:lnTo>
                  <a:lnTo>
                    <a:pt x="40" y="100"/>
                  </a:lnTo>
                  <a:lnTo>
                    <a:pt x="36" y="95"/>
                  </a:lnTo>
                  <a:lnTo>
                    <a:pt x="31" y="91"/>
                  </a:lnTo>
                  <a:lnTo>
                    <a:pt x="27" y="9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86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2" y="77"/>
                  </a:lnTo>
                  <a:lnTo>
                    <a:pt x="22" y="73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3" y="68"/>
                  </a:lnTo>
                  <a:lnTo>
                    <a:pt x="13" y="64"/>
                  </a:lnTo>
                  <a:lnTo>
                    <a:pt x="13" y="64"/>
                  </a:lnTo>
                  <a:lnTo>
                    <a:pt x="13" y="64"/>
                  </a:lnTo>
                  <a:lnTo>
                    <a:pt x="13" y="64"/>
                  </a:lnTo>
                  <a:lnTo>
                    <a:pt x="13" y="59"/>
                  </a:lnTo>
                  <a:lnTo>
                    <a:pt x="13" y="55"/>
                  </a:lnTo>
                  <a:lnTo>
                    <a:pt x="13" y="50"/>
                  </a:lnTo>
                  <a:lnTo>
                    <a:pt x="9" y="41"/>
                  </a:lnTo>
                  <a:lnTo>
                    <a:pt x="4" y="32"/>
                  </a:lnTo>
                  <a:lnTo>
                    <a:pt x="4" y="27"/>
                  </a:lnTo>
                  <a:lnTo>
                    <a:pt x="4" y="23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14"/>
                  </a:lnTo>
                  <a:lnTo>
                    <a:pt x="9" y="14"/>
                  </a:lnTo>
                  <a:moveTo>
                    <a:pt x="289" y="9"/>
                  </a:moveTo>
                  <a:lnTo>
                    <a:pt x="289" y="9"/>
                  </a:lnTo>
                  <a:lnTo>
                    <a:pt x="289" y="9"/>
                  </a:lnTo>
                  <a:lnTo>
                    <a:pt x="289" y="9"/>
                  </a:lnTo>
                  <a:lnTo>
                    <a:pt x="293" y="9"/>
                  </a:lnTo>
                  <a:lnTo>
                    <a:pt x="293" y="5"/>
                  </a:lnTo>
                  <a:lnTo>
                    <a:pt x="293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98" y="5"/>
                  </a:lnTo>
                  <a:lnTo>
                    <a:pt x="298" y="5"/>
                  </a:lnTo>
                  <a:lnTo>
                    <a:pt x="298" y="9"/>
                  </a:lnTo>
                  <a:lnTo>
                    <a:pt x="302" y="9"/>
                  </a:lnTo>
                  <a:lnTo>
                    <a:pt x="302" y="9"/>
                  </a:lnTo>
                  <a:lnTo>
                    <a:pt x="307" y="9"/>
                  </a:lnTo>
                  <a:lnTo>
                    <a:pt x="307" y="9"/>
                  </a:lnTo>
                  <a:lnTo>
                    <a:pt x="307" y="14"/>
                  </a:lnTo>
                  <a:lnTo>
                    <a:pt x="307" y="14"/>
                  </a:lnTo>
                  <a:lnTo>
                    <a:pt x="307" y="14"/>
                  </a:lnTo>
                  <a:lnTo>
                    <a:pt x="307" y="18"/>
                  </a:lnTo>
                  <a:lnTo>
                    <a:pt x="307" y="18"/>
                  </a:lnTo>
                  <a:lnTo>
                    <a:pt x="307" y="23"/>
                  </a:lnTo>
                  <a:lnTo>
                    <a:pt x="307" y="23"/>
                  </a:lnTo>
                  <a:lnTo>
                    <a:pt x="302" y="23"/>
                  </a:lnTo>
                  <a:lnTo>
                    <a:pt x="312" y="23"/>
                  </a:lnTo>
                  <a:lnTo>
                    <a:pt x="312" y="23"/>
                  </a:lnTo>
                  <a:lnTo>
                    <a:pt x="312" y="18"/>
                  </a:lnTo>
                  <a:lnTo>
                    <a:pt x="312" y="23"/>
                  </a:lnTo>
                  <a:lnTo>
                    <a:pt x="316" y="23"/>
                  </a:lnTo>
                  <a:lnTo>
                    <a:pt x="316" y="23"/>
                  </a:lnTo>
                  <a:lnTo>
                    <a:pt x="312" y="27"/>
                  </a:lnTo>
                  <a:lnTo>
                    <a:pt x="312" y="27"/>
                  </a:lnTo>
                  <a:lnTo>
                    <a:pt x="312" y="27"/>
                  </a:lnTo>
                  <a:lnTo>
                    <a:pt x="312" y="27"/>
                  </a:lnTo>
                  <a:lnTo>
                    <a:pt x="316" y="27"/>
                  </a:lnTo>
                  <a:lnTo>
                    <a:pt x="316" y="23"/>
                  </a:lnTo>
                  <a:lnTo>
                    <a:pt x="316" y="23"/>
                  </a:lnTo>
                  <a:lnTo>
                    <a:pt x="321" y="23"/>
                  </a:lnTo>
                  <a:lnTo>
                    <a:pt x="321" y="27"/>
                  </a:lnTo>
                  <a:lnTo>
                    <a:pt x="321" y="27"/>
                  </a:lnTo>
                  <a:lnTo>
                    <a:pt x="325" y="27"/>
                  </a:lnTo>
                  <a:lnTo>
                    <a:pt x="325" y="27"/>
                  </a:lnTo>
                  <a:lnTo>
                    <a:pt x="325" y="32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4" y="32"/>
                  </a:lnTo>
                  <a:lnTo>
                    <a:pt x="334" y="32"/>
                  </a:lnTo>
                  <a:lnTo>
                    <a:pt x="334" y="32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34" y="41"/>
                  </a:lnTo>
                  <a:lnTo>
                    <a:pt x="330" y="41"/>
                  </a:lnTo>
                  <a:lnTo>
                    <a:pt x="325" y="41"/>
                  </a:lnTo>
                  <a:lnTo>
                    <a:pt x="325" y="41"/>
                  </a:lnTo>
                  <a:lnTo>
                    <a:pt x="321" y="41"/>
                  </a:lnTo>
                  <a:lnTo>
                    <a:pt x="321" y="41"/>
                  </a:lnTo>
                  <a:lnTo>
                    <a:pt x="321" y="41"/>
                  </a:lnTo>
                  <a:lnTo>
                    <a:pt x="316" y="46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5" y="55"/>
                  </a:lnTo>
                  <a:lnTo>
                    <a:pt x="325" y="55"/>
                  </a:lnTo>
                  <a:lnTo>
                    <a:pt x="325" y="55"/>
                  </a:lnTo>
                  <a:lnTo>
                    <a:pt x="321" y="55"/>
                  </a:lnTo>
                  <a:lnTo>
                    <a:pt x="321" y="55"/>
                  </a:lnTo>
                  <a:lnTo>
                    <a:pt x="316" y="55"/>
                  </a:lnTo>
                  <a:lnTo>
                    <a:pt x="316" y="55"/>
                  </a:lnTo>
                  <a:lnTo>
                    <a:pt x="312" y="55"/>
                  </a:lnTo>
                  <a:lnTo>
                    <a:pt x="312" y="55"/>
                  </a:lnTo>
                  <a:lnTo>
                    <a:pt x="312" y="55"/>
                  </a:lnTo>
                  <a:lnTo>
                    <a:pt x="307" y="55"/>
                  </a:lnTo>
                  <a:lnTo>
                    <a:pt x="307" y="59"/>
                  </a:lnTo>
                  <a:lnTo>
                    <a:pt x="307" y="59"/>
                  </a:lnTo>
                  <a:lnTo>
                    <a:pt x="307" y="59"/>
                  </a:lnTo>
                  <a:lnTo>
                    <a:pt x="307" y="59"/>
                  </a:lnTo>
                  <a:lnTo>
                    <a:pt x="302" y="55"/>
                  </a:lnTo>
                  <a:lnTo>
                    <a:pt x="298" y="55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89" y="55"/>
                  </a:lnTo>
                  <a:lnTo>
                    <a:pt x="289" y="55"/>
                  </a:lnTo>
                  <a:lnTo>
                    <a:pt x="289" y="55"/>
                  </a:lnTo>
                  <a:lnTo>
                    <a:pt x="289" y="55"/>
                  </a:lnTo>
                  <a:lnTo>
                    <a:pt x="289" y="55"/>
                  </a:lnTo>
                  <a:lnTo>
                    <a:pt x="284" y="55"/>
                  </a:lnTo>
                  <a:lnTo>
                    <a:pt x="284" y="55"/>
                  </a:lnTo>
                  <a:lnTo>
                    <a:pt x="284" y="55"/>
                  </a:lnTo>
                  <a:lnTo>
                    <a:pt x="284" y="55"/>
                  </a:lnTo>
                  <a:lnTo>
                    <a:pt x="280" y="55"/>
                  </a:lnTo>
                  <a:lnTo>
                    <a:pt x="280" y="55"/>
                  </a:lnTo>
                  <a:lnTo>
                    <a:pt x="275" y="55"/>
                  </a:lnTo>
                  <a:lnTo>
                    <a:pt x="275" y="55"/>
                  </a:lnTo>
                  <a:lnTo>
                    <a:pt x="275" y="55"/>
                  </a:lnTo>
                  <a:lnTo>
                    <a:pt x="275" y="59"/>
                  </a:lnTo>
                  <a:lnTo>
                    <a:pt x="275" y="59"/>
                  </a:lnTo>
                  <a:lnTo>
                    <a:pt x="275" y="64"/>
                  </a:lnTo>
                  <a:lnTo>
                    <a:pt x="271" y="64"/>
                  </a:lnTo>
                  <a:lnTo>
                    <a:pt x="271" y="68"/>
                  </a:lnTo>
                  <a:lnTo>
                    <a:pt x="271" y="68"/>
                  </a:lnTo>
                  <a:lnTo>
                    <a:pt x="275" y="73"/>
                  </a:lnTo>
                  <a:lnTo>
                    <a:pt x="275" y="73"/>
                  </a:lnTo>
                  <a:lnTo>
                    <a:pt x="271" y="73"/>
                  </a:lnTo>
                  <a:lnTo>
                    <a:pt x="271" y="77"/>
                  </a:lnTo>
                  <a:lnTo>
                    <a:pt x="271" y="77"/>
                  </a:lnTo>
                  <a:lnTo>
                    <a:pt x="271" y="77"/>
                  </a:lnTo>
                  <a:lnTo>
                    <a:pt x="271" y="82"/>
                  </a:lnTo>
                  <a:lnTo>
                    <a:pt x="271" y="82"/>
                  </a:lnTo>
                  <a:lnTo>
                    <a:pt x="271" y="82"/>
                  </a:lnTo>
                  <a:lnTo>
                    <a:pt x="271" y="82"/>
                  </a:lnTo>
                  <a:lnTo>
                    <a:pt x="266" y="82"/>
                  </a:lnTo>
                  <a:lnTo>
                    <a:pt x="266" y="82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6" y="91"/>
                  </a:lnTo>
                  <a:lnTo>
                    <a:pt x="266" y="91"/>
                  </a:lnTo>
                  <a:lnTo>
                    <a:pt x="266" y="91"/>
                  </a:lnTo>
                  <a:lnTo>
                    <a:pt x="266" y="91"/>
                  </a:lnTo>
                  <a:lnTo>
                    <a:pt x="266" y="91"/>
                  </a:lnTo>
                  <a:lnTo>
                    <a:pt x="266" y="91"/>
                  </a:lnTo>
                  <a:lnTo>
                    <a:pt x="266" y="95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2" y="100"/>
                  </a:lnTo>
                  <a:lnTo>
                    <a:pt x="262" y="100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2" y="104"/>
                  </a:lnTo>
                  <a:lnTo>
                    <a:pt x="262" y="104"/>
                  </a:lnTo>
                  <a:lnTo>
                    <a:pt x="262" y="104"/>
                  </a:lnTo>
                  <a:lnTo>
                    <a:pt x="262" y="104"/>
                  </a:lnTo>
                  <a:lnTo>
                    <a:pt x="257" y="104"/>
                  </a:lnTo>
                  <a:lnTo>
                    <a:pt x="257" y="104"/>
                  </a:lnTo>
                  <a:lnTo>
                    <a:pt x="257" y="109"/>
                  </a:lnTo>
                  <a:lnTo>
                    <a:pt x="257" y="109"/>
                  </a:lnTo>
                  <a:lnTo>
                    <a:pt x="257" y="113"/>
                  </a:lnTo>
                  <a:lnTo>
                    <a:pt x="257" y="113"/>
                  </a:lnTo>
                  <a:lnTo>
                    <a:pt x="257" y="113"/>
                  </a:lnTo>
                  <a:lnTo>
                    <a:pt x="253" y="113"/>
                  </a:lnTo>
                  <a:lnTo>
                    <a:pt x="253" y="113"/>
                  </a:lnTo>
                  <a:lnTo>
                    <a:pt x="248" y="113"/>
                  </a:lnTo>
                  <a:lnTo>
                    <a:pt x="248" y="113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44" y="118"/>
                  </a:lnTo>
                  <a:lnTo>
                    <a:pt x="244" y="118"/>
                  </a:lnTo>
                  <a:lnTo>
                    <a:pt x="239" y="118"/>
                  </a:lnTo>
                  <a:lnTo>
                    <a:pt x="239" y="118"/>
                  </a:lnTo>
                  <a:lnTo>
                    <a:pt x="239" y="118"/>
                  </a:lnTo>
                  <a:lnTo>
                    <a:pt x="235" y="118"/>
                  </a:lnTo>
                  <a:lnTo>
                    <a:pt x="230" y="113"/>
                  </a:lnTo>
                  <a:lnTo>
                    <a:pt x="230" y="113"/>
                  </a:lnTo>
                  <a:lnTo>
                    <a:pt x="230" y="113"/>
                  </a:lnTo>
                  <a:lnTo>
                    <a:pt x="230" y="113"/>
                  </a:lnTo>
                  <a:lnTo>
                    <a:pt x="230" y="113"/>
                  </a:lnTo>
                  <a:lnTo>
                    <a:pt x="230" y="113"/>
                  </a:lnTo>
                  <a:lnTo>
                    <a:pt x="230" y="113"/>
                  </a:lnTo>
                  <a:lnTo>
                    <a:pt x="221" y="113"/>
                  </a:lnTo>
                  <a:lnTo>
                    <a:pt x="217" y="113"/>
                  </a:lnTo>
                  <a:lnTo>
                    <a:pt x="217" y="113"/>
                  </a:lnTo>
                  <a:lnTo>
                    <a:pt x="217" y="113"/>
                  </a:lnTo>
                  <a:lnTo>
                    <a:pt x="217" y="118"/>
                  </a:lnTo>
                  <a:lnTo>
                    <a:pt x="217" y="118"/>
                  </a:lnTo>
                  <a:lnTo>
                    <a:pt x="212" y="118"/>
                  </a:lnTo>
                  <a:lnTo>
                    <a:pt x="212" y="122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199" y="122"/>
                  </a:lnTo>
                  <a:lnTo>
                    <a:pt x="199" y="122"/>
                  </a:lnTo>
                  <a:lnTo>
                    <a:pt x="194" y="122"/>
                  </a:lnTo>
                  <a:lnTo>
                    <a:pt x="194" y="122"/>
                  </a:lnTo>
                  <a:lnTo>
                    <a:pt x="190" y="127"/>
                  </a:lnTo>
                  <a:lnTo>
                    <a:pt x="185" y="127"/>
                  </a:lnTo>
                  <a:lnTo>
                    <a:pt x="185" y="127"/>
                  </a:lnTo>
                  <a:lnTo>
                    <a:pt x="185" y="122"/>
                  </a:lnTo>
                  <a:lnTo>
                    <a:pt x="185" y="122"/>
                  </a:lnTo>
                  <a:lnTo>
                    <a:pt x="180" y="118"/>
                  </a:lnTo>
                  <a:lnTo>
                    <a:pt x="176" y="118"/>
                  </a:lnTo>
                  <a:lnTo>
                    <a:pt x="176" y="118"/>
                  </a:lnTo>
                  <a:lnTo>
                    <a:pt x="176" y="118"/>
                  </a:lnTo>
                  <a:lnTo>
                    <a:pt x="176" y="113"/>
                  </a:lnTo>
                  <a:lnTo>
                    <a:pt x="176" y="113"/>
                  </a:lnTo>
                  <a:lnTo>
                    <a:pt x="171" y="113"/>
                  </a:lnTo>
                  <a:lnTo>
                    <a:pt x="171" y="109"/>
                  </a:lnTo>
                  <a:lnTo>
                    <a:pt x="171" y="109"/>
                  </a:lnTo>
                  <a:lnTo>
                    <a:pt x="171" y="109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76" y="109"/>
                  </a:lnTo>
                  <a:lnTo>
                    <a:pt x="176" y="109"/>
                  </a:lnTo>
                  <a:lnTo>
                    <a:pt x="180" y="109"/>
                  </a:lnTo>
                  <a:lnTo>
                    <a:pt x="180" y="109"/>
                  </a:lnTo>
                  <a:lnTo>
                    <a:pt x="180" y="109"/>
                  </a:lnTo>
                  <a:lnTo>
                    <a:pt x="185" y="109"/>
                  </a:lnTo>
                  <a:lnTo>
                    <a:pt x="185" y="109"/>
                  </a:lnTo>
                  <a:lnTo>
                    <a:pt x="190" y="113"/>
                  </a:lnTo>
                  <a:lnTo>
                    <a:pt x="190" y="113"/>
                  </a:lnTo>
                  <a:lnTo>
                    <a:pt x="194" y="113"/>
                  </a:lnTo>
                  <a:lnTo>
                    <a:pt x="194" y="113"/>
                  </a:lnTo>
                  <a:lnTo>
                    <a:pt x="199" y="113"/>
                  </a:lnTo>
                  <a:lnTo>
                    <a:pt x="199" y="113"/>
                  </a:lnTo>
                  <a:lnTo>
                    <a:pt x="199" y="113"/>
                  </a:lnTo>
                  <a:lnTo>
                    <a:pt x="199" y="113"/>
                  </a:lnTo>
                  <a:lnTo>
                    <a:pt x="194" y="113"/>
                  </a:lnTo>
                  <a:lnTo>
                    <a:pt x="194" y="113"/>
                  </a:lnTo>
                  <a:lnTo>
                    <a:pt x="194" y="109"/>
                  </a:lnTo>
                  <a:lnTo>
                    <a:pt x="199" y="109"/>
                  </a:lnTo>
                  <a:lnTo>
                    <a:pt x="199" y="109"/>
                  </a:lnTo>
                  <a:lnTo>
                    <a:pt x="199" y="104"/>
                  </a:lnTo>
                  <a:lnTo>
                    <a:pt x="199" y="104"/>
                  </a:lnTo>
                  <a:lnTo>
                    <a:pt x="199" y="100"/>
                  </a:lnTo>
                  <a:lnTo>
                    <a:pt x="199" y="100"/>
                  </a:lnTo>
                  <a:lnTo>
                    <a:pt x="199" y="100"/>
                  </a:lnTo>
                  <a:lnTo>
                    <a:pt x="199" y="95"/>
                  </a:lnTo>
                  <a:lnTo>
                    <a:pt x="199" y="95"/>
                  </a:lnTo>
                  <a:lnTo>
                    <a:pt x="199" y="95"/>
                  </a:lnTo>
                  <a:lnTo>
                    <a:pt x="199" y="95"/>
                  </a:lnTo>
                  <a:lnTo>
                    <a:pt x="199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1"/>
                  </a:lnTo>
                  <a:lnTo>
                    <a:pt x="203" y="91"/>
                  </a:lnTo>
                  <a:lnTo>
                    <a:pt x="203" y="86"/>
                  </a:lnTo>
                  <a:lnTo>
                    <a:pt x="203" y="86"/>
                  </a:lnTo>
                  <a:lnTo>
                    <a:pt x="208" y="86"/>
                  </a:lnTo>
                  <a:lnTo>
                    <a:pt x="212" y="86"/>
                  </a:lnTo>
                  <a:lnTo>
                    <a:pt x="226" y="82"/>
                  </a:lnTo>
                  <a:lnTo>
                    <a:pt x="226" y="82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5" y="73"/>
                  </a:lnTo>
                  <a:lnTo>
                    <a:pt x="235" y="68"/>
                  </a:lnTo>
                  <a:lnTo>
                    <a:pt x="239" y="64"/>
                  </a:lnTo>
                  <a:lnTo>
                    <a:pt x="244" y="59"/>
                  </a:lnTo>
                  <a:lnTo>
                    <a:pt x="244" y="55"/>
                  </a:lnTo>
                  <a:lnTo>
                    <a:pt x="244" y="55"/>
                  </a:lnTo>
                  <a:lnTo>
                    <a:pt x="244" y="55"/>
                  </a:lnTo>
                  <a:lnTo>
                    <a:pt x="244" y="50"/>
                  </a:lnTo>
                  <a:lnTo>
                    <a:pt x="244" y="50"/>
                  </a:lnTo>
                  <a:lnTo>
                    <a:pt x="244" y="50"/>
                  </a:lnTo>
                  <a:lnTo>
                    <a:pt x="244" y="50"/>
                  </a:lnTo>
                  <a:lnTo>
                    <a:pt x="248" y="50"/>
                  </a:lnTo>
                  <a:lnTo>
                    <a:pt x="248" y="50"/>
                  </a:lnTo>
                  <a:lnTo>
                    <a:pt x="248" y="55"/>
                  </a:lnTo>
                  <a:lnTo>
                    <a:pt x="248" y="55"/>
                  </a:lnTo>
                  <a:lnTo>
                    <a:pt x="248" y="55"/>
                  </a:lnTo>
                  <a:lnTo>
                    <a:pt x="248" y="55"/>
                  </a:lnTo>
                  <a:lnTo>
                    <a:pt x="253" y="55"/>
                  </a:lnTo>
                  <a:lnTo>
                    <a:pt x="253" y="59"/>
                  </a:lnTo>
                  <a:lnTo>
                    <a:pt x="253" y="59"/>
                  </a:lnTo>
                  <a:lnTo>
                    <a:pt x="253" y="59"/>
                  </a:lnTo>
                  <a:lnTo>
                    <a:pt x="257" y="59"/>
                  </a:lnTo>
                  <a:lnTo>
                    <a:pt x="257" y="64"/>
                  </a:lnTo>
                  <a:lnTo>
                    <a:pt x="257" y="59"/>
                  </a:lnTo>
                  <a:lnTo>
                    <a:pt x="257" y="59"/>
                  </a:lnTo>
                  <a:lnTo>
                    <a:pt x="257" y="59"/>
                  </a:lnTo>
                  <a:lnTo>
                    <a:pt x="257" y="55"/>
                  </a:lnTo>
                  <a:lnTo>
                    <a:pt x="257" y="55"/>
                  </a:lnTo>
                  <a:lnTo>
                    <a:pt x="257" y="55"/>
                  </a:lnTo>
                  <a:lnTo>
                    <a:pt x="262" y="55"/>
                  </a:lnTo>
                  <a:lnTo>
                    <a:pt x="257" y="55"/>
                  </a:lnTo>
                  <a:lnTo>
                    <a:pt x="257" y="55"/>
                  </a:lnTo>
                  <a:lnTo>
                    <a:pt x="257" y="50"/>
                  </a:lnTo>
                  <a:lnTo>
                    <a:pt x="257" y="50"/>
                  </a:lnTo>
                  <a:lnTo>
                    <a:pt x="257" y="46"/>
                  </a:lnTo>
                  <a:lnTo>
                    <a:pt x="257" y="46"/>
                  </a:lnTo>
                  <a:lnTo>
                    <a:pt x="262" y="46"/>
                  </a:lnTo>
                  <a:lnTo>
                    <a:pt x="262" y="46"/>
                  </a:lnTo>
                  <a:lnTo>
                    <a:pt x="262" y="46"/>
                  </a:lnTo>
                  <a:lnTo>
                    <a:pt x="262" y="46"/>
                  </a:lnTo>
                  <a:lnTo>
                    <a:pt x="262" y="50"/>
                  </a:lnTo>
                  <a:lnTo>
                    <a:pt x="262" y="50"/>
                  </a:lnTo>
                  <a:lnTo>
                    <a:pt x="266" y="55"/>
                  </a:lnTo>
                  <a:lnTo>
                    <a:pt x="266" y="55"/>
                  </a:lnTo>
                  <a:lnTo>
                    <a:pt x="266" y="55"/>
                  </a:lnTo>
                  <a:lnTo>
                    <a:pt x="266" y="55"/>
                  </a:lnTo>
                  <a:lnTo>
                    <a:pt x="266" y="55"/>
                  </a:lnTo>
                  <a:lnTo>
                    <a:pt x="266" y="55"/>
                  </a:lnTo>
                  <a:lnTo>
                    <a:pt x="266" y="55"/>
                  </a:lnTo>
                  <a:lnTo>
                    <a:pt x="266" y="50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6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36"/>
                  </a:lnTo>
                  <a:lnTo>
                    <a:pt x="271" y="36"/>
                  </a:lnTo>
                  <a:lnTo>
                    <a:pt x="271" y="36"/>
                  </a:lnTo>
                  <a:lnTo>
                    <a:pt x="266" y="32"/>
                  </a:lnTo>
                  <a:lnTo>
                    <a:pt x="271" y="32"/>
                  </a:lnTo>
                  <a:lnTo>
                    <a:pt x="271" y="27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5" y="32"/>
                  </a:lnTo>
                  <a:lnTo>
                    <a:pt x="275" y="32"/>
                  </a:lnTo>
                  <a:lnTo>
                    <a:pt x="275" y="27"/>
                  </a:lnTo>
                  <a:lnTo>
                    <a:pt x="275" y="27"/>
                  </a:lnTo>
                  <a:lnTo>
                    <a:pt x="280" y="23"/>
                  </a:lnTo>
                  <a:lnTo>
                    <a:pt x="280" y="23"/>
                  </a:lnTo>
                  <a:lnTo>
                    <a:pt x="280" y="18"/>
                  </a:lnTo>
                  <a:lnTo>
                    <a:pt x="284" y="9"/>
                  </a:lnTo>
                  <a:lnTo>
                    <a:pt x="284" y="9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5"/>
                  </a:lnTo>
                  <a:lnTo>
                    <a:pt x="289" y="5"/>
                  </a:lnTo>
                  <a:lnTo>
                    <a:pt x="289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0" name="Freeform 116">
              <a:extLst>
                <a:ext uri="{FF2B5EF4-FFF2-40B4-BE49-F238E27FC236}">
                  <a16:creationId xmlns:a16="http://schemas.microsoft.com/office/drawing/2014/main" id="{69B7737A-68AB-D808-ABA9-BB5B4C27C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638" y="3454401"/>
              <a:ext cx="366713" cy="360363"/>
            </a:xfrm>
            <a:custGeom>
              <a:avLst/>
              <a:gdLst>
                <a:gd name="T0" fmla="*/ 36 w 231"/>
                <a:gd name="T1" fmla="*/ 5 h 227"/>
                <a:gd name="T2" fmla="*/ 41 w 231"/>
                <a:gd name="T3" fmla="*/ 10 h 227"/>
                <a:gd name="T4" fmla="*/ 54 w 231"/>
                <a:gd name="T5" fmla="*/ 10 h 227"/>
                <a:gd name="T6" fmla="*/ 82 w 231"/>
                <a:gd name="T7" fmla="*/ 10 h 227"/>
                <a:gd name="T8" fmla="*/ 104 w 231"/>
                <a:gd name="T9" fmla="*/ 10 h 227"/>
                <a:gd name="T10" fmla="*/ 118 w 231"/>
                <a:gd name="T11" fmla="*/ 10 h 227"/>
                <a:gd name="T12" fmla="*/ 122 w 231"/>
                <a:gd name="T13" fmla="*/ 14 h 227"/>
                <a:gd name="T14" fmla="*/ 131 w 231"/>
                <a:gd name="T15" fmla="*/ 19 h 227"/>
                <a:gd name="T16" fmla="*/ 149 w 231"/>
                <a:gd name="T17" fmla="*/ 19 h 227"/>
                <a:gd name="T18" fmla="*/ 158 w 231"/>
                <a:gd name="T19" fmla="*/ 19 h 227"/>
                <a:gd name="T20" fmla="*/ 167 w 231"/>
                <a:gd name="T21" fmla="*/ 19 h 227"/>
                <a:gd name="T22" fmla="*/ 186 w 231"/>
                <a:gd name="T23" fmla="*/ 14 h 227"/>
                <a:gd name="T24" fmla="*/ 208 w 231"/>
                <a:gd name="T25" fmla="*/ 14 h 227"/>
                <a:gd name="T26" fmla="*/ 222 w 231"/>
                <a:gd name="T27" fmla="*/ 10 h 227"/>
                <a:gd name="T28" fmla="*/ 231 w 231"/>
                <a:gd name="T29" fmla="*/ 19 h 227"/>
                <a:gd name="T30" fmla="*/ 222 w 231"/>
                <a:gd name="T31" fmla="*/ 23 h 227"/>
                <a:gd name="T32" fmla="*/ 213 w 231"/>
                <a:gd name="T33" fmla="*/ 23 h 227"/>
                <a:gd name="T34" fmla="*/ 208 w 231"/>
                <a:gd name="T35" fmla="*/ 28 h 227"/>
                <a:gd name="T36" fmla="*/ 204 w 231"/>
                <a:gd name="T37" fmla="*/ 28 h 227"/>
                <a:gd name="T38" fmla="*/ 199 w 231"/>
                <a:gd name="T39" fmla="*/ 19 h 227"/>
                <a:gd name="T40" fmla="*/ 186 w 231"/>
                <a:gd name="T41" fmla="*/ 23 h 227"/>
                <a:gd name="T42" fmla="*/ 158 w 231"/>
                <a:gd name="T43" fmla="*/ 28 h 227"/>
                <a:gd name="T44" fmla="*/ 158 w 231"/>
                <a:gd name="T45" fmla="*/ 55 h 227"/>
                <a:gd name="T46" fmla="*/ 158 w 231"/>
                <a:gd name="T47" fmla="*/ 82 h 227"/>
                <a:gd name="T48" fmla="*/ 154 w 231"/>
                <a:gd name="T49" fmla="*/ 95 h 227"/>
                <a:gd name="T50" fmla="*/ 140 w 231"/>
                <a:gd name="T51" fmla="*/ 100 h 227"/>
                <a:gd name="T52" fmla="*/ 140 w 231"/>
                <a:gd name="T53" fmla="*/ 123 h 227"/>
                <a:gd name="T54" fmla="*/ 140 w 231"/>
                <a:gd name="T55" fmla="*/ 145 h 227"/>
                <a:gd name="T56" fmla="*/ 136 w 231"/>
                <a:gd name="T57" fmla="*/ 163 h 227"/>
                <a:gd name="T58" fmla="*/ 136 w 231"/>
                <a:gd name="T59" fmla="*/ 199 h 227"/>
                <a:gd name="T60" fmla="*/ 136 w 231"/>
                <a:gd name="T61" fmla="*/ 217 h 227"/>
                <a:gd name="T62" fmla="*/ 127 w 231"/>
                <a:gd name="T63" fmla="*/ 222 h 227"/>
                <a:gd name="T64" fmla="*/ 122 w 231"/>
                <a:gd name="T65" fmla="*/ 227 h 227"/>
                <a:gd name="T66" fmla="*/ 113 w 231"/>
                <a:gd name="T67" fmla="*/ 222 h 227"/>
                <a:gd name="T68" fmla="*/ 100 w 231"/>
                <a:gd name="T69" fmla="*/ 222 h 227"/>
                <a:gd name="T70" fmla="*/ 95 w 231"/>
                <a:gd name="T71" fmla="*/ 222 h 227"/>
                <a:gd name="T72" fmla="*/ 95 w 231"/>
                <a:gd name="T73" fmla="*/ 217 h 227"/>
                <a:gd name="T74" fmla="*/ 91 w 231"/>
                <a:gd name="T75" fmla="*/ 213 h 227"/>
                <a:gd name="T76" fmla="*/ 86 w 231"/>
                <a:gd name="T77" fmla="*/ 208 h 227"/>
                <a:gd name="T78" fmla="*/ 82 w 231"/>
                <a:gd name="T79" fmla="*/ 213 h 227"/>
                <a:gd name="T80" fmla="*/ 82 w 231"/>
                <a:gd name="T81" fmla="*/ 217 h 227"/>
                <a:gd name="T82" fmla="*/ 77 w 231"/>
                <a:gd name="T83" fmla="*/ 217 h 227"/>
                <a:gd name="T84" fmla="*/ 64 w 231"/>
                <a:gd name="T85" fmla="*/ 208 h 227"/>
                <a:gd name="T86" fmla="*/ 54 w 231"/>
                <a:gd name="T87" fmla="*/ 186 h 227"/>
                <a:gd name="T88" fmla="*/ 54 w 231"/>
                <a:gd name="T89" fmla="*/ 177 h 227"/>
                <a:gd name="T90" fmla="*/ 50 w 231"/>
                <a:gd name="T91" fmla="*/ 163 h 227"/>
                <a:gd name="T92" fmla="*/ 50 w 231"/>
                <a:gd name="T93" fmla="*/ 150 h 227"/>
                <a:gd name="T94" fmla="*/ 45 w 231"/>
                <a:gd name="T95" fmla="*/ 127 h 227"/>
                <a:gd name="T96" fmla="*/ 45 w 231"/>
                <a:gd name="T97" fmla="*/ 113 h 227"/>
                <a:gd name="T98" fmla="*/ 45 w 231"/>
                <a:gd name="T99" fmla="*/ 109 h 227"/>
                <a:gd name="T100" fmla="*/ 36 w 231"/>
                <a:gd name="T101" fmla="*/ 91 h 227"/>
                <a:gd name="T102" fmla="*/ 27 w 231"/>
                <a:gd name="T103" fmla="*/ 68 h 227"/>
                <a:gd name="T104" fmla="*/ 9 w 231"/>
                <a:gd name="T105" fmla="*/ 32 h 227"/>
                <a:gd name="T106" fmla="*/ 0 w 231"/>
                <a:gd name="T107" fmla="*/ 19 h 227"/>
                <a:gd name="T108" fmla="*/ 5 w 231"/>
                <a:gd name="T109" fmla="*/ 5 h 227"/>
                <a:gd name="T110" fmla="*/ 9 w 231"/>
                <a:gd name="T111" fmla="*/ 5 h 227"/>
                <a:gd name="T112" fmla="*/ 18 w 231"/>
                <a:gd name="T113" fmla="*/ 5 h 227"/>
                <a:gd name="T114" fmla="*/ 27 w 231"/>
                <a:gd name="T115" fmla="*/ 0 h 227"/>
                <a:gd name="T116" fmla="*/ 32 w 231"/>
                <a:gd name="T117" fmla="*/ 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227">
                  <a:moveTo>
                    <a:pt x="32" y="5"/>
                  </a:move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5" y="10"/>
                  </a:lnTo>
                  <a:lnTo>
                    <a:pt x="50" y="10"/>
                  </a:lnTo>
                  <a:lnTo>
                    <a:pt x="54" y="10"/>
                  </a:lnTo>
                  <a:lnTo>
                    <a:pt x="64" y="10"/>
                  </a:lnTo>
                  <a:lnTo>
                    <a:pt x="68" y="10"/>
                  </a:lnTo>
                  <a:lnTo>
                    <a:pt x="77" y="10"/>
                  </a:lnTo>
                  <a:lnTo>
                    <a:pt x="82" y="10"/>
                  </a:lnTo>
                  <a:lnTo>
                    <a:pt x="91" y="10"/>
                  </a:lnTo>
                  <a:lnTo>
                    <a:pt x="95" y="10"/>
                  </a:lnTo>
                  <a:lnTo>
                    <a:pt x="104" y="10"/>
                  </a:lnTo>
                  <a:lnTo>
                    <a:pt x="104" y="10"/>
                  </a:lnTo>
                  <a:lnTo>
                    <a:pt x="109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22" y="14"/>
                  </a:lnTo>
                  <a:lnTo>
                    <a:pt x="122" y="19"/>
                  </a:lnTo>
                  <a:lnTo>
                    <a:pt x="127" y="19"/>
                  </a:lnTo>
                  <a:lnTo>
                    <a:pt x="127" y="19"/>
                  </a:lnTo>
                  <a:lnTo>
                    <a:pt x="131" y="19"/>
                  </a:lnTo>
                  <a:lnTo>
                    <a:pt x="136" y="19"/>
                  </a:lnTo>
                  <a:lnTo>
                    <a:pt x="140" y="19"/>
                  </a:lnTo>
                  <a:lnTo>
                    <a:pt x="145" y="19"/>
                  </a:lnTo>
                  <a:lnTo>
                    <a:pt x="149" y="19"/>
                  </a:lnTo>
                  <a:lnTo>
                    <a:pt x="149" y="19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8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72" y="19"/>
                  </a:lnTo>
                  <a:lnTo>
                    <a:pt x="176" y="19"/>
                  </a:lnTo>
                  <a:lnTo>
                    <a:pt x="181" y="19"/>
                  </a:lnTo>
                  <a:lnTo>
                    <a:pt x="186" y="14"/>
                  </a:lnTo>
                  <a:lnTo>
                    <a:pt x="195" y="14"/>
                  </a:lnTo>
                  <a:lnTo>
                    <a:pt x="199" y="14"/>
                  </a:lnTo>
                  <a:lnTo>
                    <a:pt x="204" y="14"/>
                  </a:lnTo>
                  <a:lnTo>
                    <a:pt x="208" y="14"/>
                  </a:lnTo>
                  <a:lnTo>
                    <a:pt x="213" y="10"/>
                  </a:lnTo>
                  <a:lnTo>
                    <a:pt x="213" y="10"/>
                  </a:lnTo>
                  <a:lnTo>
                    <a:pt x="217" y="10"/>
                  </a:lnTo>
                  <a:lnTo>
                    <a:pt x="222" y="10"/>
                  </a:lnTo>
                  <a:lnTo>
                    <a:pt x="226" y="14"/>
                  </a:lnTo>
                  <a:lnTo>
                    <a:pt x="226" y="14"/>
                  </a:lnTo>
                  <a:lnTo>
                    <a:pt x="231" y="14"/>
                  </a:lnTo>
                  <a:lnTo>
                    <a:pt x="231" y="19"/>
                  </a:lnTo>
                  <a:lnTo>
                    <a:pt x="231" y="19"/>
                  </a:lnTo>
                  <a:lnTo>
                    <a:pt x="226" y="19"/>
                  </a:lnTo>
                  <a:lnTo>
                    <a:pt x="226" y="19"/>
                  </a:lnTo>
                  <a:lnTo>
                    <a:pt x="222" y="23"/>
                  </a:lnTo>
                  <a:lnTo>
                    <a:pt x="217" y="23"/>
                  </a:lnTo>
                  <a:lnTo>
                    <a:pt x="217" y="19"/>
                  </a:lnTo>
                  <a:lnTo>
                    <a:pt x="217" y="19"/>
                  </a:lnTo>
                  <a:lnTo>
                    <a:pt x="213" y="23"/>
                  </a:lnTo>
                  <a:lnTo>
                    <a:pt x="213" y="23"/>
                  </a:lnTo>
                  <a:lnTo>
                    <a:pt x="208" y="23"/>
                  </a:lnTo>
                  <a:lnTo>
                    <a:pt x="208" y="23"/>
                  </a:lnTo>
                  <a:lnTo>
                    <a:pt x="208" y="28"/>
                  </a:lnTo>
                  <a:lnTo>
                    <a:pt x="204" y="28"/>
                  </a:lnTo>
                  <a:lnTo>
                    <a:pt x="204" y="28"/>
                  </a:lnTo>
                  <a:lnTo>
                    <a:pt x="204" y="28"/>
                  </a:lnTo>
                  <a:lnTo>
                    <a:pt x="204" y="28"/>
                  </a:lnTo>
                  <a:lnTo>
                    <a:pt x="204" y="28"/>
                  </a:lnTo>
                  <a:lnTo>
                    <a:pt x="199" y="23"/>
                  </a:lnTo>
                  <a:lnTo>
                    <a:pt x="199" y="23"/>
                  </a:lnTo>
                  <a:lnTo>
                    <a:pt x="199" y="19"/>
                  </a:lnTo>
                  <a:lnTo>
                    <a:pt x="199" y="19"/>
                  </a:lnTo>
                  <a:lnTo>
                    <a:pt x="195" y="19"/>
                  </a:lnTo>
                  <a:lnTo>
                    <a:pt x="190" y="23"/>
                  </a:lnTo>
                  <a:lnTo>
                    <a:pt x="186" y="23"/>
                  </a:lnTo>
                  <a:lnTo>
                    <a:pt x="176" y="23"/>
                  </a:lnTo>
                  <a:lnTo>
                    <a:pt x="167" y="23"/>
                  </a:lnTo>
                  <a:lnTo>
                    <a:pt x="163" y="28"/>
                  </a:lnTo>
                  <a:lnTo>
                    <a:pt x="158" y="28"/>
                  </a:lnTo>
                  <a:lnTo>
                    <a:pt x="158" y="32"/>
                  </a:lnTo>
                  <a:lnTo>
                    <a:pt x="158" y="37"/>
                  </a:lnTo>
                  <a:lnTo>
                    <a:pt x="158" y="46"/>
                  </a:lnTo>
                  <a:lnTo>
                    <a:pt x="158" y="55"/>
                  </a:lnTo>
                  <a:lnTo>
                    <a:pt x="158" y="59"/>
                  </a:lnTo>
                  <a:lnTo>
                    <a:pt x="158" y="68"/>
                  </a:lnTo>
                  <a:lnTo>
                    <a:pt x="158" y="77"/>
                  </a:lnTo>
                  <a:lnTo>
                    <a:pt x="158" y="82"/>
                  </a:lnTo>
                  <a:lnTo>
                    <a:pt x="158" y="91"/>
                  </a:lnTo>
                  <a:lnTo>
                    <a:pt x="158" y="95"/>
                  </a:lnTo>
                  <a:lnTo>
                    <a:pt x="158" y="95"/>
                  </a:lnTo>
                  <a:lnTo>
                    <a:pt x="154" y="95"/>
                  </a:lnTo>
                  <a:lnTo>
                    <a:pt x="149" y="95"/>
                  </a:lnTo>
                  <a:lnTo>
                    <a:pt x="145" y="95"/>
                  </a:lnTo>
                  <a:lnTo>
                    <a:pt x="140" y="95"/>
                  </a:lnTo>
                  <a:lnTo>
                    <a:pt x="140" y="100"/>
                  </a:lnTo>
                  <a:lnTo>
                    <a:pt x="140" y="104"/>
                  </a:lnTo>
                  <a:lnTo>
                    <a:pt x="140" y="109"/>
                  </a:lnTo>
                  <a:lnTo>
                    <a:pt x="140" y="118"/>
                  </a:lnTo>
                  <a:lnTo>
                    <a:pt x="140" y="123"/>
                  </a:lnTo>
                  <a:lnTo>
                    <a:pt x="140" y="127"/>
                  </a:lnTo>
                  <a:lnTo>
                    <a:pt x="140" y="132"/>
                  </a:lnTo>
                  <a:lnTo>
                    <a:pt x="140" y="136"/>
                  </a:lnTo>
                  <a:lnTo>
                    <a:pt x="140" y="145"/>
                  </a:lnTo>
                  <a:lnTo>
                    <a:pt x="140" y="145"/>
                  </a:lnTo>
                  <a:lnTo>
                    <a:pt x="140" y="150"/>
                  </a:lnTo>
                  <a:lnTo>
                    <a:pt x="140" y="154"/>
                  </a:lnTo>
                  <a:lnTo>
                    <a:pt x="136" y="163"/>
                  </a:lnTo>
                  <a:lnTo>
                    <a:pt x="136" y="172"/>
                  </a:lnTo>
                  <a:lnTo>
                    <a:pt x="136" y="181"/>
                  </a:lnTo>
                  <a:lnTo>
                    <a:pt x="136" y="190"/>
                  </a:lnTo>
                  <a:lnTo>
                    <a:pt x="136" y="199"/>
                  </a:lnTo>
                  <a:lnTo>
                    <a:pt x="136" y="204"/>
                  </a:lnTo>
                  <a:lnTo>
                    <a:pt x="136" y="213"/>
                  </a:lnTo>
                  <a:lnTo>
                    <a:pt x="136" y="217"/>
                  </a:lnTo>
                  <a:lnTo>
                    <a:pt x="136" y="217"/>
                  </a:lnTo>
                  <a:lnTo>
                    <a:pt x="131" y="217"/>
                  </a:lnTo>
                  <a:lnTo>
                    <a:pt x="127" y="217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2" y="222"/>
                  </a:lnTo>
                  <a:lnTo>
                    <a:pt x="122" y="222"/>
                  </a:lnTo>
                  <a:lnTo>
                    <a:pt x="122" y="227"/>
                  </a:lnTo>
                  <a:lnTo>
                    <a:pt x="122" y="227"/>
                  </a:lnTo>
                  <a:lnTo>
                    <a:pt x="122" y="227"/>
                  </a:lnTo>
                  <a:lnTo>
                    <a:pt x="118" y="227"/>
                  </a:lnTo>
                  <a:lnTo>
                    <a:pt x="113" y="222"/>
                  </a:lnTo>
                  <a:lnTo>
                    <a:pt x="109" y="227"/>
                  </a:lnTo>
                  <a:lnTo>
                    <a:pt x="104" y="227"/>
                  </a:lnTo>
                  <a:lnTo>
                    <a:pt x="104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5" y="217"/>
                  </a:lnTo>
                  <a:lnTo>
                    <a:pt x="95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08"/>
                  </a:lnTo>
                  <a:lnTo>
                    <a:pt x="91" y="208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6" y="213"/>
                  </a:lnTo>
                  <a:lnTo>
                    <a:pt x="82" y="213"/>
                  </a:lnTo>
                  <a:lnTo>
                    <a:pt x="82" y="213"/>
                  </a:lnTo>
                  <a:lnTo>
                    <a:pt x="82" y="217"/>
                  </a:lnTo>
                  <a:lnTo>
                    <a:pt x="82" y="217"/>
                  </a:lnTo>
                  <a:lnTo>
                    <a:pt x="82" y="217"/>
                  </a:lnTo>
                  <a:lnTo>
                    <a:pt x="82" y="217"/>
                  </a:lnTo>
                  <a:lnTo>
                    <a:pt x="82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3" y="213"/>
                  </a:lnTo>
                  <a:lnTo>
                    <a:pt x="68" y="213"/>
                  </a:lnTo>
                  <a:lnTo>
                    <a:pt x="64" y="208"/>
                  </a:lnTo>
                  <a:lnTo>
                    <a:pt x="59" y="195"/>
                  </a:lnTo>
                  <a:lnTo>
                    <a:pt x="59" y="195"/>
                  </a:lnTo>
                  <a:lnTo>
                    <a:pt x="59" y="190"/>
                  </a:lnTo>
                  <a:lnTo>
                    <a:pt x="54" y="186"/>
                  </a:lnTo>
                  <a:lnTo>
                    <a:pt x="54" y="181"/>
                  </a:lnTo>
                  <a:lnTo>
                    <a:pt x="59" y="181"/>
                  </a:lnTo>
                  <a:lnTo>
                    <a:pt x="54" y="181"/>
                  </a:lnTo>
                  <a:lnTo>
                    <a:pt x="54" y="177"/>
                  </a:lnTo>
                  <a:lnTo>
                    <a:pt x="54" y="177"/>
                  </a:lnTo>
                  <a:lnTo>
                    <a:pt x="54" y="168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59"/>
                  </a:lnTo>
                  <a:lnTo>
                    <a:pt x="50" y="154"/>
                  </a:lnTo>
                  <a:lnTo>
                    <a:pt x="50" y="154"/>
                  </a:lnTo>
                  <a:lnTo>
                    <a:pt x="50" y="150"/>
                  </a:lnTo>
                  <a:lnTo>
                    <a:pt x="50" y="145"/>
                  </a:lnTo>
                  <a:lnTo>
                    <a:pt x="45" y="136"/>
                  </a:lnTo>
                  <a:lnTo>
                    <a:pt x="45" y="132"/>
                  </a:lnTo>
                  <a:lnTo>
                    <a:pt x="45" y="127"/>
                  </a:lnTo>
                  <a:lnTo>
                    <a:pt x="45" y="123"/>
                  </a:lnTo>
                  <a:lnTo>
                    <a:pt x="45" y="118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4"/>
                  </a:lnTo>
                  <a:lnTo>
                    <a:pt x="45" y="100"/>
                  </a:lnTo>
                  <a:lnTo>
                    <a:pt x="36" y="91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27" y="73"/>
                  </a:lnTo>
                  <a:lnTo>
                    <a:pt x="27" y="68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4" y="37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1" name="Freeform 117">
              <a:extLst>
                <a:ext uri="{FF2B5EF4-FFF2-40B4-BE49-F238E27FC236}">
                  <a16:creationId xmlns:a16="http://schemas.microsoft.com/office/drawing/2014/main" id="{4D4F6694-A607-7B55-684C-F3C766600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4101" y="3656014"/>
              <a:ext cx="49213" cy="85725"/>
            </a:xfrm>
            <a:custGeom>
              <a:avLst/>
              <a:gdLst>
                <a:gd name="T0" fmla="*/ 4 w 31"/>
                <a:gd name="T1" fmla="*/ 5 h 54"/>
                <a:gd name="T2" fmla="*/ 9 w 31"/>
                <a:gd name="T3" fmla="*/ 5 h 54"/>
                <a:gd name="T4" fmla="*/ 13 w 31"/>
                <a:gd name="T5" fmla="*/ 14 h 54"/>
                <a:gd name="T6" fmla="*/ 18 w 31"/>
                <a:gd name="T7" fmla="*/ 18 h 54"/>
                <a:gd name="T8" fmla="*/ 18 w 31"/>
                <a:gd name="T9" fmla="*/ 18 h 54"/>
                <a:gd name="T10" fmla="*/ 18 w 31"/>
                <a:gd name="T11" fmla="*/ 23 h 54"/>
                <a:gd name="T12" fmla="*/ 18 w 31"/>
                <a:gd name="T13" fmla="*/ 23 h 54"/>
                <a:gd name="T14" fmla="*/ 18 w 31"/>
                <a:gd name="T15" fmla="*/ 27 h 54"/>
                <a:gd name="T16" fmla="*/ 22 w 31"/>
                <a:gd name="T17" fmla="*/ 32 h 54"/>
                <a:gd name="T18" fmla="*/ 22 w 31"/>
                <a:gd name="T19" fmla="*/ 32 h 54"/>
                <a:gd name="T20" fmla="*/ 27 w 31"/>
                <a:gd name="T21" fmla="*/ 36 h 54"/>
                <a:gd name="T22" fmla="*/ 27 w 31"/>
                <a:gd name="T23" fmla="*/ 41 h 54"/>
                <a:gd name="T24" fmla="*/ 31 w 31"/>
                <a:gd name="T25" fmla="*/ 45 h 54"/>
                <a:gd name="T26" fmla="*/ 31 w 31"/>
                <a:gd name="T27" fmla="*/ 50 h 54"/>
                <a:gd name="T28" fmla="*/ 27 w 31"/>
                <a:gd name="T29" fmla="*/ 54 h 54"/>
                <a:gd name="T30" fmla="*/ 27 w 31"/>
                <a:gd name="T31" fmla="*/ 54 h 54"/>
                <a:gd name="T32" fmla="*/ 22 w 31"/>
                <a:gd name="T33" fmla="*/ 50 h 54"/>
                <a:gd name="T34" fmla="*/ 22 w 31"/>
                <a:gd name="T35" fmla="*/ 50 h 54"/>
                <a:gd name="T36" fmla="*/ 22 w 31"/>
                <a:gd name="T37" fmla="*/ 50 h 54"/>
                <a:gd name="T38" fmla="*/ 18 w 31"/>
                <a:gd name="T39" fmla="*/ 45 h 54"/>
                <a:gd name="T40" fmla="*/ 18 w 31"/>
                <a:gd name="T41" fmla="*/ 45 h 54"/>
                <a:gd name="T42" fmla="*/ 18 w 31"/>
                <a:gd name="T43" fmla="*/ 41 h 54"/>
                <a:gd name="T44" fmla="*/ 13 w 31"/>
                <a:gd name="T45" fmla="*/ 36 h 54"/>
                <a:gd name="T46" fmla="*/ 9 w 31"/>
                <a:gd name="T47" fmla="*/ 36 h 54"/>
                <a:gd name="T48" fmla="*/ 9 w 31"/>
                <a:gd name="T49" fmla="*/ 27 h 54"/>
                <a:gd name="T50" fmla="*/ 4 w 31"/>
                <a:gd name="T51" fmla="*/ 27 h 54"/>
                <a:gd name="T52" fmla="*/ 4 w 31"/>
                <a:gd name="T53" fmla="*/ 18 h 54"/>
                <a:gd name="T54" fmla="*/ 4 w 31"/>
                <a:gd name="T55" fmla="*/ 14 h 54"/>
                <a:gd name="T56" fmla="*/ 0 w 31"/>
                <a:gd name="T57" fmla="*/ 9 h 54"/>
                <a:gd name="T58" fmla="*/ 4 w 31"/>
                <a:gd name="T59" fmla="*/ 5 h 54"/>
                <a:gd name="T60" fmla="*/ 0 w 31"/>
                <a:gd name="T61" fmla="*/ 5 h 54"/>
                <a:gd name="T62" fmla="*/ 4 w 31"/>
                <a:gd name="T63" fmla="*/ 0 h 54"/>
                <a:gd name="T64" fmla="*/ 4 w 31"/>
                <a:gd name="T6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54">
                  <a:moveTo>
                    <a:pt x="4" y="5"/>
                  </a:move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9"/>
                  </a:lnTo>
                  <a:lnTo>
                    <a:pt x="13" y="14"/>
                  </a:lnTo>
                  <a:lnTo>
                    <a:pt x="13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2" y="27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7" y="36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3" y="41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4" y="27"/>
                  </a:lnTo>
                  <a:lnTo>
                    <a:pt x="4" y="23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5"/>
                  </a:lnTo>
                  <a:lnTo>
                    <a:pt x="4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2" name="Freeform 118">
              <a:extLst>
                <a:ext uri="{FF2B5EF4-FFF2-40B4-BE49-F238E27FC236}">
                  <a16:creationId xmlns:a16="http://schemas.microsoft.com/office/drawing/2014/main" id="{62BD76CE-539A-6DE6-FAAD-36B953676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313" y="2249489"/>
              <a:ext cx="430213" cy="350838"/>
            </a:xfrm>
            <a:custGeom>
              <a:avLst/>
              <a:gdLst>
                <a:gd name="T0" fmla="*/ 252 w 271"/>
                <a:gd name="T1" fmla="*/ 9 h 221"/>
                <a:gd name="T2" fmla="*/ 257 w 271"/>
                <a:gd name="T3" fmla="*/ 36 h 221"/>
                <a:gd name="T4" fmla="*/ 262 w 271"/>
                <a:gd name="T5" fmla="*/ 50 h 221"/>
                <a:gd name="T6" fmla="*/ 266 w 271"/>
                <a:gd name="T7" fmla="*/ 68 h 221"/>
                <a:gd name="T8" fmla="*/ 266 w 271"/>
                <a:gd name="T9" fmla="*/ 95 h 221"/>
                <a:gd name="T10" fmla="*/ 248 w 271"/>
                <a:gd name="T11" fmla="*/ 136 h 221"/>
                <a:gd name="T12" fmla="*/ 230 w 271"/>
                <a:gd name="T13" fmla="*/ 167 h 221"/>
                <a:gd name="T14" fmla="*/ 225 w 271"/>
                <a:gd name="T15" fmla="*/ 185 h 221"/>
                <a:gd name="T16" fmla="*/ 216 w 271"/>
                <a:gd name="T17" fmla="*/ 190 h 221"/>
                <a:gd name="T18" fmla="*/ 203 w 271"/>
                <a:gd name="T19" fmla="*/ 194 h 221"/>
                <a:gd name="T20" fmla="*/ 176 w 271"/>
                <a:gd name="T21" fmla="*/ 190 h 221"/>
                <a:gd name="T22" fmla="*/ 162 w 271"/>
                <a:gd name="T23" fmla="*/ 199 h 221"/>
                <a:gd name="T24" fmla="*/ 135 w 271"/>
                <a:gd name="T25" fmla="*/ 190 h 221"/>
                <a:gd name="T26" fmla="*/ 121 w 271"/>
                <a:gd name="T27" fmla="*/ 194 h 221"/>
                <a:gd name="T28" fmla="*/ 117 w 271"/>
                <a:gd name="T29" fmla="*/ 194 h 221"/>
                <a:gd name="T30" fmla="*/ 108 w 271"/>
                <a:gd name="T31" fmla="*/ 190 h 221"/>
                <a:gd name="T32" fmla="*/ 99 w 271"/>
                <a:gd name="T33" fmla="*/ 181 h 221"/>
                <a:gd name="T34" fmla="*/ 85 w 271"/>
                <a:gd name="T35" fmla="*/ 181 h 221"/>
                <a:gd name="T36" fmla="*/ 72 w 271"/>
                <a:gd name="T37" fmla="*/ 185 h 221"/>
                <a:gd name="T38" fmla="*/ 67 w 271"/>
                <a:gd name="T39" fmla="*/ 199 h 221"/>
                <a:gd name="T40" fmla="*/ 58 w 271"/>
                <a:gd name="T41" fmla="*/ 212 h 221"/>
                <a:gd name="T42" fmla="*/ 58 w 271"/>
                <a:gd name="T43" fmla="*/ 217 h 221"/>
                <a:gd name="T44" fmla="*/ 58 w 271"/>
                <a:gd name="T45" fmla="*/ 221 h 221"/>
                <a:gd name="T46" fmla="*/ 49 w 271"/>
                <a:gd name="T47" fmla="*/ 212 h 221"/>
                <a:gd name="T48" fmla="*/ 40 w 271"/>
                <a:gd name="T49" fmla="*/ 208 h 221"/>
                <a:gd name="T50" fmla="*/ 36 w 271"/>
                <a:gd name="T51" fmla="*/ 212 h 221"/>
                <a:gd name="T52" fmla="*/ 31 w 271"/>
                <a:gd name="T53" fmla="*/ 212 h 221"/>
                <a:gd name="T54" fmla="*/ 36 w 271"/>
                <a:gd name="T55" fmla="*/ 208 h 221"/>
                <a:gd name="T56" fmla="*/ 31 w 271"/>
                <a:gd name="T57" fmla="*/ 203 h 221"/>
                <a:gd name="T58" fmla="*/ 27 w 271"/>
                <a:gd name="T59" fmla="*/ 203 h 221"/>
                <a:gd name="T60" fmla="*/ 13 w 271"/>
                <a:gd name="T61" fmla="*/ 194 h 221"/>
                <a:gd name="T62" fmla="*/ 13 w 271"/>
                <a:gd name="T63" fmla="*/ 190 h 221"/>
                <a:gd name="T64" fmla="*/ 13 w 271"/>
                <a:gd name="T65" fmla="*/ 190 h 221"/>
                <a:gd name="T66" fmla="*/ 9 w 271"/>
                <a:gd name="T67" fmla="*/ 185 h 221"/>
                <a:gd name="T68" fmla="*/ 4 w 271"/>
                <a:gd name="T69" fmla="*/ 176 h 221"/>
                <a:gd name="T70" fmla="*/ 0 w 271"/>
                <a:gd name="T71" fmla="*/ 172 h 221"/>
                <a:gd name="T72" fmla="*/ 0 w 271"/>
                <a:gd name="T73" fmla="*/ 163 h 221"/>
                <a:gd name="T74" fmla="*/ 13 w 271"/>
                <a:gd name="T75" fmla="*/ 158 h 221"/>
                <a:gd name="T76" fmla="*/ 27 w 271"/>
                <a:gd name="T77" fmla="*/ 154 h 221"/>
                <a:gd name="T78" fmla="*/ 49 w 271"/>
                <a:gd name="T79" fmla="*/ 154 h 221"/>
                <a:gd name="T80" fmla="*/ 58 w 271"/>
                <a:gd name="T81" fmla="*/ 149 h 221"/>
                <a:gd name="T82" fmla="*/ 63 w 271"/>
                <a:gd name="T83" fmla="*/ 145 h 221"/>
                <a:gd name="T84" fmla="*/ 67 w 271"/>
                <a:gd name="T85" fmla="*/ 136 h 221"/>
                <a:gd name="T86" fmla="*/ 72 w 271"/>
                <a:gd name="T87" fmla="*/ 117 h 221"/>
                <a:gd name="T88" fmla="*/ 72 w 271"/>
                <a:gd name="T89" fmla="*/ 90 h 221"/>
                <a:gd name="T90" fmla="*/ 85 w 271"/>
                <a:gd name="T91" fmla="*/ 77 h 221"/>
                <a:gd name="T92" fmla="*/ 103 w 271"/>
                <a:gd name="T93" fmla="*/ 68 h 221"/>
                <a:gd name="T94" fmla="*/ 126 w 271"/>
                <a:gd name="T95" fmla="*/ 50 h 221"/>
                <a:gd name="T96" fmla="*/ 167 w 271"/>
                <a:gd name="T97" fmla="*/ 23 h 221"/>
                <a:gd name="T98" fmla="*/ 212 w 271"/>
                <a:gd name="T99" fmla="*/ 0 h 221"/>
                <a:gd name="T100" fmla="*/ 239 w 271"/>
                <a:gd name="T101" fmla="*/ 1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1" h="221">
                  <a:moveTo>
                    <a:pt x="239" y="18"/>
                  </a:moveTo>
                  <a:lnTo>
                    <a:pt x="239" y="18"/>
                  </a:lnTo>
                  <a:lnTo>
                    <a:pt x="239" y="18"/>
                  </a:lnTo>
                  <a:lnTo>
                    <a:pt x="243" y="13"/>
                  </a:lnTo>
                  <a:lnTo>
                    <a:pt x="252" y="9"/>
                  </a:lnTo>
                  <a:lnTo>
                    <a:pt x="252" y="9"/>
                  </a:lnTo>
                  <a:lnTo>
                    <a:pt x="252" y="18"/>
                  </a:lnTo>
                  <a:lnTo>
                    <a:pt x="257" y="27"/>
                  </a:lnTo>
                  <a:lnTo>
                    <a:pt x="257" y="36"/>
                  </a:lnTo>
                  <a:lnTo>
                    <a:pt x="257" y="36"/>
                  </a:lnTo>
                  <a:lnTo>
                    <a:pt x="257" y="36"/>
                  </a:lnTo>
                  <a:lnTo>
                    <a:pt x="257" y="41"/>
                  </a:lnTo>
                  <a:lnTo>
                    <a:pt x="266" y="45"/>
                  </a:lnTo>
                  <a:lnTo>
                    <a:pt x="262" y="50"/>
                  </a:lnTo>
                  <a:lnTo>
                    <a:pt x="262" y="50"/>
                  </a:lnTo>
                  <a:lnTo>
                    <a:pt x="266" y="54"/>
                  </a:lnTo>
                  <a:lnTo>
                    <a:pt x="271" y="59"/>
                  </a:lnTo>
                  <a:lnTo>
                    <a:pt x="271" y="59"/>
                  </a:lnTo>
                  <a:lnTo>
                    <a:pt x="271" y="59"/>
                  </a:lnTo>
                  <a:lnTo>
                    <a:pt x="266" y="68"/>
                  </a:lnTo>
                  <a:lnTo>
                    <a:pt x="266" y="68"/>
                  </a:lnTo>
                  <a:lnTo>
                    <a:pt x="266" y="77"/>
                  </a:lnTo>
                  <a:lnTo>
                    <a:pt x="266" y="81"/>
                  </a:lnTo>
                  <a:lnTo>
                    <a:pt x="266" y="86"/>
                  </a:lnTo>
                  <a:lnTo>
                    <a:pt x="266" y="95"/>
                  </a:lnTo>
                  <a:lnTo>
                    <a:pt x="266" y="104"/>
                  </a:lnTo>
                  <a:lnTo>
                    <a:pt x="262" y="113"/>
                  </a:lnTo>
                  <a:lnTo>
                    <a:pt x="262" y="122"/>
                  </a:lnTo>
                  <a:lnTo>
                    <a:pt x="257" y="126"/>
                  </a:lnTo>
                  <a:lnTo>
                    <a:pt x="248" y="136"/>
                  </a:lnTo>
                  <a:lnTo>
                    <a:pt x="243" y="145"/>
                  </a:lnTo>
                  <a:lnTo>
                    <a:pt x="239" y="149"/>
                  </a:lnTo>
                  <a:lnTo>
                    <a:pt x="234" y="158"/>
                  </a:lnTo>
                  <a:lnTo>
                    <a:pt x="230" y="167"/>
                  </a:lnTo>
                  <a:lnTo>
                    <a:pt x="230" y="167"/>
                  </a:lnTo>
                  <a:lnTo>
                    <a:pt x="230" y="172"/>
                  </a:lnTo>
                  <a:lnTo>
                    <a:pt x="230" y="176"/>
                  </a:lnTo>
                  <a:lnTo>
                    <a:pt x="230" y="185"/>
                  </a:lnTo>
                  <a:lnTo>
                    <a:pt x="230" y="185"/>
                  </a:lnTo>
                  <a:lnTo>
                    <a:pt x="225" y="185"/>
                  </a:lnTo>
                  <a:lnTo>
                    <a:pt x="225" y="185"/>
                  </a:lnTo>
                  <a:lnTo>
                    <a:pt x="221" y="185"/>
                  </a:lnTo>
                  <a:lnTo>
                    <a:pt x="216" y="190"/>
                  </a:lnTo>
                  <a:lnTo>
                    <a:pt x="216" y="190"/>
                  </a:lnTo>
                  <a:lnTo>
                    <a:pt x="216" y="190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07" y="194"/>
                  </a:lnTo>
                  <a:lnTo>
                    <a:pt x="207" y="194"/>
                  </a:lnTo>
                  <a:lnTo>
                    <a:pt x="203" y="194"/>
                  </a:lnTo>
                  <a:lnTo>
                    <a:pt x="198" y="190"/>
                  </a:lnTo>
                  <a:lnTo>
                    <a:pt x="194" y="190"/>
                  </a:lnTo>
                  <a:lnTo>
                    <a:pt x="194" y="190"/>
                  </a:lnTo>
                  <a:lnTo>
                    <a:pt x="185" y="190"/>
                  </a:lnTo>
                  <a:lnTo>
                    <a:pt x="176" y="190"/>
                  </a:lnTo>
                  <a:lnTo>
                    <a:pt x="171" y="190"/>
                  </a:lnTo>
                  <a:lnTo>
                    <a:pt x="171" y="190"/>
                  </a:lnTo>
                  <a:lnTo>
                    <a:pt x="171" y="194"/>
                  </a:lnTo>
                  <a:lnTo>
                    <a:pt x="167" y="194"/>
                  </a:lnTo>
                  <a:lnTo>
                    <a:pt x="162" y="199"/>
                  </a:lnTo>
                  <a:lnTo>
                    <a:pt x="153" y="199"/>
                  </a:lnTo>
                  <a:lnTo>
                    <a:pt x="149" y="199"/>
                  </a:lnTo>
                  <a:lnTo>
                    <a:pt x="149" y="199"/>
                  </a:lnTo>
                  <a:lnTo>
                    <a:pt x="144" y="194"/>
                  </a:lnTo>
                  <a:lnTo>
                    <a:pt x="135" y="190"/>
                  </a:lnTo>
                  <a:lnTo>
                    <a:pt x="135" y="190"/>
                  </a:lnTo>
                  <a:lnTo>
                    <a:pt x="131" y="190"/>
                  </a:lnTo>
                  <a:lnTo>
                    <a:pt x="131" y="190"/>
                  </a:lnTo>
                  <a:lnTo>
                    <a:pt x="121" y="194"/>
                  </a:lnTo>
                  <a:lnTo>
                    <a:pt x="121" y="194"/>
                  </a:lnTo>
                  <a:lnTo>
                    <a:pt x="121" y="194"/>
                  </a:lnTo>
                  <a:lnTo>
                    <a:pt x="117" y="194"/>
                  </a:lnTo>
                  <a:lnTo>
                    <a:pt x="117" y="199"/>
                  </a:lnTo>
                  <a:lnTo>
                    <a:pt x="117" y="199"/>
                  </a:lnTo>
                  <a:lnTo>
                    <a:pt x="117" y="194"/>
                  </a:lnTo>
                  <a:lnTo>
                    <a:pt x="112" y="194"/>
                  </a:lnTo>
                  <a:lnTo>
                    <a:pt x="112" y="194"/>
                  </a:lnTo>
                  <a:lnTo>
                    <a:pt x="112" y="190"/>
                  </a:lnTo>
                  <a:lnTo>
                    <a:pt x="108" y="190"/>
                  </a:lnTo>
                  <a:lnTo>
                    <a:pt x="108" y="190"/>
                  </a:lnTo>
                  <a:lnTo>
                    <a:pt x="108" y="185"/>
                  </a:lnTo>
                  <a:lnTo>
                    <a:pt x="103" y="185"/>
                  </a:lnTo>
                  <a:lnTo>
                    <a:pt x="103" y="185"/>
                  </a:lnTo>
                  <a:lnTo>
                    <a:pt x="103" y="185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90" y="181"/>
                  </a:lnTo>
                  <a:lnTo>
                    <a:pt x="90" y="181"/>
                  </a:lnTo>
                  <a:lnTo>
                    <a:pt x="85" y="181"/>
                  </a:lnTo>
                  <a:lnTo>
                    <a:pt x="85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76" y="181"/>
                  </a:lnTo>
                  <a:lnTo>
                    <a:pt x="76" y="185"/>
                  </a:lnTo>
                  <a:lnTo>
                    <a:pt x="72" y="185"/>
                  </a:lnTo>
                  <a:lnTo>
                    <a:pt x="67" y="185"/>
                  </a:lnTo>
                  <a:lnTo>
                    <a:pt x="67" y="190"/>
                  </a:lnTo>
                  <a:lnTo>
                    <a:pt x="67" y="190"/>
                  </a:lnTo>
                  <a:lnTo>
                    <a:pt x="67" y="194"/>
                  </a:lnTo>
                  <a:lnTo>
                    <a:pt x="67" y="199"/>
                  </a:lnTo>
                  <a:lnTo>
                    <a:pt x="63" y="199"/>
                  </a:lnTo>
                  <a:lnTo>
                    <a:pt x="63" y="203"/>
                  </a:lnTo>
                  <a:lnTo>
                    <a:pt x="58" y="203"/>
                  </a:lnTo>
                  <a:lnTo>
                    <a:pt x="58" y="208"/>
                  </a:lnTo>
                  <a:lnTo>
                    <a:pt x="58" y="212"/>
                  </a:lnTo>
                  <a:lnTo>
                    <a:pt x="58" y="212"/>
                  </a:lnTo>
                  <a:lnTo>
                    <a:pt x="58" y="217"/>
                  </a:lnTo>
                  <a:lnTo>
                    <a:pt x="58" y="217"/>
                  </a:lnTo>
                  <a:lnTo>
                    <a:pt x="58" y="217"/>
                  </a:lnTo>
                  <a:lnTo>
                    <a:pt x="58" y="217"/>
                  </a:lnTo>
                  <a:lnTo>
                    <a:pt x="58" y="221"/>
                  </a:lnTo>
                  <a:lnTo>
                    <a:pt x="58" y="221"/>
                  </a:lnTo>
                  <a:lnTo>
                    <a:pt x="58" y="221"/>
                  </a:lnTo>
                  <a:lnTo>
                    <a:pt x="58" y="221"/>
                  </a:lnTo>
                  <a:lnTo>
                    <a:pt x="58" y="221"/>
                  </a:lnTo>
                  <a:lnTo>
                    <a:pt x="54" y="217"/>
                  </a:lnTo>
                  <a:lnTo>
                    <a:pt x="54" y="217"/>
                  </a:lnTo>
                  <a:lnTo>
                    <a:pt x="54" y="217"/>
                  </a:lnTo>
                  <a:lnTo>
                    <a:pt x="54" y="217"/>
                  </a:lnTo>
                  <a:lnTo>
                    <a:pt x="49" y="212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0" y="208"/>
                  </a:lnTo>
                  <a:lnTo>
                    <a:pt x="40" y="208"/>
                  </a:lnTo>
                  <a:lnTo>
                    <a:pt x="40" y="208"/>
                  </a:lnTo>
                  <a:lnTo>
                    <a:pt x="40" y="212"/>
                  </a:lnTo>
                  <a:lnTo>
                    <a:pt x="36" y="212"/>
                  </a:lnTo>
                  <a:lnTo>
                    <a:pt x="36" y="212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6" y="212"/>
                  </a:lnTo>
                  <a:lnTo>
                    <a:pt x="31" y="212"/>
                  </a:lnTo>
                  <a:lnTo>
                    <a:pt x="31" y="208"/>
                  </a:lnTo>
                  <a:lnTo>
                    <a:pt x="31" y="208"/>
                  </a:lnTo>
                  <a:lnTo>
                    <a:pt x="31" y="208"/>
                  </a:lnTo>
                  <a:lnTo>
                    <a:pt x="31" y="208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6" y="203"/>
                  </a:lnTo>
                  <a:lnTo>
                    <a:pt x="31" y="203"/>
                  </a:lnTo>
                  <a:lnTo>
                    <a:pt x="31" y="203"/>
                  </a:lnTo>
                  <a:lnTo>
                    <a:pt x="31" y="203"/>
                  </a:lnTo>
                  <a:lnTo>
                    <a:pt x="31" y="203"/>
                  </a:lnTo>
                  <a:lnTo>
                    <a:pt x="31" y="203"/>
                  </a:lnTo>
                  <a:lnTo>
                    <a:pt x="27" y="203"/>
                  </a:lnTo>
                  <a:lnTo>
                    <a:pt x="27" y="203"/>
                  </a:lnTo>
                  <a:lnTo>
                    <a:pt x="27" y="203"/>
                  </a:lnTo>
                  <a:lnTo>
                    <a:pt x="22" y="203"/>
                  </a:lnTo>
                  <a:lnTo>
                    <a:pt x="22" y="203"/>
                  </a:lnTo>
                  <a:lnTo>
                    <a:pt x="18" y="199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90"/>
                  </a:lnTo>
                  <a:lnTo>
                    <a:pt x="13" y="190"/>
                  </a:lnTo>
                  <a:lnTo>
                    <a:pt x="13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13" y="190"/>
                  </a:lnTo>
                  <a:lnTo>
                    <a:pt x="13" y="190"/>
                  </a:lnTo>
                  <a:lnTo>
                    <a:pt x="13" y="185"/>
                  </a:lnTo>
                  <a:lnTo>
                    <a:pt x="13" y="185"/>
                  </a:lnTo>
                  <a:lnTo>
                    <a:pt x="13" y="185"/>
                  </a:lnTo>
                  <a:lnTo>
                    <a:pt x="9" y="185"/>
                  </a:lnTo>
                  <a:lnTo>
                    <a:pt x="9" y="185"/>
                  </a:lnTo>
                  <a:lnTo>
                    <a:pt x="9" y="185"/>
                  </a:lnTo>
                  <a:lnTo>
                    <a:pt x="9" y="185"/>
                  </a:lnTo>
                  <a:lnTo>
                    <a:pt x="9" y="185"/>
                  </a:lnTo>
                  <a:lnTo>
                    <a:pt x="4" y="181"/>
                  </a:lnTo>
                  <a:lnTo>
                    <a:pt x="4" y="176"/>
                  </a:lnTo>
                  <a:lnTo>
                    <a:pt x="4" y="176"/>
                  </a:lnTo>
                  <a:lnTo>
                    <a:pt x="4" y="176"/>
                  </a:lnTo>
                  <a:lnTo>
                    <a:pt x="4" y="172"/>
                  </a:lnTo>
                  <a:lnTo>
                    <a:pt x="4" y="172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4" y="158"/>
                  </a:lnTo>
                  <a:lnTo>
                    <a:pt x="9" y="158"/>
                  </a:lnTo>
                  <a:lnTo>
                    <a:pt x="13" y="158"/>
                  </a:lnTo>
                  <a:lnTo>
                    <a:pt x="13" y="158"/>
                  </a:lnTo>
                  <a:lnTo>
                    <a:pt x="18" y="158"/>
                  </a:lnTo>
                  <a:lnTo>
                    <a:pt x="18" y="154"/>
                  </a:lnTo>
                  <a:lnTo>
                    <a:pt x="22" y="154"/>
                  </a:lnTo>
                  <a:lnTo>
                    <a:pt x="27" y="154"/>
                  </a:lnTo>
                  <a:lnTo>
                    <a:pt x="31" y="154"/>
                  </a:lnTo>
                  <a:lnTo>
                    <a:pt x="40" y="154"/>
                  </a:lnTo>
                  <a:lnTo>
                    <a:pt x="45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54" y="154"/>
                  </a:lnTo>
                  <a:lnTo>
                    <a:pt x="58" y="154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7" y="136"/>
                  </a:lnTo>
                  <a:lnTo>
                    <a:pt x="67" y="136"/>
                  </a:lnTo>
                  <a:lnTo>
                    <a:pt x="67" y="131"/>
                  </a:lnTo>
                  <a:lnTo>
                    <a:pt x="67" y="126"/>
                  </a:lnTo>
                  <a:lnTo>
                    <a:pt x="67" y="122"/>
                  </a:lnTo>
                  <a:lnTo>
                    <a:pt x="72" y="122"/>
                  </a:lnTo>
                  <a:lnTo>
                    <a:pt x="72" y="117"/>
                  </a:lnTo>
                  <a:lnTo>
                    <a:pt x="72" y="108"/>
                  </a:lnTo>
                  <a:lnTo>
                    <a:pt x="72" y="104"/>
                  </a:lnTo>
                  <a:lnTo>
                    <a:pt x="72" y="99"/>
                  </a:lnTo>
                  <a:lnTo>
                    <a:pt x="72" y="95"/>
                  </a:lnTo>
                  <a:lnTo>
                    <a:pt x="72" y="90"/>
                  </a:lnTo>
                  <a:lnTo>
                    <a:pt x="72" y="8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6" y="81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4" y="77"/>
                  </a:lnTo>
                  <a:lnTo>
                    <a:pt x="99" y="77"/>
                  </a:lnTo>
                  <a:lnTo>
                    <a:pt x="103" y="72"/>
                  </a:lnTo>
                  <a:lnTo>
                    <a:pt x="103" y="68"/>
                  </a:lnTo>
                  <a:lnTo>
                    <a:pt x="108" y="63"/>
                  </a:lnTo>
                  <a:lnTo>
                    <a:pt x="112" y="59"/>
                  </a:lnTo>
                  <a:lnTo>
                    <a:pt x="117" y="54"/>
                  </a:lnTo>
                  <a:lnTo>
                    <a:pt x="121" y="54"/>
                  </a:lnTo>
                  <a:lnTo>
                    <a:pt x="126" y="50"/>
                  </a:lnTo>
                  <a:lnTo>
                    <a:pt x="131" y="45"/>
                  </a:lnTo>
                  <a:lnTo>
                    <a:pt x="140" y="41"/>
                  </a:lnTo>
                  <a:lnTo>
                    <a:pt x="149" y="32"/>
                  </a:lnTo>
                  <a:lnTo>
                    <a:pt x="158" y="27"/>
                  </a:lnTo>
                  <a:lnTo>
                    <a:pt x="167" y="23"/>
                  </a:lnTo>
                  <a:lnTo>
                    <a:pt x="176" y="18"/>
                  </a:lnTo>
                  <a:lnTo>
                    <a:pt x="185" y="9"/>
                  </a:lnTo>
                  <a:lnTo>
                    <a:pt x="194" y="4"/>
                  </a:lnTo>
                  <a:lnTo>
                    <a:pt x="203" y="0"/>
                  </a:lnTo>
                  <a:lnTo>
                    <a:pt x="212" y="0"/>
                  </a:lnTo>
                  <a:lnTo>
                    <a:pt x="221" y="4"/>
                  </a:lnTo>
                  <a:lnTo>
                    <a:pt x="225" y="4"/>
                  </a:lnTo>
                  <a:lnTo>
                    <a:pt x="230" y="4"/>
                  </a:lnTo>
                  <a:lnTo>
                    <a:pt x="234" y="9"/>
                  </a:lnTo>
                  <a:lnTo>
                    <a:pt x="239" y="18"/>
                  </a:lnTo>
                  <a:lnTo>
                    <a:pt x="239" y="18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3" name="Freeform 119">
              <a:extLst>
                <a:ext uri="{FF2B5EF4-FFF2-40B4-BE49-F238E27FC236}">
                  <a16:creationId xmlns:a16="http://schemas.microsoft.com/office/drawing/2014/main" id="{BBB83FA7-4B39-2FFF-0891-C105E7C7B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1813" y="2536826"/>
              <a:ext cx="330200" cy="287338"/>
            </a:xfrm>
            <a:custGeom>
              <a:avLst/>
              <a:gdLst>
                <a:gd name="T0" fmla="*/ 68 w 208"/>
                <a:gd name="T1" fmla="*/ 4 h 181"/>
                <a:gd name="T2" fmla="*/ 77 w 208"/>
                <a:gd name="T3" fmla="*/ 13 h 181"/>
                <a:gd name="T4" fmla="*/ 81 w 208"/>
                <a:gd name="T5" fmla="*/ 13 h 181"/>
                <a:gd name="T6" fmla="*/ 109 w 208"/>
                <a:gd name="T7" fmla="*/ 18 h 181"/>
                <a:gd name="T8" fmla="*/ 131 w 208"/>
                <a:gd name="T9" fmla="*/ 9 h 181"/>
                <a:gd name="T10" fmla="*/ 158 w 208"/>
                <a:gd name="T11" fmla="*/ 9 h 181"/>
                <a:gd name="T12" fmla="*/ 176 w 208"/>
                <a:gd name="T13" fmla="*/ 9 h 181"/>
                <a:gd name="T14" fmla="*/ 190 w 208"/>
                <a:gd name="T15" fmla="*/ 4 h 181"/>
                <a:gd name="T16" fmla="*/ 199 w 208"/>
                <a:gd name="T17" fmla="*/ 27 h 181"/>
                <a:gd name="T18" fmla="*/ 208 w 208"/>
                <a:gd name="T19" fmla="*/ 27 h 181"/>
                <a:gd name="T20" fmla="*/ 208 w 208"/>
                <a:gd name="T21" fmla="*/ 36 h 181"/>
                <a:gd name="T22" fmla="*/ 203 w 208"/>
                <a:gd name="T23" fmla="*/ 45 h 181"/>
                <a:gd name="T24" fmla="*/ 194 w 208"/>
                <a:gd name="T25" fmla="*/ 54 h 181"/>
                <a:gd name="T26" fmla="*/ 185 w 208"/>
                <a:gd name="T27" fmla="*/ 72 h 181"/>
                <a:gd name="T28" fmla="*/ 181 w 208"/>
                <a:gd name="T29" fmla="*/ 81 h 181"/>
                <a:gd name="T30" fmla="*/ 176 w 208"/>
                <a:gd name="T31" fmla="*/ 95 h 181"/>
                <a:gd name="T32" fmla="*/ 167 w 208"/>
                <a:gd name="T33" fmla="*/ 104 h 181"/>
                <a:gd name="T34" fmla="*/ 158 w 208"/>
                <a:gd name="T35" fmla="*/ 122 h 181"/>
                <a:gd name="T36" fmla="*/ 158 w 208"/>
                <a:gd name="T37" fmla="*/ 131 h 181"/>
                <a:gd name="T38" fmla="*/ 154 w 208"/>
                <a:gd name="T39" fmla="*/ 135 h 181"/>
                <a:gd name="T40" fmla="*/ 145 w 208"/>
                <a:gd name="T41" fmla="*/ 135 h 181"/>
                <a:gd name="T42" fmla="*/ 140 w 208"/>
                <a:gd name="T43" fmla="*/ 126 h 181"/>
                <a:gd name="T44" fmla="*/ 131 w 208"/>
                <a:gd name="T45" fmla="*/ 131 h 181"/>
                <a:gd name="T46" fmla="*/ 127 w 208"/>
                <a:gd name="T47" fmla="*/ 131 h 181"/>
                <a:gd name="T48" fmla="*/ 118 w 208"/>
                <a:gd name="T49" fmla="*/ 140 h 181"/>
                <a:gd name="T50" fmla="*/ 109 w 208"/>
                <a:gd name="T51" fmla="*/ 153 h 181"/>
                <a:gd name="T52" fmla="*/ 104 w 208"/>
                <a:gd name="T53" fmla="*/ 172 h 181"/>
                <a:gd name="T54" fmla="*/ 100 w 208"/>
                <a:gd name="T55" fmla="*/ 167 h 181"/>
                <a:gd name="T56" fmla="*/ 86 w 208"/>
                <a:gd name="T57" fmla="*/ 176 h 181"/>
                <a:gd name="T58" fmla="*/ 81 w 208"/>
                <a:gd name="T59" fmla="*/ 176 h 181"/>
                <a:gd name="T60" fmla="*/ 77 w 208"/>
                <a:gd name="T61" fmla="*/ 176 h 181"/>
                <a:gd name="T62" fmla="*/ 72 w 208"/>
                <a:gd name="T63" fmla="*/ 172 h 181"/>
                <a:gd name="T64" fmla="*/ 72 w 208"/>
                <a:gd name="T65" fmla="*/ 176 h 181"/>
                <a:gd name="T66" fmla="*/ 68 w 208"/>
                <a:gd name="T67" fmla="*/ 181 h 181"/>
                <a:gd name="T68" fmla="*/ 63 w 208"/>
                <a:gd name="T69" fmla="*/ 176 h 181"/>
                <a:gd name="T70" fmla="*/ 59 w 208"/>
                <a:gd name="T71" fmla="*/ 181 h 181"/>
                <a:gd name="T72" fmla="*/ 50 w 208"/>
                <a:gd name="T73" fmla="*/ 167 h 181"/>
                <a:gd name="T74" fmla="*/ 50 w 208"/>
                <a:gd name="T75" fmla="*/ 163 h 181"/>
                <a:gd name="T76" fmla="*/ 50 w 208"/>
                <a:gd name="T77" fmla="*/ 158 h 181"/>
                <a:gd name="T78" fmla="*/ 50 w 208"/>
                <a:gd name="T79" fmla="*/ 153 h 181"/>
                <a:gd name="T80" fmla="*/ 45 w 208"/>
                <a:gd name="T81" fmla="*/ 153 h 181"/>
                <a:gd name="T82" fmla="*/ 41 w 208"/>
                <a:gd name="T83" fmla="*/ 149 h 181"/>
                <a:gd name="T84" fmla="*/ 14 w 208"/>
                <a:gd name="T85" fmla="*/ 140 h 181"/>
                <a:gd name="T86" fmla="*/ 14 w 208"/>
                <a:gd name="T87" fmla="*/ 135 h 181"/>
                <a:gd name="T88" fmla="*/ 0 w 208"/>
                <a:gd name="T89" fmla="*/ 135 h 181"/>
                <a:gd name="T90" fmla="*/ 0 w 208"/>
                <a:gd name="T91" fmla="*/ 126 h 181"/>
                <a:gd name="T92" fmla="*/ 0 w 208"/>
                <a:gd name="T93" fmla="*/ 117 h 181"/>
                <a:gd name="T94" fmla="*/ 0 w 208"/>
                <a:gd name="T95" fmla="*/ 104 h 181"/>
                <a:gd name="T96" fmla="*/ 5 w 208"/>
                <a:gd name="T97" fmla="*/ 90 h 181"/>
                <a:gd name="T98" fmla="*/ 9 w 208"/>
                <a:gd name="T99" fmla="*/ 81 h 181"/>
                <a:gd name="T100" fmla="*/ 18 w 208"/>
                <a:gd name="T101" fmla="*/ 72 h 181"/>
                <a:gd name="T102" fmla="*/ 18 w 208"/>
                <a:gd name="T103" fmla="*/ 63 h 181"/>
                <a:gd name="T104" fmla="*/ 23 w 208"/>
                <a:gd name="T105" fmla="*/ 59 h 181"/>
                <a:gd name="T106" fmla="*/ 18 w 208"/>
                <a:gd name="T107" fmla="*/ 49 h 181"/>
                <a:gd name="T108" fmla="*/ 18 w 208"/>
                <a:gd name="T109" fmla="*/ 40 h 181"/>
                <a:gd name="T110" fmla="*/ 18 w 208"/>
                <a:gd name="T111" fmla="*/ 36 h 181"/>
                <a:gd name="T112" fmla="*/ 23 w 208"/>
                <a:gd name="T113" fmla="*/ 18 h 181"/>
                <a:gd name="T114" fmla="*/ 32 w 208"/>
                <a:gd name="T115" fmla="*/ 4 h 181"/>
                <a:gd name="T116" fmla="*/ 45 w 208"/>
                <a:gd name="T1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8" h="181">
                  <a:moveTo>
                    <a:pt x="59" y="0"/>
                  </a:moveTo>
                  <a:lnTo>
                    <a:pt x="59" y="0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2" y="9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7" y="13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91" y="9"/>
                  </a:lnTo>
                  <a:lnTo>
                    <a:pt x="91" y="9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104" y="13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3" y="18"/>
                  </a:lnTo>
                  <a:lnTo>
                    <a:pt x="122" y="18"/>
                  </a:lnTo>
                  <a:lnTo>
                    <a:pt x="127" y="13"/>
                  </a:lnTo>
                  <a:lnTo>
                    <a:pt x="131" y="13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6" y="9"/>
                  </a:lnTo>
                  <a:lnTo>
                    <a:pt x="145" y="9"/>
                  </a:lnTo>
                  <a:lnTo>
                    <a:pt x="154" y="9"/>
                  </a:lnTo>
                  <a:lnTo>
                    <a:pt x="154" y="9"/>
                  </a:lnTo>
                  <a:lnTo>
                    <a:pt x="158" y="9"/>
                  </a:lnTo>
                  <a:lnTo>
                    <a:pt x="163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81" y="4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90" y="4"/>
                  </a:lnTo>
                  <a:lnTo>
                    <a:pt x="190" y="4"/>
                  </a:lnTo>
                  <a:lnTo>
                    <a:pt x="194" y="4"/>
                  </a:lnTo>
                  <a:lnTo>
                    <a:pt x="194" y="9"/>
                  </a:lnTo>
                  <a:lnTo>
                    <a:pt x="199" y="13"/>
                  </a:lnTo>
                  <a:lnTo>
                    <a:pt x="199" y="22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203" y="27"/>
                  </a:lnTo>
                  <a:lnTo>
                    <a:pt x="203" y="27"/>
                  </a:lnTo>
                  <a:lnTo>
                    <a:pt x="203" y="27"/>
                  </a:lnTo>
                  <a:lnTo>
                    <a:pt x="208" y="27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5"/>
                  </a:lnTo>
                  <a:lnTo>
                    <a:pt x="208" y="45"/>
                  </a:lnTo>
                  <a:lnTo>
                    <a:pt x="208" y="45"/>
                  </a:lnTo>
                  <a:lnTo>
                    <a:pt x="203" y="45"/>
                  </a:lnTo>
                  <a:lnTo>
                    <a:pt x="203" y="49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194" y="49"/>
                  </a:lnTo>
                  <a:lnTo>
                    <a:pt x="194" y="54"/>
                  </a:lnTo>
                  <a:lnTo>
                    <a:pt x="190" y="59"/>
                  </a:lnTo>
                  <a:lnTo>
                    <a:pt x="190" y="63"/>
                  </a:lnTo>
                  <a:lnTo>
                    <a:pt x="190" y="68"/>
                  </a:lnTo>
                  <a:lnTo>
                    <a:pt x="185" y="72"/>
                  </a:lnTo>
                  <a:lnTo>
                    <a:pt x="185" y="72"/>
                  </a:lnTo>
                  <a:lnTo>
                    <a:pt x="185" y="72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81"/>
                  </a:lnTo>
                  <a:lnTo>
                    <a:pt x="185" y="81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76" y="86"/>
                  </a:lnTo>
                  <a:lnTo>
                    <a:pt x="176" y="86"/>
                  </a:lnTo>
                  <a:lnTo>
                    <a:pt x="176" y="90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9"/>
                  </a:lnTo>
                  <a:lnTo>
                    <a:pt x="172" y="99"/>
                  </a:lnTo>
                  <a:lnTo>
                    <a:pt x="172" y="99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67" y="113"/>
                  </a:lnTo>
                  <a:lnTo>
                    <a:pt x="163" y="113"/>
                  </a:lnTo>
                  <a:lnTo>
                    <a:pt x="163" y="117"/>
                  </a:lnTo>
                  <a:lnTo>
                    <a:pt x="163" y="117"/>
                  </a:lnTo>
                  <a:lnTo>
                    <a:pt x="163" y="122"/>
                  </a:lnTo>
                  <a:lnTo>
                    <a:pt x="158" y="122"/>
                  </a:lnTo>
                  <a:lnTo>
                    <a:pt x="158" y="122"/>
                  </a:lnTo>
                  <a:lnTo>
                    <a:pt x="158" y="126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58" y="126"/>
                  </a:lnTo>
                  <a:lnTo>
                    <a:pt x="158" y="131"/>
                  </a:lnTo>
                  <a:lnTo>
                    <a:pt x="158" y="131"/>
                  </a:lnTo>
                  <a:lnTo>
                    <a:pt x="154" y="131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4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5" y="135"/>
                  </a:lnTo>
                  <a:lnTo>
                    <a:pt x="145" y="135"/>
                  </a:lnTo>
                  <a:lnTo>
                    <a:pt x="145" y="131"/>
                  </a:lnTo>
                  <a:lnTo>
                    <a:pt x="145" y="131"/>
                  </a:lnTo>
                  <a:lnTo>
                    <a:pt x="140" y="131"/>
                  </a:lnTo>
                  <a:lnTo>
                    <a:pt x="140" y="126"/>
                  </a:lnTo>
                  <a:lnTo>
                    <a:pt x="140" y="126"/>
                  </a:lnTo>
                  <a:lnTo>
                    <a:pt x="140" y="126"/>
                  </a:lnTo>
                  <a:lnTo>
                    <a:pt x="136" y="131"/>
                  </a:lnTo>
                  <a:lnTo>
                    <a:pt x="136" y="131"/>
                  </a:lnTo>
                  <a:lnTo>
                    <a:pt x="136" y="131"/>
                  </a:lnTo>
                  <a:lnTo>
                    <a:pt x="136" y="131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31" y="126"/>
                  </a:lnTo>
                  <a:lnTo>
                    <a:pt x="131" y="131"/>
                  </a:lnTo>
                  <a:lnTo>
                    <a:pt x="127" y="131"/>
                  </a:lnTo>
                  <a:lnTo>
                    <a:pt x="127" y="131"/>
                  </a:lnTo>
                  <a:lnTo>
                    <a:pt x="127" y="131"/>
                  </a:lnTo>
                  <a:lnTo>
                    <a:pt x="122" y="135"/>
                  </a:lnTo>
                  <a:lnTo>
                    <a:pt x="122" y="135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3" y="144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09" y="153"/>
                  </a:lnTo>
                  <a:lnTo>
                    <a:pt x="109" y="153"/>
                  </a:lnTo>
                  <a:lnTo>
                    <a:pt x="109" y="158"/>
                  </a:lnTo>
                  <a:lnTo>
                    <a:pt x="109" y="163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0" y="172"/>
                  </a:lnTo>
                  <a:lnTo>
                    <a:pt x="100" y="172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2"/>
                  </a:lnTo>
                  <a:lnTo>
                    <a:pt x="100" y="176"/>
                  </a:lnTo>
                  <a:lnTo>
                    <a:pt x="95" y="176"/>
                  </a:lnTo>
                  <a:lnTo>
                    <a:pt x="91" y="176"/>
                  </a:lnTo>
                  <a:lnTo>
                    <a:pt x="86" y="176"/>
                  </a:lnTo>
                  <a:lnTo>
                    <a:pt x="86" y="176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6"/>
                  </a:lnTo>
                  <a:lnTo>
                    <a:pt x="81" y="176"/>
                  </a:lnTo>
                  <a:lnTo>
                    <a:pt x="81" y="172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7" y="176"/>
                  </a:lnTo>
                  <a:lnTo>
                    <a:pt x="77" y="176"/>
                  </a:lnTo>
                  <a:lnTo>
                    <a:pt x="77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68" y="181"/>
                  </a:lnTo>
                  <a:lnTo>
                    <a:pt x="68" y="176"/>
                  </a:lnTo>
                  <a:lnTo>
                    <a:pt x="68" y="176"/>
                  </a:lnTo>
                  <a:lnTo>
                    <a:pt x="68" y="176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63" y="181"/>
                  </a:lnTo>
                  <a:lnTo>
                    <a:pt x="63" y="181"/>
                  </a:lnTo>
                  <a:lnTo>
                    <a:pt x="63" y="181"/>
                  </a:lnTo>
                  <a:lnTo>
                    <a:pt x="63" y="176"/>
                  </a:lnTo>
                  <a:lnTo>
                    <a:pt x="63" y="176"/>
                  </a:lnTo>
                  <a:lnTo>
                    <a:pt x="63" y="176"/>
                  </a:lnTo>
                  <a:lnTo>
                    <a:pt x="63" y="181"/>
                  </a:lnTo>
                  <a:lnTo>
                    <a:pt x="63" y="181"/>
                  </a:lnTo>
                  <a:lnTo>
                    <a:pt x="59" y="181"/>
                  </a:lnTo>
                  <a:lnTo>
                    <a:pt x="59" y="181"/>
                  </a:lnTo>
                  <a:lnTo>
                    <a:pt x="59" y="176"/>
                  </a:lnTo>
                  <a:lnTo>
                    <a:pt x="54" y="176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67"/>
                  </a:lnTo>
                  <a:lnTo>
                    <a:pt x="50" y="167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45" y="158"/>
                  </a:lnTo>
                  <a:lnTo>
                    <a:pt x="45" y="158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1" y="153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36" y="144"/>
                  </a:lnTo>
                  <a:lnTo>
                    <a:pt x="32" y="140"/>
                  </a:lnTo>
                  <a:lnTo>
                    <a:pt x="27" y="14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8" y="140"/>
                  </a:lnTo>
                  <a:lnTo>
                    <a:pt x="18" y="135"/>
                  </a:lnTo>
                  <a:lnTo>
                    <a:pt x="18" y="135"/>
                  </a:lnTo>
                  <a:lnTo>
                    <a:pt x="14" y="135"/>
                  </a:lnTo>
                  <a:lnTo>
                    <a:pt x="14" y="135"/>
                  </a:lnTo>
                  <a:lnTo>
                    <a:pt x="14" y="140"/>
                  </a:lnTo>
                  <a:lnTo>
                    <a:pt x="5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5" y="135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5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5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9" y="90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59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8" y="49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27"/>
                  </a:lnTo>
                  <a:lnTo>
                    <a:pt x="18" y="22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27" y="18"/>
                  </a:lnTo>
                  <a:lnTo>
                    <a:pt x="27" y="13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4" name="Freeform 120">
              <a:extLst>
                <a:ext uri="{FF2B5EF4-FFF2-40B4-BE49-F238E27FC236}">
                  <a16:creationId xmlns:a16="http://schemas.microsoft.com/office/drawing/2014/main" id="{97D21B85-A504-03AE-A1DF-C6C0D3096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2479676"/>
              <a:ext cx="134938" cy="128588"/>
            </a:xfrm>
            <a:custGeom>
              <a:avLst/>
              <a:gdLst>
                <a:gd name="T0" fmla="*/ 81 w 85"/>
                <a:gd name="T1" fmla="*/ 0 h 81"/>
                <a:gd name="T2" fmla="*/ 81 w 85"/>
                <a:gd name="T3" fmla="*/ 0 h 81"/>
                <a:gd name="T4" fmla="*/ 81 w 85"/>
                <a:gd name="T5" fmla="*/ 4 h 81"/>
                <a:gd name="T6" fmla="*/ 81 w 85"/>
                <a:gd name="T7" fmla="*/ 9 h 81"/>
                <a:gd name="T8" fmla="*/ 76 w 85"/>
                <a:gd name="T9" fmla="*/ 18 h 81"/>
                <a:gd name="T10" fmla="*/ 72 w 85"/>
                <a:gd name="T11" fmla="*/ 31 h 81"/>
                <a:gd name="T12" fmla="*/ 67 w 85"/>
                <a:gd name="T13" fmla="*/ 45 h 81"/>
                <a:gd name="T14" fmla="*/ 67 w 85"/>
                <a:gd name="T15" fmla="*/ 49 h 81"/>
                <a:gd name="T16" fmla="*/ 67 w 85"/>
                <a:gd name="T17" fmla="*/ 45 h 81"/>
                <a:gd name="T18" fmla="*/ 67 w 85"/>
                <a:gd name="T19" fmla="*/ 45 h 81"/>
                <a:gd name="T20" fmla="*/ 67 w 85"/>
                <a:gd name="T21" fmla="*/ 49 h 81"/>
                <a:gd name="T22" fmla="*/ 67 w 85"/>
                <a:gd name="T23" fmla="*/ 49 h 81"/>
                <a:gd name="T24" fmla="*/ 63 w 85"/>
                <a:gd name="T25" fmla="*/ 58 h 81"/>
                <a:gd name="T26" fmla="*/ 63 w 85"/>
                <a:gd name="T27" fmla="*/ 58 h 81"/>
                <a:gd name="T28" fmla="*/ 63 w 85"/>
                <a:gd name="T29" fmla="*/ 58 h 81"/>
                <a:gd name="T30" fmla="*/ 63 w 85"/>
                <a:gd name="T31" fmla="*/ 58 h 81"/>
                <a:gd name="T32" fmla="*/ 63 w 85"/>
                <a:gd name="T33" fmla="*/ 67 h 81"/>
                <a:gd name="T34" fmla="*/ 58 w 85"/>
                <a:gd name="T35" fmla="*/ 72 h 81"/>
                <a:gd name="T36" fmla="*/ 63 w 85"/>
                <a:gd name="T37" fmla="*/ 76 h 81"/>
                <a:gd name="T38" fmla="*/ 63 w 85"/>
                <a:gd name="T39" fmla="*/ 81 h 81"/>
                <a:gd name="T40" fmla="*/ 58 w 85"/>
                <a:gd name="T41" fmla="*/ 81 h 81"/>
                <a:gd name="T42" fmla="*/ 54 w 85"/>
                <a:gd name="T43" fmla="*/ 81 h 81"/>
                <a:gd name="T44" fmla="*/ 49 w 85"/>
                <a:gd name="T45" fmla="*/ 76 h 81"/>
                <a:gd name="T46" fmla="*/ 45 w 85"/>
                <a:gd name="T47" fmla="*/ 76 h 81"/>
                <a:gd name="T48" fmla="*/ 40 w 85"/>
                <a:gd name="T49" fmla="*/ 76 h 81"/>
                <a:gd name="T50" fmla="*/ 31 w 85"/>
                <a:gd name="T51" fmla="*/ 72 h 81"/>
                <a:gd name="T52" fmla="*/ 27 w 85"/>
                <a:gd name="T53" fmla="*/ 72 h 81"/>
                <a:gd name="T54" fmla="*/ 27 w 85"/>
                <a:gd name="T55" fmla="*/ 76 h 81"/>
                <a:gd name="T56" fmla="*/ 27 w 85"/>
                <a:gd name="T57" fmla="*/ 72 h 81"/>
                <a:gd name="T58" fmla="*/ 13 w 85"/>
                <a:gd name="T59" fmla="*/ 58 h 81"/>
                <a:gd name="T60" fmla="*/ 9 w 85"/>
                <a:gd name="T61" fmla="*/ 49 h 81"/>
                <a:gd name="T62" fmla="*/ 0 w 85"/>
                <a:gd name="T63" fmla="*/ 36 h 81"/>
                <a:gd name="T64" fmla="*/ 0 w 85"/>
                <a:gd name="T65" fmla="*/ 36 h 81"/>
                <a:gd name="T66" fmla="*/ 4 w 85"/>
                <a:gd name="T67" fmla="*/ 36 h 81"/>
                <a:gd name="T68" fmla="*/ 9 w 85"/>
                <a:gd name="T69" fmla="*/ 36 h 81"/>
                <a:gd name="T70" fmla="*/ 13 w 85"/>
                <a:gd name="T71" fmla="*/ 36 h 81"/>
                <a:gd name="T72" fmla="*/ 13 w 85"/>
                <a:gd name="T73" fmla="*/ 31 h 81"/>
                <a:gd name="T74" fmla="*/ 18 w 85"/>
                <a:gd name="T75" fmla="*/ 31 h 81"/>
                <a:gd name="T76" fmla="*/ 18 w 85"/>
                <a:gd name="T77" fmla="*/ 22 h 81"/>
                <a:gd name="T78" fmla="*/ 22 w 85"/>
                <a:gd name="T79" fmla="*/ 22 h 81"/>
                <a:gd name="T80" fmla="*/ 27 w 85"/>
                <a:gd name="T81" fmla="*/ 18 h 81"/>
                <a:gd name="T82" fmla="*/ 31 w 85"/>
                <a:gd name="T83" fmla="*/ 18 h 81"/>
                <a:gd name="T84" fmla="*/ 36 w 85"/>
                <a:gd name="T85" fmla="*/ 18 h 81"/>
                <a:gd name="T86" fmla="*/ 36 w 85"/>
                <a:gd name="T87" fmla="*/ 18 h 81"/>
                <a:gd name="T88" fmla="*/ 40 w 85"/>
                <a:gd name="T89" fmla="*/ 13 h 81"/>
                <a:gd name="T90" fmla="*/ 45 w 85"/>
                <a:gd name="T91" fmla="*/ 9 h 81"/>
                <a:gd name="T92" fmla="*/ 45 w 85"/>
                <a:gd name="T93" fmla="*/ 9 h 81"/>
                <a:gd name="T94" fmla="*/ 49 w 85"/>
                <a:gd name="T95" fmla="*/ 4 h 81"/>
                <a:gd name="T96" fmla="*/ 49 w 85"/>
                <a:gd name="T97" fmla="*/ 4 h 81"/>
                <a:gd name="T98" fmla="*/ 54 w 85"/>
                <a:gd name="T99" fmla="*/ 0 h 81"/>
                <a:gd name="T100" fmla="*/ 58 w 85"/>
                <a:gd name="T101" fmla="*/ 4 h 81"/>
                <a:gd name="T102" fmla="*/ 63 w 85"/>
                <a:gd name="T103" fmla="*/ 4 h 81"/>
                <a:gd name="T104" fmla="*/ 63 w 85"/>
                <a:gd name="T105" fmla="*/ 4 h 81"/>
                <a:gd name="T106" fmla="*/ 67 w 85"/>
                <a:gd name="T107" fmla="*/ 4 h 81"/>
                <a:gd name="T108" fmla="*/ 67 w 85"/>
                <a:gd name="T109" fmla="*/ 4 h 81"/>
                <a:gd name="T110" fmla="*/ 72 w 85"/>
                <a:gd name="T111" fmla="*/ 0 h 81"/>
                <a:gd name="T112" fmla="*/ 76 w 85"/>
                <a:gd name="T113" fmla="*/ 0 h 81"/>
                <a:gd name="T114" fmla="*/ 81 w 85"/>
                <a:gd name="T115" fmla="*/ 0 h 81"/>
                <a:gd name="T116" fmla="*/ 81 w 85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" h="81">
                  <a:moveTo>
                    <a:pt x="81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6" y="0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9"/>
                  </a:lnTo>
                  <a:lnTo>
                    <a:pt x="81" y="13"/>
                  </a:lnTo>
                  <a:lnTo>
                    <a:pt x="76" y="13"/>
                  </a:lnTo>
                  <a:lnTo>
                    <a:pt x="76" y="18"/>
                  </a:lnTo>
                  <a:lnTo>
                    <a:pt x="76" y="18"/>
                  </a:lnTo>
                  <a:lnTo>
                    <a:pt x="72" y="22"/>
                  </a:lnTo>
                  <a:lnTo>
                    <a:pt x="72" y="31"/>
                  </a:lnTo>
                  <a:lnTo>
                    <a:pt x="72" y="40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9"/>
                  </a:lnTo>
                  <a:lnTo>
                    <a:pt x="67" y="49"/>
                  </a:lnTo>
                  <a:lnTo>
                    <a:pt x="67" y="49"/>
                  </a:lnTo>
                  <a:lnTo>
                    <a:pt x="67" y="49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5"/>
                  </a:lnTo>
                  <a:lnTo>
                    <a:pt x="67" y="49"/>
                  </a:lnTo>
                  <a:lnTo>
                    <a:pt x="67" y="49"/>
                  </a:lnTo>
                  <a:lnTo>
                    <a:pt x="67" y="49"/>
                  </a:lnTo>
                  <a:lnTo>
                    <a:pt x="67" y="49"/>
                  </a:lnTo>
                  <a:lnTo>
                    <a:pt x="67" y="54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58" y="76"/>
                  </a:lnTo>
                  <a:lnTo>
                    <a:pt x="63" y="76"/>
                  </a:lnTo>
                  <a:lnTo>
                    <a:pt x="63" y="76"/>
                  </a:lnTo>
                  <a:lnTo>
                    <a:pt x="63" y="76"/>
                  </a:lnTo>
                  <a:lnTo>
                    <a:pt x="63" y="81"/>
                  </a:lnTo>
                  <a:lnTo>
                    <a:pt x="63" y="81"/>
                  </a:lnTo>
                  <a:lnTo>
                    <a:pt x="58" y="81"/>
                  </a:lnTo>
                  <a:lnTo>
                    <a:pt x="58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49" y="76"/>
                  </a:lnTo>
                  <a:lnTo>
                    <a:pt x="49" y="76"/>
                  </a:lnTo>
                  <a:lnTo>
                    <a:pt x="49" y="76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40" y="76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27" y="72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7" y="72"/>
                  </a:lnTo>
                  <a:lnTo>
                    <a:pt x="22" y="72"/>
                  </a:lnTo>
                  <a:lnTo>
                    <a:pt x="18" y="63"/>
                  </a:lnTo>
                  <a:lnTo>
                    <a:pt x="13" y="58"/>
                  </a:lnTo>
                  <a:lnTo>
                    <a:pt x="13" y="54"/>
                  </a:lnTo>
                  <a:lnTo>
                    <a:pt x="13" y="49"/>
                  </a:lnTo>
                  <a:lnTo>
                    <a:pt x="9" y="49"/>
                  </a:lnTo>
                  <a:lnTo>
                    <a:pt x="4" y="45"/>
                  </a:lnTo>
                  <a:lnTo>
                    <a:pt x="4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27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7" y="22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0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7" y="0"/>
                  </a:lnTo>
                  <a:lnTo>
                    <a:pt x="67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5" y="0"/>
                  </a:lnTo>
                  <a:lnTo>
                    <a:pt x="81" y="0"/>
                  </a:lnTo>
                  <a:lnTo>
                    <a:pt x="81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5" name="Freeform 121">
              <a:extLst>
                <a:ext uri="{FF2B5EF4-FFF2-40B4-BE49-F238E27FC236}">
                  <a16:creationId xmlns:a16="http://schemas.microsoft.com/office/drawing/2014/main" id="{D5A60024-C885-752C-64C3-D0552CCD2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8963" y="1352551"/>
              <a:ext cx="87313" cy="85725"/>
            </a:xfrm>
            <a:custGeom>
              <a:avLst/>
              <a:gdLst>
                <a:gd name="T0" fmla="*/ 9 w 55"/>
                <a:gd name="T1" fmla="*/ 40 h 54"/>
                <a:gd name="T2" fmla="*/ 0 w 55"/>
                <a:gd name="T3" fmla="*/ 40 h 54"/>
                <a:gd name="T4" fmla="*/ 0 w 55"/>
                <a:gd name="T5" fmla="*/ 36 h 54"/>
                <a:gd name="T6" fmla="*/ 0 w 55"/>
                <a:gd name="T7" fmla="*/ 36 h 54"/>
                <a:gd name="T8" fmla="*/ 9 w 55"/>
                <a:gd name="T9" fmla="*/ 40 h 54"/>
                <a:gd name="T10" fmla="*/ 9 w 55"/>
                <a:gd name="T11" fmla="*/ 36 h 54"/>
                <a:gd name="T12" fmla="*/ 9 w 55"/>
                <a:gd name="T13" fmla="*/ 36 h 54"/>
                <a:gd name="T14" fmla="*/ 5 w 55"/>
                <a:gd name="T15" fmla="*/ 31 h 54"/>
                <a:gd name="T16" fmla="*/ 9 w 55"/>
                <a:gd name="T17" fmla="*/ 27 h 54"/>
                <a:gd name="T18" fmla="*/ 14 w 55"/>
                <a:gd name="T19" fmla="*/ 27 h 54"/>
                <a:gd name="T20" fmla="*/ 18 w 55"/>
                <a:gd name="T21" fmla="*/ 13 h 54"/>
                <a:gd name="T22" fmla="*/ 18 w 55"/>
                <a:gd name="T23" fmla="*/ 13 h 54"/>
                <a:gd name="T24" fmla="*/ 27 w 55"/>
                <a:gd name="T25" fmla="*/ 9 h 54"/>
                <a:gd name="T26" fmla="*/ 32 w 55"/>
                <a:gd name="T27" fmla="*/ 4 h 54"/>
                <a:gd name="T28" fmla="*/ 45 w 55"/>
                <a:gd name="T29" fmla="*/ 4 h 54"/>
                <a:gd name="T30" fmla="*/ 50 w 55"/>
                <a:gd name="T31" fmla="*/ 4 h 54"/>
                <a:gd name="T32" fmla="*/ 55 w 55"/>
                <a:gd name="T33" fmla="*/ 9 h 54"/>
                <a:gd name="T34" fmla="*/ 50 w 55"/>
                <a:gd name="T35" fmla="*/ 13 h 54"/>
                <a:gd name="T36" fmla="*/ 50 w 55"/>
                <a:gd name="T37" fmla="*/ 18 h 54"/>
                <a:gd name="T38" fmla="*/ 45 w 55"/>
                <a:gd name="T39" fmla="*/ 18 h 54"/>
                <a:gd name="T40" fmla="*/ 45 w 55"/>
                <a:gd name="T41" fmla="*/ 18 h 54"/>
                <a:gd name="T42" fmla="*/ 45 w 55"/>
                <a:gd name="T43" fmla="*/ 22 h 54"/>
                <a:gd name="T44" fmla="*/ 50 w 55"/>
                <a:gd name="T45" fmla="*/ 22 h 54"/>
                <a:gd name="T46" fmla="*/ 50 w 55"/>
                <a:gd name="T47" fmla="*/ 22 h 54"/>
                <a:gd name="T48" fmla="*/ 45 w 55"/>
                <a:gd name="T49" fmla="*/ 27 h 54"/>
                <a:gd name="T50" fmla="*/ 45 w 55"/>
                <a:gd name="T51" fmla="*/ 27 h 54"/>
                <a:gd name="T52" fmla="*/ 45 w 55"/>
                <a:gd name="T53" fmla="*/ 31 h 54"/>
                <a:gd name="T54" fmla="*/ 41 w 55"/>
                <a:gd name="T55" fmla="*/ 31 h 54"/>
                <a:gd name="T56" fmla="*/ 41 w 55"/>
                <a:gd name="T57" fmla="*/ 31 h 54"/>
                <a:gd name="T58" fmla="*/ 36 w 55"/>
                <a:gd name="T59" fmla="*/ 31 h 54"/>
                <a:gd name="T60" fmla="*/ 36 w 55"/>
                <a:gd name="T61" fmla="*/ 31 h 54"/>
                <a:gd name="T62" fmla="*/ 36 w 55"/>
                <a:gd name="T63" fmla="*/ 36 h 54"/>
                <a:gd name="T64" fmla="*/ 36 w 55"/>
                <a:gd name="T65" fmla="*/ 40 h 54"/>
                <a:gd name="T66" fmla="*/ 36 w 55"/>
                <a:gd name="T67" fmla="*/ 40 h 54"/>
                <a:gd name="T68" fmla="*/ 36 w 55"/>
                <a:gd name="T69" fmla="*/ 45 h 54"/>
                <a:gd name="T70" fmla="*/ 36 w 55"/>
                <a:gd name="T71" fmla="*/ 45 h 54"/>
                <a:gd name="T72" fmla="*/ 32 w 55"/>
                <a:gd name="T73" fmla="*/ 45 h 54"/>
                <a:gd name="T74" fmla="*/ 32 w 55"/>
                <a:gd name="T75" fmla="*/ 49 h 54"/>
                <a:gd name="T76" fmla="*/ 36 w 55"/>
                <a:gd name="T77" fmla="*/ 49 h 54"/>
                <a:gd name="T78" fmla="*/ 32 w 55"/>
                <a:gd name="T79" fmla="*/ 54 h 54"/>
                <a:gd name="T80" fmla="*/ 27 w 55"/>
                <a:gd name="T81" fmla="*/ 49 h 54"/>
                <a:gd name="T82" fmla="*/ 32 w 55"/>
                <a:gd name="T83" fmla="*/ 49 h 54"/>
                <a:gd name="T84" fmla="*/ 32 w 55"/>
                <a:gd name="T85" fmla="*/ 45 h 54"/>
                <a:gd name="T86" fmla="*/ 32 w 55"/>
                <a:gd name="T87" fmla="*/ 45 h 54"/>
                <a:gd name="T88" fmla="*/ 27 w 55"/>
                <a:gd name="T89" fmla="*/ 40 h 54"/>
                <a:gd name="T90" fmla="*/ 23 w 55"/>
                <a:gd name="T91" fmla="*/ 45 h 54"/>
                <a:gd name="T92" fmla="*/ 23 w 55"/>
                <a:gd name="T93" fmla="*/ 40 h 54"/>
                <a:gd name="T94" fmla="*/ 18 w 55"/>
                <a:gd name="T95" fmla="*/ 40 h 54"/>
                <a:gd name="T96" fmla="*/ 18 w 55"/>
                <a:gd name="T97" fmla="*/ 40 h 54"/>
                <a:gd name="T98" fmla="*/ 18 w 55"/>
                <a:gd name="T99" fmla="*/ 40 h 54"/>
                <a:gd name="T100" fmla="*/ 14 w 55"/>
                <a:gd name="T101" fmla="*/ 40 h 54"/>
                <a:gd name="T102" fmla="*/ 14 w 55"/>
                <a:gd name="T103" fmla="*/ 40 h 54"/>
                <a:gd name="T104" fmla="*/ 9 w 55"/>
                <a:gd name="T10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54">
                  <a:moveTo>
                    <a:pt x="9" y="40"/>
                  </a:moveTo>
                  <a:lnTo>
                    <a:pt x="9" y="40"/>
                  </a:lnTo>
                  <a:lnTo>
                    <a:pt x="9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5" y="36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4" y="27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0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5" y="4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6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3" y="45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9" y="40"/>
                  </a:lnTo>
                  <a:lnTo>
                    <a:pt x="14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6" name="Freeform 122">
              <a:extLst>
                <a:ext uri="{FF2B5EF4-FFF2-40B4-BE49-F238E27FC236}">
                  <a16:creationId xmlns:a16="http://schemas.microsoft.com/office/drawing/2014/main" id="{E1F8FD8C-CFE2-5970-6239-5831940D8B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1826" y="828676"/>
              <a:ext cx="488950" cy="387350"/>
            </a:xfrm>
            <a:custGeom>
              <a:avLst/>
              <a:gdLst>
                <a:gd name="T0" fmla="*/ 140 w 308"/>
                <a:gd name="T1" fmla="*/ 49 h 244"/>
                <a:gd name="T2" fmla="*/ 118 w 308"/>
                <a:gd name="T3" fmla="*/ 54 h 244"/>
                <a:gd name="T4" fmla="*/ 136 w 308"/>
                <a:gd name="T5" fmla="*/ 36 h 244"/>
                <a:gd name="T6" fmla="*/ 159 w 308"/>
                <a:gd name="T7" fmla="*/ 31 h 244"/>
                <a:gd name="T8" fmla="*/ 145 w 308"/>
                <a:gd name="T9" fmla="*/ 36 h 244"/>
                <a:gd name="T10" fmla="*/ 177 w 308"/>
                <a:gd name="T11" fmla="*/ 18 h 244"/>
                <a:gd name="T12" fmla="*/ 163 w 308"/>
                <a:gd name="T13" fmla="*/ 27 h 244"/>
                <a:gd name="T14" fmla="*/ 172 w 308"/>
                <a:gd name="T15" fmla="*/ 18 h 244"/>
                <a:gd name="T16" fmla="*/ 276 w 308"/>
                <a:gd name="T17" fmla="*/ 9 h 244"/>
                <a:gd name="T18" fmla="*/ 299 w 308"/>
                <a:gd name="T19" fmla="*/ 9 h 244"/>
                <a:gd name="T20" fmla="*/ 299 w 308"/>
                <a:gd name="T21" fmla="*/ 27 h 244"/>
                <a:gd name="T22" fmla="*/ 299 w 308"/>
                <a:gd name="T23" fmla="*/ 27 h 244"/>
                <a:gd name="T24" fmla="*/ 285 w 308"/>
                <a:gd name="T25" fmla="*/ 36 h 244"/>
                <a:gd name="T26" fmla="*/ 258 w 308"/>
                <a:gd name="T27" fmla="*/ 22 h 244"/>
                <a:gd name="T28" fmla="*/ 244 w 308"/>
                <a:gd name="T29" fmla="*/ 45 h 244"/>
                <a:gd name="T30" fmla="*/ 213 w 308"/>
                <a:gd name="T31" fmla="*/ 45 h 244"/>
                <a:gd name="T32" fmla="*/ 190 w 308"/>
                <a:gd name="T33" fmla="*/ 40 h 244"/>
                <a:gd name="T34" fmla="*/ 168 w 308"/>
                <a:gd name="T35" fmla="*/ 49 h 244"/>
                <a:gd name="T36" fmla="*/ 140 w 308"/>
                <a:gd name="T37" fmla="*/ 68 h 244"/>
                <a:gd name="T38" fmla="*/ 122 w 308"/>
                <a:gd name="T39" fmla="*/ 99 h 244"/>
                <a:gd name="T40" fmla="*/ 113 w 308"/>
                <a:gd name="T41" fmla="*/ 131 h 244"/>
                <a:gd name="T42" fmla="*/ 95 w 308"/>
                <a:gd name="T43" fmla="*/ 158 h 244"/>
                <a:gd name="T44" fmla="*/ 100 w 308"/>
                <a:gd name="T45" fmla="*/ 190 h 244"/>
                <a:gd name="T46" fmla="*/ 91 w 308"/>
                <a:gd name="T47" fmla="*/ 212 h 244"/>
                <a:gd name="T48" fmla="*/ 77 w 308"/>
                <a:gd name="T49" fmla="*/ 226 h 244"/>
                <a:gd name="T50" fmla="*/ 68 w 308"/>
                <a:gd name="T51" fmla="*/ 226 h 244"/>
                <a:gd name="T52" fmla="*/ 46 w 308"/>
                <a:gd name="T53" fmla="*/ 239 h 244"/>
                <a:gd name="T54" fmla="*/ 18 w 308"/>
                <a:gd name="T55" fmla="*/ 244 h 244"/>
                <a:gd name="T56" fmla="*/ 14 w 308"/>
                <a:gd name="T57" fmla="*/ 230 h 244"/>
                <a:gd name="T58" fmla="*/ 14 w 308"/>
                <a:gd name="T59" fmla="*/ 217 h 244"/>
                <a:gd name="T60" fmla="*/ 9 w 308"/>
                <a:gd name="T61" fmla="*/ 212 h 244"/>
                <a:gd name="T62" fmla="*/ 18 w 308"/>
                <a:gd name="T63" fmla="*/ 203 h 244"/>
                <a:gd name="T64" fmla="*/ 5 w 308"/>
                <a:gd name="T65" fmla="*/ 212 h 244"/>
                <a:gd name="T66" fmla="*/ 5 w 308"/>
                <a:gd name="T67" fmla="*/ 208 h 244"/>
                <a:gd name="T68" fmla="*/ 5 w 308"/>
                <a:gd name="T69" fmla="*/ 190 h 244"/>
                <a:gd name="T70" fmla="*/ 32 w 308"/>
                <a:gd name="T71" fmla="*/ 181 h 244"/>
                <a:gd name="T72" fmla="*/ 5 w 308"/>
                <a:gd name="T73" fmla="*/ 190 h 244"/>
                <a:gd name="T74" fmla="*/ 9 w 308"/>
                <a:gd name="T75" fmla="*/ 176 h 244"/>
                <a:gd name="T76" fmla="*/ 9 w 308"/>
                <a:gd name="T77" fmla="*/ 167 h 244"/>
                <a:gd name="T78" fmla="*/ 18 w 308"/>
                <a:gd name="T79" fmla="*/ 158 h 244"/>
                <a:gd name="T80" fmla="*/ 28 w 308"/>
                <a:gd name="T81" fmla="*/ 158 h 244"/>
                <a:gd name="T82" fmla="*/ 46 w 308"/>
                <a:gd name="T83" fmla="*/ 153 h 244"/>
                <a:gd name="T84" fmla="*/ 55 w 308"/>
                <a:gd name="T85" fmla="*/ 144 h 244"/>
                <a:gd name="T86" fmla="*/ 73 w 308"/>
                <a:gd name="T87" fmla="*/ 144 h 244"/>
                <a:gd name="T88" fmla="*/ 77 w 308"/>
                <a:gd name="T89" fmla="*/ 135 h 244"/>
                <a:gd name="T90" fmla="*/ 68 w 308"/>
                <a:gd name="T91" fmla="*/ 131 h 244"/>
                <a:gd name="T92" fmla="*/ 95 w 308"/>
                <a:gd name="T93" fmla="*/ 113 h 244"/>
                <a:gd name="T94" fmla="*/ 100 w 308"/>
                <a:gd name="T95" fmla="*/ 99 h 244"/>
                <a:gd name="T96" fmla="*/ 104 w 308"/>
                <a:gd name="T97" fmla="*/ 86 h 244"/>
                <a:gd name="T98" fmla="*/ 118 w 308"/>
                <a:gd name="T99" fmla="*/ 72 h 244"/>
                <a:gd name="T100" fmla="*/ 131 w 308"/>
                <a:gd name="T101" fmla="*/ 68 h 244"/>
                <a:gd name="T102" fmla="*/ 122 w 308"/>
                <a:gd name="T103" fmla="*/ 63 h 244"/>
                <a:gd name="T104" fmla="*/ 140 w 308"/>
                <a:gd name="T105" fmla="*/ 58 h 244"/>
                <a:gd name="T106" fmla="*/ 154 w 308"/>
                <a:gd name="T107" fmla="*/ 49 h 244"/>
                <a:gd name="T108" fmla="*/ 159 w 308"/>
                <a:gd name="T109" fmla="*/ 36 h 244"/>
                <a:gd name="T110" fmla="*/ 172 w 308"/>
                <a:gd name="T111" fmla="*/ 27 h 244"/>
                <a:gd name="T112" fmla="*/ 186 w 308"/>
                <a:gd name="T113" fmla="*/ 27 h 244"/>
                <a:gd name="T114" fmla="*/ 195 w 308"/>
                <a:gd name="T115" fmla="*/ 22 h 244"/>
                <a:gd name="T116" fmla="*/ 208 w 308"/>
                <a:gd name="T117" fmla="*/ 13 h 244"/>
                <a:gd name="T118" fmla="*/ 231 w 308"/>
                <a:gd name="T119" fmla="*/ 9 h 244"/>
                <a:gd name="T120" fmla="*/ 244 w 308"/>
                <a:gd name="T121" fmla="*/ 4 h 244"/>
                <a:gd name="T122" fmla="*/ 258 w 308"/>
                <a:gd name="T123" fmla="*/ 4 h 244"/>
                <a:gd name="T124" fmla="*/ 262 w 308"/>
                <a:gd name="T12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8" h="244">
                  <a:moveTo>
                    <a:pt x="131" y="49"/>
                  </a:moveTo>
                  <a:lnTo>
                    <a:pt x="131" y="49"/>
                  </a:lnTo>
                  <a:lnTo>
                    <a:pt x="136" y="49"/>
                  </a:lnTo>
                  <a:lnTo>
                    <a:pt x="136" y="45"/>
                  </a:lnTo>
                  <a:lnTo>
                    <a:pt x="136" y="45"/>
                  </a:lnTo>
                  <a:lnTo>
                    <a:pt x="136" y="45"/>
                  </a:lnTo>
                  <a:lnTo>
                    <a:pt x="136" y="45"/>
                  </a:lnTo>
                  <a:lnTo>
                    <a:pt x="136" y="45"/>
                  </a:lnTo>
                  <a:lnTo>
                    <a:pt x="136" y="40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40" y="45"/>
                  </a:lnTo>
                  <a:lnTo>
                    <a:pt x="145" y="45"/>
                  </a:lnTo>
                  <a:lnTo>
                    <a:pt x="140" y="45"/>
                  </a:lnTo>
                  <a:lnTo>
                    <a:pt x="140" y="49"/>
                  </a:lnTo>
                  <a:lnTo>
                    <a:pt x="140" y="49"/>
                  </a:lnTo>
                  <a:lnTo>
                    <a:pt x="136" y="49"/>
                  </a:lnTo>
                  <a:lnTo>
                    <a:pt x="136" y="49"/>
                  </a:lnTo>
                  <a:lnTo>
                    <a:pt x="136" y="49"/>
                  </a:lnTo>
                  <a:lnTo>
                    <a:pt x="136" y="49"/>
                  </a:lnTo>
                  <a:lnTo>
                    <a:pt x="136" y="49"/>
                  </a:lnTo>
                  <a:lnTo>
                    <a:pt x="136" y="49"/>
                  </a:lnTo>
                  <a:lnTo>
                    <a:pt x="131" y="49"/>
                  </a:lnTo>
                  <a:lnTo>
                    <a:pt x="131" y="54"/>
                  </a:lnTo>
                  <a:lnTo>
                    <a:pt x="127" y="54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18" y="54"/>
                  </a:lnTo>
                  <a:lnTo>
                    <a:pt x="118" y="54"/>
                  </a:lnTo>
                  <a:lnTo>
                    <a:pt x="118" y="54"/>
                  </a:lnTo>
                  <a:lnTo>
                    <a:pt x="118" y="54"/>
                  </a:lnTo>
                  <a:lnTo>
                    <a:pt x="118" y="49"/>
                  </a:lnTo>
                  <a:lnTo>
                    <a:pt x="127" y="49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36" y="45"/>
                  </a:lnTo>
                  <a:lnTo>
                    <a:pt x="136" y="45"/>
                  </a:lnTo>
                  <a:lnTo>
                    <a:pt x="136" y="45"/>
                  </a:lnTo>
                  <a:lnTo>
                    <a:pt x="131" y="49"/>
                  </a:lnTo>
                  <a:moveTo>
                    <a:pt x="154" y="27"/>
                  </a:moveTo>
                  <a:lnTo>
                    <a:pt x="154" y="27"/>
                  </a:lnTo>
                  <a:lnTo>
                    <a:pt x="154" y="31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49" y="36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5" y="40"/>
                  </a:lnTo>
                  <a:lnTo>
                    <a:pt x="145" y="40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9" y="36"/>
                  </a:lnTo>
                  <a:lnTo>
                    <a:pt x="145" y="36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54" y="31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54" y="31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7"/>
                  </a:lnTo>
                  <a:moveTo>
                    <a:pt x="172" y="18"/>
                  </a:moveTo>
                  <a:lnTo>
                    <a:pt x="172" y="18"/>
                  </a:lnTo>
                  <a:lnTo>
                    <a:pt x="172" y="22"/>
                  </a:lnTo>
                  <a:lnTo>
                    <a:pt x="177" y="22"/>
                  </a:lnTo>
                  <a:lnTo>
                    <a:pt x="177" y="18"/>
                  </a:lnTo>
                  <a:lnTo>
                    <a:pt x="177" y="18"/>
                  </a:lnTo>
                  <a:lnTo>
                    <a:pt x="177" y="22"/>
                  </a:lnTo>
                  <a:lnTo>
                    <a:pt x="177" y="22"/>
                  </a:lnTo>
                  <a:lnTo>
                    <a:pt x="177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7"/>
                  </a:lnTo>
                  <a:lnTo>
                    <a:pt x="168" y="27"/>
                  </a:lnTo>
                  <a:lnTo>
                    <a:pt x="168" y="27"/>
                  </a:lnTo>
                  <a:lnTo>
                    <a:pt x="168" y="27"/>
                  </a:lnTo>
                  <a:lnTo>
                    <a:pt x="168" y="27"/>
                  </a:lnTo>
                  <a:lnTo>
                    <a:pt x="163" y="27"/>
                  </a:lnTo>
                  <a:lnTo>
                    <a:pt x="163" y="31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3" y="22"/>
                  </a:lnTo>
                  <a:lnTo>
                    <a:pt x="168" y="22"/>
                  </a:lnTo>
                  <a:lnTo>
                    <a:pt x="168" y="27"/>
                  </a:lnTo>
                  <a:lnTo>
                    <a:pt x="168" y="22"/>
                  </a:lnTo>
                  <a:lnTo>
                    <a:pt x="168" y="22"/>
                  </a:lnTo>
                  <a:lnTo>
                    <a:pt x="168" y="22"/>
                  </a:lnTo>
                  <a:lnTo>
                    <a:pt x="168" y="22"/>
                  </a:lnTo>
                  <a:lnTo>
                    <a:pt x="168" y="22"/>
                  </a:lnTo>
                  <a:lnTo>
                    <a:pt x="168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18"/>
                  </a:lnTo>
                  <a:moveTo>
                    <a:pt x="271" y="9"/>
                  </a:moveTo>
                  <a:lnTo>
                    <a:pt x="271" y="9"/>
                  </a:lnTo>
                  <a:lnTo>
                    <a:pt x="271" y="9"/>
                  </a:lnTo>
                  <a:lnTo>
                    <a:pt x="271" y="4"/>
                  </a:lnTo>
                  <a:lnTo>
                    <a:pt x="276" y="9"/>
                  </a:lnTo>
                  <a:lnTo>
                    <a:pt x="271" y="9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9"/>
                  </a:lnTo>
                  <a:lnTo>
                    <a:pt x="276" y="9"/>
                  </a:lnTo>
                  <a:lnTo>
                    <a:pt x="276" y="4"/>
                  </a:lnTo>
                  <a:lnTo>
                    <a:pt x="281" y="4"/>
                  </a:lnTo>
                  <a:lnTo>
                    <a:pt x="281" y="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90" y="4"/>
                  </a:lnTo>
                  <a:lnTo>
                    <a:pt x="290" y="9"/>
                  </a:lnTo>
                  <a:lnTo>
                    <a:pt x="290" y="9"/>
                  </a:lnTo>
                  <a:lnTo>
                    <a:pt x="290" y="9"/>
                  </a:lnTo>
                  <a:lnTo>
                    <a:pt x="294" y="4"/>
                  </a:lnTo>
                  <a:lnTo>
                    <a:pt x="294" y="4"/>
                  </a:lnTo>
                  <a:lnTo>
                    <a:pt x="299" y="9"/>
                  </a:lnTo>
                  <a:lnTo>
                    <a:pt x="299" y="9"/>
                  </a:lnTo>
                  <a:lnTo>
                    <a:pt x="299" y="9"/>
                  </a:lnTo>
                  <a:lnTo>
                    <a:pt x="299" y="9"/>
                  </a:lnTo>
                  <a:lnTo>
                    <a:pt x="303" y="9"/>
                  </a:lnTo>
                  <a:lnTo>
                    <a:pt x="308" y="13"/>
                  </a:lnTo>
                  <a:lnTo>
                    <a:pt x="308" y="13"/>
                  </a:lnTo>
                  <a:lnTo>
                    <a:pt x="308" y="13"/>
                  </a:lnTo>
                  <a:lnTo>
                    <a:pt x="303" y="13"/>
                  </a:lnTo>
                  <a:lnTo>
                    <a:pt x="299" y="18"/>
                  </a:lnTo>
                  <a:lnTo>
                    <a:pt x="294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94" y="18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9" y="22"/>
                  </a:lnTo>
                  <a:lnTo>
                    <a:pt x="299" y="27"/>
                  </a:lnTo>
                  <a:lnTo>
                    <a:pt x="299" y="22"/>
                  </a:lnTo>
                  <a:lnTo>
                    <a:pt x="299" y="22"/>
                  </a:lnTo>
                  <a:lnTo>
                    <a:pt x="299" y="22"/>
                  </a:lnTo>
                  <a:lnTo>
                    <a:pt x="303" y="22"/>
                  </a:lnTo>
                  <a:lnTo>
                    <a:pt x="303" y="22"/>
                  </a:lnTo>
                  <a:lnTo>
                    <a:pt x="303" y="22"/>
                  </a:lnTo>
                  <a:lnTo>
                    <a:pt x="303" y="22"/>
                  </a:lnTo>
                  <a:lnTo>
                    <a:pt x="303" y="22"/>
                  </a:lnTo>
                  <a:lnTo>
                    <a:pt x="303" y="22"/>
                  </a:lnTo>
                  <a:lnTo>
                    <a:pt x="308" y="22"/>
                  </a:lnTo>
                  <a:lnTo>
                    <a:pt x="308" y="27"/>
                  </a:lnTo>
                  <a:lnTo>
                    <a:pt x="308" y="27"/>
                  </a:lnTo>
                  <a:lnTo>
                    <a:pt x="308" y="27"/>
                  </a:lnTo>
                  <a:lnTo>
                    <a:pt x="308" y="27"/>
                  </a:lnTo>
                  <a:lnTo>
                    <a:pt x="308" y="27"/>
                  </a:lnTo>
                  <a:lnTo>
                    <a:pt x="303" y="27"/>
                  </a:lnTo>
                  <a:lnTo>
                    <a:pt x="303" y="27"/>
                  </a:lnTo>
                  <a:lnTo>
                    <a:pt x="299" y="27"/>
                  </a:lnTo>
                  <a:lnTo>
                    <a:pt x="299" y="27"/>
                  </a:lnTo>
                  <a:lnTo>
                    <a:pt x="299" y="27"/>
                  </a:lnTo>
                  <a:lnTo>
                    <a:pt x="299" y="27"/>
                  </a:lnTo>
                  <a:lnTo>
                    <a:pt x="299" y="27"/>
                  </a:lnTo>
                  <a:lnTo>
                    <a:pt x="299" y="27"/>
                  </a:lnTo>
                  <a:lnTo>
                    <a:pt x="299" y="31"/>
                  </a:lnTo>
                  <a:lnTo>
                    <a:pt x="299" y="31"/>
                  </a:lnTo>
                  <a:lnTo>
                    <a:pt x="299" y="31"/>
                  </a:lnTo>
                  <a:lnTo>
                    <a:pt x="299" y="31"/>
                  </a:lnTo>
                  <a:lnTo>
                    <a:pt x="294" y="31"/>
                  </a:lnTo>
                  <a:lnTo>
                    <a:pt x="290" y="31"/>
                  </a:lnTo>
                  <a:lnTo>
                    <a:pt x="290" y="36"/>
                  </a:lnTo>
                  <a:lnTo>
                    <a:pt x="290" y="36"/>
                  </a:lnTo>
                  <a:lnTo>
                    <a:pt x="290" y="36"/>
                  </a:lnTo>
                  <a:lnTo>
                    <a:pt x="290" y="36"/>
                  </a:lnTo>
                  <a:lnTo>
                    <a:pt x="285" y="36"/>
                  </a:lnTo>
                  <a:lnTo>
                    <a:pt x="285" y="36"/>
                  </a:lnTo>
                  <a:lnTo>
                    <a:pt x="285" y="36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27"/>
                  </a:lnTo>
                  <a:lnTo>
                    <a:pt x="285" y="22"/>
                  </a:lnTo>
                  <a:lnTo>
                    <a:pt x="281" y="22"/>
                  </a:lnTo>
                  <a:lnTo>
                    <a:pt x="276" y="22"/>
                  </a:lnTo>
                  <a:lnTo>
                    <a:pt x="276" y="22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67" y="18"/>
                  </a:lnTo>
                  <a:lnTo>
                    <a:pt x="267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3" y="22"/>
                  </a:lnTo>
                  <a:lnTo>
                    <a:pt x="253" y="27"/>
                  </a:lnTo>
                  <a:lnTo>
                    <a:pt x="253" y="27"/>
                  </a:lnTo>
                  <a:lnTo>
                    <a:pt x="253" y="27"/>
                  </a:lnTo>
                  <a:lnTo>
                    <a:pt x="249" y="27"/>
                  </a:lnTo>
                  <a:lnTo>
                    <a:pt x="249" y="31"/>
                  </a:lnTo>
                  <a:lnTo>
                    <a:pt x="249" y="31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4" y="40"/>
                  </a:lnTo>
                  <a:lnTo>
                    <a:pt x="244" y="40"/>
                  </a:lnTo>
                  <a:lnTo>
                    <a:pt x="244" y="45"/>
                  </a:lnTo>
                  <a:lnTo>
                    <a:pt x="244" y="45"/>
                  </a:lnTo>
                  <a:lnTo>
                    <a:pt x="240" y="45"/>
                  </a:lnTo>
                  <a:lnTo>
                    <a:pt x="240" y="45"/>
                  </a:lnTo>
                  <a:lnTo>
                    <a:pt x="240" y="45"/>
                  </a:lnTo>
                  <a:lnTo>
                    <a:pt x="235" y="45"/>
                  </a:lnTo>
                  <a:lnTo>
                    <a:pt x="235" y="45"/>
                  </a:lnTo>
                  <a:lnTo>
                    <a:pt x="231" y="45"/>
                  </a:lnTo>
                  <a:lnTo>
                    <a:pt x="231" y="45"/>
                  </a:lnTo>
                  <a:lnTo>
                    <a:pt x="231" y="40"/>
                  </a:lnTo>
                  <a:lnTo>
                    <a:pt x="226" y="45"/>
                  </a:lnTo>
                  <a:lnTo>
                    <a:pt x="226" y="45"/>
                  </a:lnTo>
                  <a:lnTo>
                    <a:pt x="226" y="45"/>
                  </a:lnTo>
                  <a:lnTo>
                    <a:pt x="222" y="45"/>
                  </a:lnTo>
                  <a:lnTo>
                    <a:pt x="222" y="45"/>
                  </a:lnTo>
                  <a:lnTo>
                    <a:pt x="222" y="45"/>
                  </a:lnTo>
                  <a:lnTo>
                    <a:pt x="217" y="45"/>
                  </a:lnTo>
                  <a:lnTo>
                    <a:pt x="213" y="45"/>
                  </a:lnTo>
                  <a:lnTo>
                    <a:pt x="213" y="45"/>
                  </a:lnTo>
                  <a:lnTo>
                    <a:pt x="213" y="45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195" y="36"/>
                  </a:lnTo>
                  <a:lnTo>
                    <a:pt x="195" y="36"/>
                  </a:lnTo>
                  <a:lnTo>
                    <a:pt x="195" y="36"/>
                  </a:lnTo>
                  <a:lnTo>
                    <a:pt x="195" y="36"/>
                  </a:lnTo>
                  <a:lnTo>
                    <a:pt x="195" y="40"/>
                  </a:lnTo>
                  <a:lnTo>
                    <a:pt x="195" y="40"/>
                  </a:lnTo>
                  <a:lnTo>
                    <a:pt x="195" y="36"/>
                  </a:lnTo>
                  <a:lnTo>
                    <a:pt x="190" y="36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86" y="45"/>
                  </a:lnTo>
                  <a:lnTo>
                    <a:pt x="186" y="45"/>
                  </a:lnTo>
                  <a:lnTo>
                    <a:pt x="186" y="45"/>
                  </a:lnTo>
                  <a:lnTo>
                    <a:pt x="186" y="49"/>
                  </a:lnTo>
                  <a:lnTo>
                    <a:pt x="186" y="49"/>
                  </a:lnTo>
                  <a:lnTo>
                    <a:pt x="186" y="49"/>
                  </a:lnTo>
                  <a:lnTo>
                    <a:pt x="186" y="49"/>
                  </a:lnTo>
                  <a:lnTo>
                    <a:pt x="181" y="49"/>
                  </a:lnTo>
                  <a:lnTo>
                    <a:pt x="181" y="49"/>
                  </a:lnTo>
                  <a:lnTo>
                    <a:pt x="177" y="49"/>
                  </a:lnTo>
                  <a:lnTo>
                    <a:pt x="172" y="49"/>
                  </a:lnTo>
                  <a:lnTo>
                    <a:pt x="172" y="49"/>
                  </a:lnTo>
                  <a:lnTo>
                    <a:pt x="168" y="49"/>
                  </a:lnTo>
                  <a:lnTo>
                    <a:pt x="163" y="49"/>
                  </a:lnTo>
                  <a:lnTo>
                    <a:pt x="163" y="49"/>
                  </a:lnTo>
                  <a:lnTo>
                    <a:pt x="163" y="49"/>
                  </a:lnTo>
                  <a:lnTo>
                    <a:pt x="163" y="49"/>
                  </a:lnTo>
                  <a:lnTo>
                    <a:pt x="163" y="54"/>
                  </a:lnTo>
                  <a:lnTo>
                    <a:pt x="163" y="54"/>
                  </a:lnTo>
                  <a:lnTo>
                    <a:pt x="163" y="54"/>
                  </a:lnTo>
                  <a:lnTo>
                    <a:pt x="163" y="58"/>
                  </a:lnTo>
                  <a:lnTo>
                    <a:pt x="159" y="58"/>
                  </a:lnTo>
                  <a:lnTo>
                    <a:pt x="154" y="58"/>
                  </a:lnTo>
                  <a:lnTo>
                    <a:pt x="154" y="58"/>
                  </a:lnTo>
                  <a:lnTo>
                    <a:pt x="149" y="58"/>
                  </a:lnTo>
                  <a:lnTo>
                    <a:pt x="145" y="5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0" y="72"/>
                  </a:lnTo>
                  <a:lnTo>
                    <a:pt x="140" y="72"/>
                  </a:lnTo>
                  <a:lnTo>
                    <a:pt x="145" y="72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0" y="77"/>
                  </a:lnTo>
                  <a:lnTo>
                    <a:pt x="136" y="81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1" y="90"/>
                  </a:lnTo>
                  <a:lnTo>
                    <a:pt x="131" y="90"/>
                  </a:lnTo>
                  <a:lnTo>
                    <a:pt x="127" y="90"/>
                  </a:lnTo>
                  <a:lnTo>
                    <a:pt x="127" y="95"/>
                  </a:lnTo>
                  <a:lnTo>
                    <a:pt x="127" y="95"/>
                  </a:lnTo>
                  <a:lnTo>
                    <a:pt x="122" y="95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104"/>
                  </a:lnTo>
                  <a:lnTo>
                    <a:pt x="122" y="108"/>
                  </a:lnTo>
                  <a:lnTo>
                    <a:pt x="122" y="108"/>
                  </a:lnTo>
                  <a:lnTo>
                    <a:pt x="118" y="113"/>
                  </a:lnTo>
                  <a:lnTo>
                    <a:pt x="118" y="117"/>
                  </a:lnTo>
                  <a:lnTo>
                    <a:pt x="113" y="117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3" y="135"/>
                  </a:lnTo>
                  <a:lnTo>
                    <a:pt x="113" y="131"/>
                  </a:lnTo>
                  <a:lnTo>
                    <a:pt x="109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0" y="135"/>
                  </a:lnTo>
                  <a:lnTo>
                    <a:pt x="100" y="135"/>
                  </a:lnTo>
                  <a:lnTo>
                    <a:pt x="100" y="135"/>
                  </a:lnTo>
                  <a:lnTo>
                    <a:pt x="100" y="135"/>
                  </a:lnTo>
                  <a:lnTo>
                    <a:pt x="95" y="140"/>
                  </a:lnTo>
                  <a:lnTo>
                    <a:pt x="95" y="140"/>
                  </a:lnTo>
                  <a:lnTo>
                    <a:pt x="95" y="144"/>
                  </a:lnTo>
                  <a:lnTo>
                    <a:pt x="91" y="149"/>
                  </a:lnTo>
                  <a:lnTo>
                    <a:pt x="91" y="149"/>
                  </a:lnTo>
                  <a:lnTo>
                    <a:pt x="91" y="149"/>
                  </a:lnTo>
                  <a:lnTo>
                    <a:pt x="95" y="153"/>
                  </a:lnTo>
                  <a:lnTo>
                    <a:pt x="91" y="153"/>
                  </a:lnTo>
                  <a:lnTo>
                    <a:pt x="91" y="153"/>
                  </a:lnTo>
                  <a:lnTo>
                    <a:pt x="91" y="158"/>
                  </a:lnTo>
                  <a:lnTo>
                    <a:pt x="95" y="158"/>
                  </a:lnTo>
                  <a:lnTo>
                    <a:pt x="91" y="158"/>
                  </a:lnTo>
                  <a:lnTo>
                    <a:pt x="91" y="158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71"/>
                  </a:lnTo>
                  <a:lnTo>
                    <a:pt x="95" y="176"/>
                  </a:lnTo>
                  <a:lnTo>
                    <a:pt x="95" y="176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4" y="185"/>
                  </a:lnTo>
                  <a:lnTo>
                    <a:pt x="104" y="185"/>
                  </a:lnTo>
                  <a:lnTo>
                    <a:pt x="104" y="185"/>
                  </a:lnTo>
                  <a:lnTo>
                    <a:pt x="100" y="185"/>
                  </a:lnTo>
                  <a:lnTo>
                    <a:pt x="100" y="190"/>
                  </a:lnTo>
                  <a:lnTo>
                    <a:pt x="100" y="190"/>
                  </a:lnTo>
                  <a:lnTo>
                    <a:pt x="100" y="190"/>
                  </a:lnTo>
                  <a:lnTo>
                    <a:pt x="100" y="190"/>
                  </a:lnTo>
                  <a:lnTo>
                    <a:pt x="95" y="190"/>
                  </a:lnTo>
                  <a:lnTo>
                    <a:pt x="95" y="190"/>
                  </a:lnTo>
                  <a:lnTo>
                    <a:pt x="95" y="194"/>
                  </a:lnTo>
                  <a:lnTo>
                    <a:pt x="100" y="194"/>
                  </a:lnTo>
                  <a:lnTo>
                    <a:pt x="100" y="199"/>
                  </a:lnTo>
                  <a:lnTo>
                    <a:pt x="100" y="199"/>
                  </a:lnTo>
                  <a:lnTo>
                    <a:pt x="100" y="203"/>
                  </a:lnTo>
                  <a:lnTo>
                    <a:pt x="100" y="203"/>
                  </a:lnTo>
                  <a:lnTo>
                    <a:pt x="100" y="203"/>
                  </a:lnTo>
                  <a:lnTo>
                    <a:pt x="100" y="208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2"/>
                  </a:lnTo>
                  <a:lnTo>
                    <a:pt x="95" y="212"/>
                  </a:lnTo>
                  <a:lnTo>
                    <a:pt x="91" y="212"/>
                  </a:lnTo>
                  <a:lnTo>
                    <a:pt x="91" y="212"/>
                  </a:lnTo>
                  <a:lnTo>
                    <a:pt x="91" y="212"/>
                  </a:lnTo>
                  <a:lnTo>
                    <a:pt x="91" y="217"/>
                  </a:lnTo>
                  <a:lnTo>
                    <a:pt x="86" y="217"/>
                  </a:lnTo>
                  <a:lnTo>
                    <a:pt x="86" y="217"/>
                  </a:lnTo>
                  <a:lnTo>
                    <a:pt x="91" y="221"/>
                  </a:lnTo>
                  <a:lnTo>
                    <a:pt x="91" y="221"/>
                  </a:lnTo>
                  <a:lnTo>
                    <a:pt x="91" y="226"/>
                  </a:lnTo>
                  <a:lnTo>
                    <a:pt x="91" y="226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6" y="226"/>
                  </a:lnTo>
                  <a:lnTo>
                    <a:pt x="86" y="226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7" y="226"/>
                  </a:lnTo>
                  <a:lnTo>
                    <a:pt x="77" y="226"/>
                  </a:lnTo>
                  <a:lnTo>
                    <a:pt x="77" y="226"/>
                  </a:lnTo>
                  <a:lnTo>
                    <a:pt x="77" y="221"/>
                  </a:lnTo>
                  <a:lnTo>
                    <a:pt x="73" y="221"/>
                  </a:lnTo>
                  <a:lnTo>
                    <a:pt x="73" y="221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3" y="212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3" y="221"/>
                  </a:lnTo>
                  <a:lnTo>
                    <a:pt x="73" y="221"/>
                  </a:lnTo>
                  <a:lnTo>
                    <a:pt x="73" y="221"/>
                  </a:lnTo>
                  <a:lnTo>
                    <a:pt x="73" y="221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4" y="230"/>
                  </a:lnTo>
                  <a:lnTo>
                    <a:pt x="64" y="230"/>
                  </a:lnTo>
                  <a:lnTo>
                    <a:pt x="64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64" y="226"/>
                  </a:lnTo>
                  <a:lnTo>
                    <a:pt x="59" y="230"/>
                  </a:lnTo>
                  <a:lnTo>
                    <a:pt x="59" y="230"/>
                  </a:lnTo>
                  <a:lnTo>
                    <a:pt x="59" y="230"/>
                  </a:lnTo>
                  <a:lnTo>
                    <a:pt x="55" y="230"/>
                  </a:lnTo>
                  <a:lnTo>
                    <a:pt x="59" y="230"/>
                  </a:lnTo>
                  <a:lnTo>
                    <a:pt x="55" y="230"/>
                  </a:lnTo>
                  <a:lnTo>
                    <a:pt x="55" y="230"/>
                  </a:lnTo>
                  <a:lnTo>
                    <a:pt x="55" y="235"/>
                  </a:lnTo>
                  <a:lnTo>
                    <a:pt x="55" y="235"/>
                  </a:lnTo>
                  <a:lnTo>
                    <a:pt x="50" y="235"/>
                  </a:lnTo>
                  <a:lnTo>
                    <a:pt x="46" y="239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41" y="244"/>
                  </a:lnTo>
                  <a:lnTo>
                    <a:pt x="37" y="244"/>
                  </a:lnTo>
                  <a:lnTo>
                    <a:pt x="32" y="244"/>
                  </a:lnTo>
                  <a:lnTo>
                    <a:pt x="28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18" y="244"/>
                  </a:lnTo>
                  <a:lnTo>
                    <a:pt x="18" y="244"/>
                  </a:lnTo>
                  <a:lnTo>
                    <a:pt x="18" y="244"/>
                  </a:lnTo>
                  <a:lnTo>
                    <a:pt x="23" y="244"/>
                  </a:lnTo>
                  <a:lnTo>
                    <a:pt x="18" y="244"/>
                  </a:lnTo>
                  <a:lnTo>
                    <a:pt x="18" y="239"/>
                  </a:lnTo>
                  <a:lnTo>
                    <a:pt x="18" y="239"/>
                  </a:lnTo>
                  <a:lnTo>
                    <a:pt x="18" y="239"/>
                  </a:lnTo>
                  <a:lnTo>
                    <a:pt x="18" y="239"/>
                  </a:lnTo>
                  <a:lnTo>
                    <a:pt x="14" y="239"/>
                  </a:lnTo>
                  <a:lnTo>
                    <a:pt x="9" y="239"/>
                  </a:lnTo>
                  <a:lnTo>
                    <a:pt x="9" y="235"/>
                  </a:lnTo>
                  <a:lnTo>
                    <a:pt x="5" y="235"/>
                  </a:lnTo>
                  <a:lnTo>
                    <a:pt x="5" y="235"/>
                  </a:lnTo>
                  <a:lnTo>
                    <a:pt x="5" y="230"/>
                  </a:lnTo>
                  <a:lnTo>
                    <a:pt x="5" y="226"/>
                  </a:lnTo>
                  <a:lnTo>
                    <a:pt x="5" y="226"/>
                  </a:lnTo>
                  <a:lnTo>
                    <a:pt x="9" y="230"/>
                  </a:lnTo>
                  <a:lnTo>
                    <a:pt x="14" y="230"/>
                  </a:lnTo>
                  <a:lnTo>
                    <a:pt x="14" y="230"/>
                  </a:lnTo>
                  <a:lnTo>
                    <a:pt x="14" y="230"/>
                  </a:lnTo>
                  <a:lnTo>
                    <a:pt x="18" y="226"/>
                  </a:lnTo>
                  <a:lnTo>
                    <a:pt x="18" y="226"/>
                  </a:lnTo>
                  <a:lnTo>
                    <a:pt x="14" y="230"/>
                  </a:lnTo>
                  <a:lnTo>
                    <a:pt x="14" y="226"/>
                  </a:lnTo>
                  <a:lnTo>
                    <a:pt x="9" y="226"/>
                  </a:lnTo>
                  <a:lnTo>
                    <a:pt x="9" y="226"/>
                  </a:lnTo>
                  <a:lnTo>
                    <a:pt x="9" y="226"/>
                  </a:lnTo>
                  <a:lnTo>
                    <a:pt x="9" y="226"/>
                  </a:lnTo>
                  <a:lnTo>
                    <a:pt x="9" y="221"/>
                  </a:lnTo>
                  <a:lnTo>
                    <a:pt x="9" y="221"/>
                  </a:lnTo>
                  <a:lnTo>
                    <a:pt x="14" y="221"/>
                  </a:lnTo>
                  <a:lnTo>
                    <a:pt x="14" y="221"/>
                  </a:lnTo>
                  <a:lnTo>
                    <a:pt x="18" y="217"/>
                  </a:lnTo>
                  <a:lnTo>
                    <a:pt x="18" y="217"/>
                  </a:lnTo>
                  <a:lnTo>
                    <a:pt x="18" y="217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4" y="221"/>
                  </a:lnTo>
                  <a:lnTo>
                    <a:pt x="9" y="221"/>
                  </a:lnTo>
                  <a:lnTo>
                    <a:pt x="9" y="221"/>
                  </a:lnTo>
                  <a:lnTo>
                    <a:pt x="9" y="221"/>
                  </a:lnTo>
                  <a:lnTo>
                    <a:pt x="5" y="221"/>
                  </a:lnTo>
                  <a:lnTo>
                    <a:pt x="5" y="226"/>
                  </a:lnTo>
                  <a:lnTo>
                    <a:pt x="5" y="226"/>
                  </a:lnTo>
                  <a:lnTo>
                    <a:pt x="0" y="226"/>
                  </a:lnTo>
                  <a:lnTo>
                    <a:pt x="0" y="221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5" y="217"/>
                  </a:lnTo>
                  <a:lnTo>
                    <a:pt x="5" y="217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7"/>
                  </a:lnTo>
                  <a:lnTo>
                    <a:pt x="9" y="217"/>
                  </a:lnTo>
                  <a:lnTo>
                    <a:pt x="9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9" y="212"/>
                  </a:lnTo>
                  <a:lnTo>
                    <a:pt x="9" y="212"/>
                  </a:lnTo>
                  <a:lnTo>
                    <a:pt x="9" y="212"/>
                  </a:lnTo>
                  <a:lnTo>
                    <a:pt x="9" y="212"/>
                  </a:lnTo>
                  <a:lnTo>
                    <a:pt x="14" y="208"/>
                  </a:lnTo>
                  <a:lnTo>
                    <a:pt x="14" y="208"/>
                  </a:lnTo>
                  <a:lnTo>
                    <a:pt x="14" y="208"/>
                  </a:lnTo>
                  <a:lnTo>
                    <a:pt x="14" y="208"/>
                  </a:lnTo>
                  <a:lnTo>
                    <a:pt x="14" y="203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8" y="208"/>
                  </a:lnTo>
                  <a:lnTo>
                    <a:pt x="23" y="203"/>
                  </a:lnTo>
                  <a:lnTo>
                    <a:pt x="23" y="199"/>
                  </a:lnTo>
                  <a:lnTo>
                    <a:pt x="23" y="199"/>
                  </a:lnTo>
                  <a:lnTo>
                    <a:pt x="28" y="199"/>
                  </a:lnTo>
                  <a:lnTo>
                    <a:pt x="28" y="199"/>
                  </a:lnTo>
                  <a:lnTo>
                    <a:pt x="23" y="199"/>
                  </a:lnTo>
                  <a:lnTo>
                    <a:pt x="18" y="199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0" y="212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03"/>
                  </a:lnTo>
                  <a:lnTo>
                    <a:pt x="0" y="203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5" y="199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0" y="199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14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23" y="190"/>
                  </a:lnTo>
                  <a:lnTo>
                    <a:pt x="23" y="185"/>
                  </a:lnTo>
                  <a:lnTo>
                    <a:pt x="23" y="19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2" y="181"/>
                  </a:lnTo>
                  <a:lnTo>
                    <a:pt x="32" y="181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32" y="185"/>
                  </a:lnTo>
                  <a:lnTo>
                    <a:pt x="28" y="185"/>
                  </a:lnTo>
                  <a:lnTo>
                    <a:pt x="28" y="185"/>
                  </a:lnTo>
                  <a:lnTo>
                    <a:pt x="23" y="185"/>
                  </a:lnTo>
                  <a:lnTo>
                    <a:pt x="23" y="185"/>
                  </a:lnTo>
                  <a:lnTo>
                    <a:pt x="23" y="185"/>
                  </a:lnTo>
                  <a:lnTo>
                    <a:pt x="23" y="185"/>
                  </a:lnTo>
                  <a:lnTo>
                    <a:pt x="23" y="185"/>
                  </a:lnTo>
                  <a:lnTo>
                    <a:pt x="18" y="185"/>
                  </a:lnTo>
                  <a:lnTo>
                    <a:pt x="18" y="185"/>
                  </a:lnTo>
                  <a:lnTo>
                    <a:pt x="18" y="190"/>
                  </a:lnTo>
                  <a:lnTo>
                    <a:pt x="14" y="185"/>
                  </a:lnTo>
                  <a:lnTo>
                    <a:pt x="9" y="185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1"/>
                  </a:lnTo>
                  <a:lnTo>
                    <a:pt x="0" y="171"/>
                  </a:lnTo>
                  <a:lnTo>
                    <a:pt x="0" y="171"/>
                  </a:lnTo>
                  <a:lnTo>
                    <a:pt x="5" y="171"/>
                  </a:lnTo>
                  <a:lnTo>
                    <a:pt x="9" y="176"/>
                  </a:lnTo>
                  <a:lnTo>
                    <a:pt x="14" y="176"/>
                  </a:lnTo>
                  <a:lnTo>
                    <a:pt x="18" y="176"/>
                  </a:lnTo>
                  <a:lnTo>
                    <a:pt x="23" y="171"/>
                  </a:lnTo>
                  <a:lnTo>
                    <a:pt x="23" y="171"/>
                  </a:lnTo>
                  <a:lnTo>
                    <a:pt x="18" y="176"/>
                  </a:lnTo>
                  <a:lnTo>
                    <a:pt x="14" y="176"/>
                  </a:lnTo>
                  <a:lnTo>
                    <a:pt x="9" y="171"/>
                  </a:lnTo>
                  <a:lnTo>
                    <a:pt x="5" y="171"/>
                  </a:lnTo>
                  <a:lnTo>
                    <a:pt x="5" y="171"/>
                  </a:lnTo>
                  <a:lnTo>
                    <a:pt x="5" y="171"/>
                  </a:lnTo>
                  <a:lnTo>
                    <a:pt x="0" y="171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18" y="162"/>
                  </a:lnTo>
                  <a:lnTo>
                    <a:pt x="23" y="162"/>
                  </a:lnTo>
                  <a:lnTo>
                    <a:pt x="23" y="162"/>
                  </a:lnTo>
                  <a:lnTo>
                    <a:pt x="23" y="162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4" y="162"/>
                  </a:lnTo>
                  <a:lnTo>
                    <a:pt x="14" y="162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158"/>
                  </a:lnTo>
                  <a:lnTo>
                    <a:pt x="18" y="158"/>
                  </a:lnTo>
                  <a:lnTo>
                    <a:pt x="18" y="158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28" y="158"/>
                  </a:lnTo>
                  <a:lnTo>
                    <a:pt x="32" y="158"/>
                  </a:lnTo>
                  <a:lnTo>
                    <a:pt x="32" y="162"/>
                  </a:lnTo>
                  <a:lnTo>
                    <a:pt x="37" y="162"/>
                  </a:lnTo>
                  <a:lnTo>
                    <a:pt x="37" y="162"/>
                  </a:lnTo>
                  <a:lnTo>
                    <a:pt x="37" y="158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7" y="158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28" y="158"/>
                  </a:lnTo>
                  <a:lnTo>
                    <a:pt x="28" y="158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7" y="149"/>
                  </a:lnTo>
                  <a:lnTo>
                    <a:pt x="37" y="149"/>
                  </a:lnTo>
                  <a:lnTo>
                    <a:pt x="37" y="149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6" y="153"/>
                  </a:lnTo>
                  <a:lnTo>
                    <a:pt x="50" y="153"/>
                  </a:lnTo>
                  <a:lnTo>
                    <a:pt x="46" y="153"/>
                  </a:lnTo>
                  <a:lnTo>
                    <a:pt x="46" y="153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6" y="149"/>
                  </a:lnTo>
                  <a:lnTo>
                    <a:pt x="46" y="144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46" y="140"/>
                  </a:lnTo>
                  <a:lnTo>
                    <a:pt x="50" y="140"/>
                  </a:lnTo>
                  <a:lnTo>
                    <a:pt x="50" y="140"/>
                  </a:lnTo>
                  <a:lnTo>
                    <a:pt x="55" y="140"/>
                  </a:lnTo>
                  <a:lnTo>
                    <a:pt x="55" y="140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64" y="140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8" y="144"/>
                  </a:lnTo>
                  <a:lnTo>
                    <a:pt x="68" y="144"/>
                  </a:lnTo>
                  <a:lnTo>
                    <a:pt x="68" y="144"/>
                  </a:lnTo>
                  <a:lnTo>
                    <a:pt x="73" y="144"/>
                  </a:lnTo>
                  <a:lnTo>
                    <a:pt x="73" y="144"/>
                  </a:lnTo>
                  <a:lnTo>
                    <a:pt x="77" y="144"/>
                  </a:lnTo>
                  <a:lnTo>
                    <a:pt x="73" y="144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82" y="140"/>
                  </a:lnTo>
                  <a:lnTo>
                    <a:pt x="82" y="140"/>
                  </a:lnTo>
                  <a:lnTo>
                    <a:pt x="82" y="135"/>
                  </a:lnTo>
                  <a:lnTo>
                    <a:pt x="82" y="135"/>
                  </a:lnTo>
                  <a:lnTo>
                    <a:pt x="82" y="135"/>
                  </a:lnTo>
                  <a:lnTo>
                    <a:pt x="82" y="135"/>
                  </a:lnTo>
                  <a:lnTo>
                    <a:pt x="82" y="135"/>
                  </a:lnTo>
                  <a:lnTo>
                    <a:pt x="82" y="135"/>
                  </a:lnTo>
                  <a:lnTo>
                    <a:pt x="86" y="135"/>
                  </a:lnTo>
                  <a:lnTo>
                    <a:pt x="82" y="135"/>
                  </a:lnTo>
                  <a:lnTo>
                    <a:pt x="82" y="131"/>
                  </a:lnTo>
                  <a:lnTo>
                    <a:pt x="82" y="135"/>
                  </a:lnTo>
                  <a:lnTo>
                    <a:pt x="77" y="135"/>
                  </a:lnTo>
                  <a:lnTo>
                    <a:pt x="77" y="135"/>
                  </a:lnTo>
                  <a:lnTo>
                    <a:pt x="77" y="135"/>
                  </a:lnTo>
                  <a:lnTo>
                    <a:pt x="77" y="135"/>
                  </a:lnTo>
                  <a:lnTo>
                    <a:pt x="77" y="140"/>
                  </a:lnTo>
                  <a:lnTo>
                    <a:pt x="68" y="140"/>
                  </a:lnTo>
                  <a:lnTo>
                    <a:pt x="68" y="144"/>
                  </a:lnTo>
                  <a:lnTo>
                    <a:pt x="64" y="144"/>
                  </a:lnTo>
                  <a:lnTo>
                    <a:pt x="64" y="140"/>
                  </a:lnTo>
                  <a:lnTo>
                    <a:pt x="64" y="140"/>
                  </a:lnTo>
                  <a:lnTo>
                    <a:pt x="64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35"/>
                  </a:lnTo>
                  <a:lnTo>
                    <a:pt x="64" y="135"/>
                  </a:lnTo>
                  <a:lnTo>
                    <a:pt x="64" y="135"/>
                  </a:lnTo>
                  <a:lnTo>
                    <a:pt x="64" y="135"/>
                  </a:lnTo>
                  <a:lnTo>
                    <a:pt x="64" y="131"/>
                  </a:lnTo>
                  <a:lnTo>
                    <a:pt x="68" y="131"/>
                  </a:lnTo>
                  <a:lnTo>
                    <a:pt x="73" y="126"/>
                  </a:lnTo>
                  <a:lnTo>
                    <a:pt x="77" y="126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82" y="122"/>
                  </a:lnTo>
                  <a:lnTo>
                    <a:pt x="82" y="122"/>
                  </a:lnTo>
                  <a:lnTo>
                    <a:pt x="86" y="122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2" y="117"/>
                  </a:lnTo>
                  <a:lnTo>
                    <a:pt x="82" y="117"/>
                  </a:lnTo>
                  <a:lnTo>
                    <a:pt x="82" y="117"/>
                  </a:lnTo>
                  <a:lnTo>
                    <a:pt x="82" y="117"/>
                  </a:lnTo>
                  <a:lnTo>
                    <a:pt x="86" y="117"/>
                  </a:lnTo>
                  <a:lnTo>
                    <a:pt x="91" y="113"/>
                  </a:lnTo>
                  <a:lnTo>
                    <a:pt x="95" y="113"/>
                  </a:lnTo>
                  <a:lnTo>
                    <a:pt x="95" y="113"/>
                  </a:lnTo>
                  <a:lnTo>
                    <a:pt x="95" y="113"/>
                  </a:lnTo>
                  <a:lnTo>
                    <a:pt x="100" y="113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5" y="113"/>
                  </a:lnTo>
                  <a:lnTo>
                    <a:pt x="95" y="113"/>
                  </a:lnTo>
                  <a:lnTo>
                    <a:pt x="95" y="113"/>
                  </a:lnTo>
                  <a:lnTo>
                    <a:pt x="95" y="108"/>
                  </a:lnTo>
                  <a:lnTo>
                    <a:pt x="95" y="108"/>
                  </a:lnTo>
                  <a:lnTo>
                    <a:pt x="91" y="108"/>
                  </a:lnTo>
                  <a:lnTo>
                    <a:pt x="91" y="108"/>
                  </a:lnTo>
                  <a:lnTo>
                    <a:pt x="91" y="108"/>
                  </a:lnTo>
                  <a:lnTo>
                    <a:pt x="91" y="104"/>
                  </a:lnTo>
                  <a:lnTo>
                    <a:pt x="95" y="104"/>
                  </a:lnTo>
                  <a:lnTo>
                    <a:pt x="95" y="104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104" y="99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13" y="90"/>
                  </a:lnTo>
                  <a:lnTo>
                    <a:pt x="113" y="90"/>
                  </a:lnTo>
                  <a:lnTo>
                    <a:pt x="113" y="90"/>
                  </a:lnTo>
                  <a:lnTo>
                    <a:pt x="113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1"/>
                  </a:lnTo>
                  <a:lnTo>
                    <a:pt x="109" y="81"/>
                  </a:lnTo>
                  <a:lnTo>
                    <a:pt x="109" y="81"/>
                  </a:lnTo>
                  <a:lnTo>
                    <a:pt x="109" y="81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09" y="81"/>
                  </a:lnTo>
                  <a:lnTo>
                    <a:pt x="109" y="81"/>
                  </a:lnTo>
                  <a:lnTo>
                    <a:pt x="109" y="77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18" y="77"/>
                  </a:lnTo>
                  <a:lnTo>
                    <a:pt x="118" y="72"/>
                  </a:lnTo>
                  <a:lnTo>
                    <a:pt x="118" y="77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68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31" y="68"/>
                  </a:lnTo>
                  <a:lnTo>
                    <a:pt x="136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27" y="68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31" y="63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7" y="58"/>
                  </a:lnTo>
                  <a:lnTo>
                    <a:pt x="127" y="58"/>
                  </a:lnTo>
                  <a:lnTo>
                    <a:pt x="127" y="58"/>
                  </a:lnTo>
                  <a:lnTo>
                    <a:pt x="131" y="58"/>
                  </a:lnTo>
                  <a:lnTo>
                    <a:pt x="131" y="58"/>
                  </a:lnTo>
                  <a:lnTo>
                    <a:pt x="131" y="58"/>
                  </a:lnTo>
                  <a:lnTo>
                    <a:pt x="131" y="58"/>
                  </a:lnTo>
                  <a:lnTo>
                    <a:pt x="131" y="58"/>
                  </a:lnTo>
                  <a:lnTo>
                    <a:pt x="127" y="58"/>
                  </a:lnTo>
                  <a:lnTo>
                    <a:pt x="127" y="58"/>
                  </a:lnTo>
                  <a:lnTo>
                    <a:pt x="131" y="58"/>
                  </a:lnTo>
                  <a:lnTo>
                    <a:pt x="131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4"/>
                  </a:lnTo>
                  <a:lnTo>
                    <a:pt x="140" y="54"/>
                  </a:lnTo>
                  <a:lnTo>
                    <a:pt x="140" y="54"/>
                  </a:lnTo>
                  <a:lnTo>
                    <a:pt x="140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9" y="49"/>
                  </a:lnTo>
                  <a:lnTo>
                    <a:pt x="149" y="49"/>
                  </a:lnTo>
                  <a:lnTo>
                    <a:pt x="154" y="49"/>
                  </a:lnTo>
                  <a:lnTo>
                    <a:pt x="154" y="49"/>
                  </a:lnTo>
                  <a:lnTo>
                    <a:pt x="154" y="49"/>
                  </a:lnTo>
                  <a:lnTo>
                    <a:pt x="154" y="49"/>
                  </a:lnTo>
                  <a:lnTo>
                    <a:pt x="154" y="49"/>
                  </a:lnTo>
                  <a:lnTo>
                    <a:pt x="154" y="49"/>
                  </a:lnTo>
                  <a:lnTo>
                    <a:pt x="154" y="49"/>
                  </a:lnTo>
                  <a:lnTo>
                    <a:pt x="149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0" y="49"/>
                  </a:lnTo>
                  <a:lnTo>
                    <a:pt x="145" y="49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9" y="45"/>
                  </a:lnTo>
                  <a:lnTo>
                    <a:pt x="154" y="45"/>
                  </a:lnTo>
                  <a:lnTo>
                    <a:pt x="154" y="40"/>
                  </a:lnTo>
                  <a:lnTo>
                    <a:pt x="154" y="40"/>
                  </a:lnTo>
                  <a:lnTo>
                    <a:pt x="154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1"/>
                  </a:lnTo>
                  <a:lnTo>
                    <a:pt x="163" y="31"/>
                  </a:lnTo>
                  <a:lnTo>
                    <a:pt x="163" y="31"/>
                  </a:lnTo>
                  <a:lnTo>
                    <a:pt x="163" y="31"/>
                  </a:lnTo>
                  <a:lnTo>
                    <a:pt x="163" y="31"/>
                  </a:lnTo>
                  <a:lnTo>
                    <a:pt x="163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2" y="27"/>
                  </a:lnTo>
                  <a:lnTo>
                    <a:pt x="177" y="22"/>
                  </a:lnTo>
                  <a:lnTo>
                    <a:pt x="177" y="27"/>
                  </a:lnTo>
                  <a:lnTo>
                    <a:pt x="177" y="27"/>
                  </a:lnTo>
                  <a:lnTo>
                    <a:pt x="177" y="31"/>
                  </a:lnTo>
                  <a:lnTo>
                    <a:pt x="177" y="31"/>
                  </a:lnTo>
                  <a:lnTo>
                    <a:pt x="181" y="31"/>
                  </a:lnTo>
                  <a:lnTo>
                    <a:pt x="181" y="27"/>
                  </a:lnTo>
                  <a:lnTo>
                    <a:pt x="181" y="22"/>
                  </a:lnTo>
                  <a:lnTo>
                    <a:pt x="181" y="22"/>
                  </a:lnTo>
                  <a:lnTo>
                    <a:pt x="181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6" y="31"/>
                  </a:lnTo>
                  <a:lnTo>
                    <a:pt x="181" y="31"/>
                  </a:lnTo>
                  <a:lnTo>
                    <a:pt x="181" y="31"/>
                  </a:lnTo>
                  <a:lnTo>
                    <a:pt x="186" y="31"/>
                  </a:lnTo>
                  <a:lnTo>
                    <a:pt x="186" y="31"/>
                  </a:lnTo>
                  <a:lnTo>
                    <a:pt x="186" y="27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86" y="27"/>
                  </a:lnTo>
                  <a:lnTo>
                    <a:pt x="186" y="22"/>
                  </a:lnTo>
                  <a:lnTo>
                    <a:pt x="190" y="22"/>
                  </a:lnTo>
                  <a:lnTo>
                    <a:pt x="190" y="22"/>
                  </a:lnTo>
                  <a:lnTo>
                    <a:pt x="195" y="22"/>
                  </a:lnTo>
                  <a:lnTo>
                    <a:pt x="195" y="22"/>
                  </a:lnTo>
                  <a:lnTo>
                    <a:pt x="195" y="22"/>
                  </a:lnTo>
                  <a:lnTo>
                    <a:pt x="195" y="22"/>
                  </a:lnTo>
                  <a:lnTo>
                    <a:pt x="199" y="22"/>
                  </a:lnTo>
                  <a:lnTo>
                    <a:pt x="199" y="22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4" y="18"/>
                  </a:lnTo>
                  <a:lnTo>
                    <a:pt x="199" y="18"/>
                  </a:lnTo>
                  <a:lnTo>
                    <a:pt x="195" y="18"/>
                  </a:lnTo>
                  <a:lnTo>
                    <a:pt x="195" y="18"/>
                  </a:lnTo>
                  <a:lnTo>
                    <a:pt x="195" y="18"/>
                  </a:lnTo>
                  <a:lnTo>
                    <a:pt x="199" y="18"/>
                  </a:lnTo>
                  <a:lnTo>
                    <a:pt x="199" y="18"/>
                  </a:lnTo>
                  <a:lnTo>
                    <a:pt x="204" y="13"/>
                  </a:lnTo>
                  <a:lnTo>
                    <a:pt x="204" y="13"/>
                  </a:lnTo>
                  <a:lnTo>
                    <a:pt x="204" y="13"/>
                  </a:lnTo>
                  <a:lnTo>
                    <a:pt x="208" y="13"/>
                  </a:lnTo>
                  <a:lnTo>
                    <a:pt x="208" y="13"/>
                  </a:lnTo>
                  <a:lnTo>
                    <a:pt x="208" y="13"/>
                  </a:lnTo>
                  <a:lnTo>
                    <a:pt x="213" y="13"/>
                  </a:lnTo>
                  <a:lnTo>
                    <a:pt x="213" y="13"/>
                  </a:lnTo>
                  <a:lnTo>
                    <a:pt x="213" y="13"/>
                  </a:lnTo>
                  <a:lnTo>
                    <a:pt x="213" y="18"/>
                  </a:lnTo>
                  <a:lnTo>
                    <a:pt x="217" y="18"/>
                  </a:lnTo>
                  <a:lnTo>
                    <a:pt x="217" y="18"/>
                  </a:lnTo>
                  <a:lnTo>
                    <a:pt x="217" y="22"/>
                  </a:lnTo>
                  <a:lnTo>
                    <a:pt x="222" y="22"/>
                  </a:lnTo>
                  <a:lnTo>
                    <a:pt x="222" y="18"/>
                  </a:lnTo>
                  <a:lnTo>
                    <a:pt x="217" y="18"/>
                  </a:lnTo>
                  <a:lnTo>
                    <a:pt x="217" y="18"/>
                  </a:lnTo>
                  <a:lnTo>
                    <a:pt x="217" y="18"/>
                  </a:lnTo>
                  <a:lnTo>
                    <a:pt x="217" y="18"/>
                  </a:lnTo>
                  <a:lnTo>
                    <a:pt x="222" y="13"/>
                  </a:lnTo>
                  <a:lnTo>
                    <a:pt x="226" y="13"/>
                  </a:lnTo>
                  <a:lnTo>
                    <a:pt x="226" y="13"/>
                  </a:lnTo>
                  <a:lnTo>
                    <a:pt x="231" y="9"/>
                  </a:lnTo>
                  <a:lnTo>
                    <a:pt x="231" y="9"/>
                  </a:lnTo>
                  <a:lnTo>
                    <a:pt x="231" y="9"/>
                  </a:lnTo>
                  <a:lnTo>
                    <a:pt x="231" y="4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1" y="4"/>
                  </a:lnTo>
                  <a:lnTo>
                    <a:pt x="231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4"/>
                  </a:lnTo>
                  <a:lnTo>
                    <a:pt x="240" y="4"/>
                  </a:lnTo>
                  <a:lnTo>
                    <a:pt x="240" y="4"/>
                  </a:lnTo>
                  <a:lnTo>
                    <a:pt x="240" y="4"/>
                  </a:lnTo>
                  <a:lnTo>
                    <a:pt x="240" y="4"/>
                  </a:lnTo>
                  <a:lnTo>
                    <a:pt x="240" y="4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44" y="9"/>
                  </a:lnTo>
                  <a:lnTo>
                    <a:pt x="240" y="9"/>
                  </a:lnTo>
                  <a:lnTo>
                    <a:pt x="240" y="9"/>
                  </a:lnTo>
                  <a:lnTo>
                    <a:pt x="240" y="13"/>
                  </a:lnTo>
                  <a:lnTo>
                    <a:pt x="240" y="18"/>
                  </a:lnTo>
                  <a:lnTo>
                    <a:pt x="240" y="18"/>
                  </a:lnTo>
                  <a:lnTo>
                    <a:pt x="240" y="18"/>
                  </a:lnTo>
                  <a:lnTo>
                    <a:pt x="240" y="18"/>
                  </a:lnTo>
                  <a:lnTo>
                    <a:pt x="244" y="18"/>
                  </a:lnTo>
                  <a:lnTo>
                    <a:pt x="244" y="13"/>
                  </a:lnTo>
                  <a:lnTo>
                    <a:pt x="249" y="9"/>
                  </a:lnTo>
                  <a:lnTo>
                    <a:pt x="249" y="4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58" y="4"/>
                  </a:lnTo>
                  <a:lnTo>
                    <a:pt x="258" y="4"/>
                  </a:lnTo>
                  <a:lnTo>
                    <a:pt x="253" y="9"/>
                  </a:lnTo>
                  <a:lnTo>
                    <a:pt x="253" y="9"/>
                  </a:lnTo>
                  <a:lnTo>
                    <a:pt x="258" y="9"/>
                  </a:lnTo>
                  <a:lnTo>
                    <a:pt x="253" y="9"/>
                  </a:lnTo>
                  <a:lnTo>
                    <a:pt x="253" y="13"/>
                  </a:lnTo>
                  <a:lnTo>
                    <a:pt x="258" y="13"/>
                  </a:lnTo>
                  <a:lnTo>
                    <a:pt x="258" y="13"/>
                  </a:lnTo>
                  <a:lnTo>
                    <a:pt x="258" y="9"/>
                  </a:lnTo>
                  <a:lnTo>
                    <a:pt x="262" y="9"/>
                  </a:lnTo>
                  <a:lnTo>
                    <a:pt x="262" y="9"/>
                  </a:lnTo>
                  <a:lnTo>
                    <a:pt x="262" y="4"/>
                  </a:lnTo>
                  <a:lnTo>
                    <a:pt x="262" y="4"/>
                  </a:lnTo>
                  <a:lnTo>
                    <a:pt x="267" y="4"/>
                  </a:lnTo>
                  <a:lnTo>
                    <a:pt x="267" y="4"/>
                  </a:lnTo>
                  <a:lnTo>
                    <a:pt x="262" y="4"/>
                  </a:lnTo>
                  <a:lnTo>
                    <a:pt x="262" y="0"/>
                  </a:lnTo>
                  <a:lnTo>
                    <a:pt x="262" y="0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71" y="0"/>
                  </a:lnTo>
                  <a:lnTo>
                    <a:pt x="276" y="0"/>
                  </a:lnTo>
                  <a:lnTo>
                    <a:pt x="276" y="4"/>
                  </a:lnTo>
                  <a:lnTo>
                    <a:pt x="276" y="4"/>
                  </a:lnTo>
                  <a:lnTo>
                    <a:pt x="271" y="4"/>
                  </a:lnTo>
                  <a:lnTo>
                    <a:pt x="271" y="4"/>
                  </a:lnTo>
                  <a:lnTo>
                    <a:pt x="271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7" name="Freeform 123">
              <a:extLst>
                <a:ext uri="{FF2B5EF4-FFF2-40B4-BE49-F238E27FC236}">
                  <a16:creationId xmlns:a16="http://schemas.microsoft.com/office/drawing/2014/main" id="{5C5512C5-569B-C2AB-E30A-CACD584A2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6" y="2012951"/>
              <a:ext cx="230188" cy="122238"/>
            </a:xfrm>
            <a:custGeom>
              <a:avLst/>
              <a:gdLst>
                <a:gd name="T0" fmla="*/ 41 w 145"/>
                <a:gd name="T1" fmla="*/ 13 h 77"/>
                <a:gd name="T2" fmla="*/ 50 w 145"/>
                <a:gd name="T3" fmla="*/ 18 h 77"/>
                <a:gd name="T4" fmla="*/ 59 w 145"/>
                <a:gd name="T5" fmla="*/ 22 h 77"/>
                <a:gd name="T6" fmla="*/ 68 w 145"/>
                <a:gd name="T7" fmla="*/ 22 h 77"/>
                <a:gd name="T8" fmla="*/ 72 w 145"/>
                <a:gd name="T9" fmla="*/ 31 h 77"/>
                <a:gd name="T10" fmla="*/ 81 w 145"/>
                <a:gd name="T11" fmla="*/ 36 h 77"/>
                <a:gd name="T12" fmla="*/ 81 w 145"/>
                <a:gd name="T13" fmla="*/ 36 h 77"/>
                <a:gd name="T14" fmla="*/ 86 w 145"/>
                <a:gd name="T15" fmla="*/ 36 h 77"/>
                <a:gd name="T16" fmla="*/ 91 w 145"/>
                <a:gd name="T17" fmla="*/ 40 h 77"/>
                <a:gd name="T18" fmla="*/ 100 w 145"/>
                <a:gd name="T19" fmla="*/ 40 h 77"/>
                <a:gd name="T20" fmla="*/ 104 w 145"/>
                <a:gd name="T21" fmla="*/ 45 h 77"/>
                <a:gd name="T22" fmla="*/ 109 w 145"/>
                <a:gd name="T23" fmla="*/ 45 h 77"/>
                <a:gd name="T24" fmla="*/ 113 w 145"/>
                <a:gd name="T25" fmla="*/ 45 h 77"/>
                <a:gd name="T26" fmla="*/ 118 w 145"/>
                <a:gd name="T27" fmla="*/ 45 h 77"/>
                <a:gd name="T28" fmla="*/ 122 w 145"/>
                <a:gd name="T29" fmla="*/ 45 h 77"/>
                <a:gd name="T30" fmla="*/ 131 w 145"/>
                <a:gd name="T31" fmla="*/ 49 h 77"/>
                <a:gd name="T32" fmla="*/ 136 w 145"/>
                <a:gd name="T33" fmla="*/ 45 h 77"/>
                <a:gd name="T34" fmla="*/ 140 w 145"/>
                <a:gd name="T35" fmla="*/ 45 h 77"/>
                <a:gd name="T36" fmla="*/ 140 w 145"/>
                <a:gd name="T37" fmla="*/ 54 h 77"/>
                <a:gd name="T38" fmla="*/ 145 w 145"/>
                <a:gd name="T39" fmla="*/ 63 h 77"/>
                <a:gd name="T40" fmla="*/ 145 w 145"/>
                <a:gd name="T41" fmla="*/ 77 h 77"/>
                <a:gd name="T42" fmla="*/ 140 w 145"/>
                <a:gd name="T43" fmla="*/ 77 h 77"/>
                <a:gd name="T44" fmla="*/ 136 w 145"/>
                <a:gd name="T45" fmla="*/ 77 h 77"/>
                <a:gd name="T46" fmla="*/ 127 w 145"/>
                <a:gd name="T47" fmla="*/ 72 h 77"/>
                <a:gd name="T48" fmla="*/ 118 w 145"/>
                <a:gd name="T49" fmla="*/ 72 h 77"/>
                <a:gd name="T50" fmla="*/ 113 w 145"/>
                <a:gd name="T51" fmla="*/ 72 h 77"/>
                <a:gd name="T52" fmla="*/ 104 w 145"/>
                <a:gd name="T53" fmla="*/ 72 h 77"/>
                <a:gd name="T54" fmla="*/ 100 w 145"/>
                <a:gd name="T55" fmla="*/ 68 h 77"/>
                <a:gd name="T56" fmla="*/ 95 w 145"/>
                <a:gd name="T57" fmla="*/ 68 h 77"/>
                <a:gd name="T58" fmla="*/ 95 w 145"/>
                <a:gd name="T59" fmla="*/ 68 h 77"/>
                <a:gd name="T60" fmla="*/ 86 w 145"/>
                <a:gd name="T61" fmla="*/ 63 h 77"/>
                <a:gd name="T62" fmla="*/ 77 w 145"/>
                <a:gd name="T63" fmla="*/ 58 h 77"/>
                <a:gd name="T64" fmla="*/ 72 w 145"/>
                <a:gd name="T65" fmla="*/ 58 h 77"/>
                <a:gd name="T66" fmla="*/ 63 w 145"/>
                <a:gd name="T67" fmla="*/ 58 h 77"/>
                <a:gd name="T68" fmla="*/ 59 w 145"/>
                <a:gd name="T69" fmla="*/ 58 h 77"/>
                <a:gd name="T70" fmla="*/ 50 w 145"/>
                <a:gd name="T71" fmla="*/ 54 h 77"/>
                <a:gd name="T72" fmla="*/ 41 w 145"/>
                <a:gd name="T73" fmla="*/ 49 h 77"/>
                <a:gd name="T74" fmla="*/ 36 w 145"/>
                <a:gd name="T75" fmla="*/ 49 h 77"/>
                <a:gd name="T76" fmla="*/ 32 w 145"/>
                <a:gd name="T77" fmla="*/ 45 h 77"/>
                <a:gd name="T78" fmla="*/ 23 w 145"/>
                <a:gd name="T79" fmla="*/ 40 h 77"/>
                <a:gd name="T80" fmla="*/ 14 w 145"/>
                <a:gd name="T81" fmla="*/ 36 h 77"/>
                <a:gd name="T82" fmla="*/ 9 w 145"/>
                <a:gd name="T83" fmla="*/ 36 h 77"/>
                <a:gd name="T84" fmla="*/ 5 w 145"/>
                <a:gd name="T85" fmla="*/ 36 h 77"/>
                <a:gd name="T86" fmla="*/ 0 w 145"/>
                <a:gd name="T87" fmla="*/ 27 h 77"/>
                <a:gd name="T88" fmla="*/ 5 w 145"/>
                <a:gd name="T89" fmla="*/ 22 h 77"/>
                <a:gd name="T90" fmla="*/ 5 w 145"/>
                <a:gd name="T91" fmla="*/ 13 h 77"/>
                <a:gd name="T92" fmla="*/ 9 w 145"/>
                <a:gd name="T93" fmla="*/ 4 h 77"/>
                <a:gd name="T94" fmla="*/ 14 w 145"/>
                <a:gd name="T95" fmla="*/ 9 h 77"/>
                <a:gd name="T96" fmla="*/ 18 w 145"/>
                <a:gd name="T97" fmla="*/ 4 h 77"/>
                <a:gd name="T98" fmla="*/ 27 w 145"/>
                <a:gd name="T99" fmla="*/ 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5" h="77">
                  <a:moveTo>
                    <a:pt x="32" y="9"/>
                  </a:moveTo>
                  <a:lnTo>
                    <a:pt x="32" y="9"/>
                  </a:lnTo>
                  <a:lnTo>
                    <a:pt x="36" y="9"/>
                  </a:lnTo>
                  <a:lnTo>
                    <a:pt x="41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50" y="13"/>
                  </a:lnTo>
                  <a:lnTo>
                    <a:pt x="50" y="18"/>
                  </a:lnTo>
                  <a:lnTo>
                    <a:pt x="54" y="18"/>
                  </a:lnTo>
                  <a:lnTo>
                    <a:pt x="54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7"/>
                  </a:lnTo>
                  <a:lnTo>
                    <a:pt x="72" y="27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77" y="31"/>
                  </a:lnTo>
                  <a:lnTo>
                    <a:pt x="77" y="31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40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5" y="40"/>
                  </a:lnTo>
                  <a:lnTo>
                    <a:pt x="100" y="40"/>
                  </a:lnTo>
                  <a:lnTo>
                    <a:pt x="100" y="40"/>
                  </a:lnTo>
                  <a:lnTo>
                    <a:pt x="100" y="40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4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8" y="45"/>
                  </a:lnTo>
                  <a:lnTo>
                    <a:pt x="118" y="45"/>
                  </a:lnTo>
                  <a:lnTo>
                    <a:pt x="118" y="45"/>
                  </a:lnTo>
                  <a:lnTo>
                    <a:pt x="118" y="45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2" y="49"/>
                  </a:lnTo>
                  <a:lnTo>
                    <a:pt x="127" y="49"/>
                  </a:lnTo>
                  <a:lnTo>
                    <a:pt x="131" y="49"/>
                  </a:lnTo>
                  <a:lnTo>
                    <a:pt x="131" y="49"/>
                  </a:lnTo>
                  <a:lnTo>
                    <a:pt x="131" y="49"/>
                  </a:lnTo>
                  <a:lnTo>
                    <a:pt x="131" y="49"/>
                  </a:lnTo>
                  <a:lnTo>
                    <a:pt x="136" y="45"/>
                  </a:lnTo>
                  <a:lnTo>
                    <a:pt x="136" y="45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40" y="49"/>
                  </a:lnTo>
                  <a:lnTo>
                    <a:pt x="140" y="49"/>
                  </a:lnTo>
                  <a:lnTo>
                    <a:pt x="140" y="49"/>
                  </a:lnTo>
                  <a:lnTo>
                    <a:pt x="140" y="54"/>
                  </a:lnTo>
                  <a:lnTo>
                    <a:pt x="140" y="54"/>
                  </a:lnTo>
                  <a:lnTo>
                    <a:pt x="140" y="63"/>
                  </a:lnTo>
                  <a:lnTo>
                    <a:pt x="140" y="63"/>
                  </a:lnTo>
                  <a:lnTo>
                    <a:pt x="145" y="63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72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0" y="77"/>
                  </a:lnTo>
                  <a:lnTo>
                    <a:pt x="140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27" y="72"/>
                  </a:lnTo>
                  <a:lnTo>
                    <a:pt x="127" y="72"/>
                  </a:lnTo>
                  <a:lnTo>
                    <a:pt x="127" y="77"/>
                  </a:lnTo>
                  <a:lnTo>
                    <a:pt x="122" y="77"/>
                  </a:lnTo>
                  <a:lnTo>
                    <a:pt x="122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13" y="72"/>
                  </a:lnTo>
                  <a:lnTo>
                    <a:pt x="109" y="72"/>
                  </a:lnTo>
                  <a:lnTo>
                    <a:pt x="109" y="72"/>
                  </a:lnTo>
                  <a:lnTo>
                    <a:pt x="109" y="72"/>
                  </a:lnTo>
                  <a:lnTo>
                    <a:pt x="104" y="72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0" y="68"/>
                  </a:lnTo>
                  <a:lnTo>
                    <a:pt x="100" y="72"/>
                  </a:lnTo>
                  <a:lnTo>
                    <a:pt x="100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1" y="68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81" y="58"/>
                  </a:lnTo>
                  <a:lnTo>
                    <a:pt x="77" y="58"/>
                  </a:lnTo>
                  <a:lnTo>
                    <a:pt x="77" y="54"/>
                  </a:lnTo>
                  <a:lnTo>
                    <a:pt x="72" y="58"/>
                  </a:lnTo>
                  <a:lnTo>
                    <a:pt x="72" y="58"/>
                  </a:lnTo>
                  <a:lnTo>
                    <a:pt x="72" y="58"/>
                  </a:lnTo>
                  <a:lnTo>
                    <a:pt x="72" y="58"/>
                  </a:lnTo>
                  <a:lnTo>
                    <a:pt x="68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59" y="58"/>
                  </a:lnTo>
                  <a:lnTo>
                    <a:pt x="54" y="58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45" y="49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2" y="49"/>
                  </a:lnTo>
                  <a:lnTo>
                    <a:pt x="32" y="45"/>
                  </a:lnTo>
                  <a:lnTo>
                    <a:pt x="27" y="45"/>
                  </a:lnTo>
                  <a:lnTo>
                    <a:pt x="23" y="45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8" y="4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0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1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4" y="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4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8" name="Freeform 125">
              <a:extLst>
                <a:ext uri="{FF2B5EF4-FFF2-40B4-BE49-F238E27FC236}">
                  <a16:creationId xmlns:a16="http://schemas.microsoft.com/office/drawing/2014/main" id="{8FDC90A9-CCBC-337D-AE99-4AE7D313F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3251" y="2192339"/>
              <a:ext cx="200025" cy="257175"/>
            </a:xfrm>
            <a:custGeom>
              <a:avLst/>
              <a:gdLst>
                <a:gd name="T0" fmla="*/ 68 w 126"/>
                <a:gd name="T1" fmla="*/ 13 h 162"/>
                <a:gd name="T2" fmla="*/ 77 w 126"/>
                <a:gd name="T3" fmla="*/ 22 h 162"/>
                <a:gd name="T4" fmla="*/ 99 w 126"/>
                <a:gd name="T5" fmla="*/ 27 h 162"/>
                <a:gd name="T6" fmla="*/ 104 w 126"/>
                <a:gd name="T7" fmla="*/ 27 h 162"/>
                <a:gd name="T8" fmla="*/ 113 w 126"/>
                <a:gd name="T9" fmla="*/ 36 h 162"/>
                <a:gd name="T10" fmla="*/ 122 w 126"/>
                <a:gd name="T11" fmla="*/ 45 h 162"/>
                <a:gd name="T12" fmla="*/ 126 w 126"/>
                <a:gd name="T13" fmla="*/ 49 h 162"/>
                <a:gd name="T14" fmla="*/ 122 w 126"/>
                <a:gd name="T15" fmla="*/ 63 h 162"/>
                <a:gd name="T16" fmla="*/ 113 w 126"/>
                <a:gd name="T17" fmla="*/ 77 h 162"/>
                <a:gd name="T18" fmla="*/ 108 w 126"/>
                <a:gd name="T19" fmla="*/ 90 h 162"/>
                <a:gd name="T20" fmla="*/ 104 w 126"/>
                <a:gd name="T21" fmla="*/ 86 h 162"/>
                <a:gd name="T22" fmla="*/ 99 w 126"/>
                <a:gd name="T23" fmla="*/ 90 h 162"/>
                <a:gd name="T24" fmla="*/ 95 w 126"/>
                <a:gd name="T25" fmla="*/ 104 h 162"/>
                <a:gd name="T26" fmla="*/ 99 w 126"/>
                <a:gd name="T27" fmla="*/ 113 h 162"/>
                <a:gd name="T28" fmla="*/ 95 w 126"/>
                <a:gd name="T29" fmla="*/ 117 h 162"/>
                <a:gd name="T30" fmla="*/ 81 w 126"/>
                <a:gd name="T31" fmla="*/ 122 h 162"/>
                <a:gd name="T32" fmla="*/ 72 w 126"/>
                <a:gd name="T33" fmla="*/ 135 h 162"/>
                <a:gd name="T34" fmla="*/ 59 w 126"/>
                <a:gd name="T35" fmla="*/ 144 h 162"/>
                <a:gd name="T36" fmla="*/ 59 w 126"/>
                <a:gd name="T37" fmla="*/ 149 h 162"/>
                <a:gd name="T38" fmla="*/ 50 w 126"/>
                <a:gd name="T39" fmla="*/ 153 h 162"/>
                <a:gd name="T40" fmla="*/ 36 w 126"/>
                <a:gd name="T41" fmla="*/ 158 h 162"/>
                <a:gd name="T42" fmla="*/ 23 w 126"/>
                <a:gd name="T43" fmla="*/ 158 h 162"/>
                <a:gd name="T44" fmla="*/ 18 w 126"/>
                <a:gd name="T45" fmla="*/ 149 h 162"/>
                <a:gd name="T46" fmla="*/ 14 w 126"/>
                <a:gd name="T47" fmla="*/ 144 h 162"/>
                <a:gd name="T48" fmla="*/ 9 w 126"/>
                <a:gd name="T49" fmla="*/ 135 h 162"/>
                <a:gd name="T50" fmla="*/ 4 w 126"/>
                <a:gd name="T51" fmla="*/ 126 h 162"/>
                <a:gd name="T52" fmla="*/ 4 w 126"/>
                <a:gd name="T53" fmla="*/ 122 h 162"/>
                <a:gd name="T54" fmla="*/ 4 w 126"/>
                <a:gd name="T55" fmla="*/ 113 h 162"/>
                <a:gd name="T56" fmla="*/ 18 w 126"/>
                <a:gd name="T57" fmla="*/ 108 h 162"/>
                <a:gd name="T58" fmla="*/ 27 w 126"/>
                <a:gd name="T59" fmla="*/ 104 h 162"/>
                <a:gd name="T60" fmla="*/ 41 w 126"/>
                <a:gd name="T61" fmla="*/ 99 h 162"/>
                <a:gd name="T62" fmla="*/ 50 w 126"/>
                <a:gd name="T63" fmla="*/ 95 h 162"/>
                <a:gd name="T64" fmla="*/ 50 w 126"/>
                <a:gd name="T65" fmla="*/ 86 h 162"/>
                <a:gd name="T66" fmla="*/ 54 w 126"/>
                <a:gd name="T67" fmla="*/ 81 h 162"/>
                <a:gd name="T68" fmla="*/ 54 w 126"/>
                <a:gd name="T69" fmla="*/ 72 h 162"/>
                <a:gd name="T70" fmla="*/ 54 w 126"/>
                <a:gd name="T71" fmla="*/ 63 h 162"/>
                <a:gd name="T72" fmla="*/ 54 w 126"/>
                <a:gd name="T73" fmla="*/ 54 h 162"/>
                <a:gd name="T74" fmla="*/ 45 w 126"/>
                <a:gd name="T75" fmla="*/ 45 h 162"/>
                <a:gd name="T76" fmla="*/ 50 w 126"/>
                <a:gd name="T77" fmla="*/ 36 h 162"/>
                <a:gd name="T78" fmla="*/ 50 w 126"/>
                <a:gd name="T79" fmla="*/ 27 h 162"/>
                <a:gd name="T80" fmla="*/ 50 w 126"/>
                <a:gd name="T81" fmla="*/ 22 h 162"/>
                <a:gd name="T82" fmla="*/ 54 w 126"/>
                <a:gd name="T83" fmla="*/ 18 h 162"/>
                <a:gd name="T84" fmla="*/ 54 w 126"/>
                <a:gd name="T85" fmla="*/ 18 h 162"/>
                <a:gd name="T86" fmla="*/ 54 w 126"/>
                <a:gd name="T87" fmla="*/ 13 h 162"/>
                <a:gd name="T88" fmla="*/ 54 w 126"/>
                <a:gd name="T89" fmla="*/ 9 h 162"/>
                <a:gd name="T90" fmla="*/ 54 w 126"/>
                <a:gd name="T91" fmla="*/ 4 h 162"/>
                <a:gd name="T92" fmla="*/ 54 w 126"/>
                <a:gd name="T93" fmla="*/ 4 h 162"/>
                <a:gd name="T94" fmla="*/ 54 w 126"/>
                <a:gd name="T95" fmla="*/ 4 h 162"/>
                <a:gd name="T96" fmla="*/ 59 w 126"/>
                <a:gd name="T97" fmla="*/ 4 h 162"/>
                <a:gd name="T98" fmla="*/ 63 w 126"/>
                <a:gd name="T9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6" h="162">
                  <a:moveTo>
                    <a:pt x="63" y="0"/>
                  </a:moveTo>
                  <a:lnTo>
                    <a:pt x="63" y="0"/>
                  </a:lnTo>
                  <a:lnTo>
                    <a:pt x="63" y="4"/>
                  </a:lnTo>
                  <a:lnTo>
                    <a:pt x="68" y="13"/>
                  </a:lnTo>
                  <a:lnTo>
                    <a:pt x="72" y="13"/>
                  </a:lnTo>
                  <a:lnTo>
                    <a:pt x="72" y="18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86" y="22"/>
                  </a:lnTo>
                  <a:lnTo>
                    <a:pt x="90" y="22"/>
                  </a:lnTo>
                  <a:lnTo>
                    <a:pt x="95" y="27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6"/>
                  </a:lnTo>
                  <a:lnTo>
                    <a:pt x="113" y="36"/>
                  </a:lnTo>
                  <a:lnTo>
                    <a:pt x="113" y="40"/>
                  </a:lnTo>
                  <a:lnTo>
                    <a:pt x="117" y="40"/>
                  </a:lnTo>
                  <a:lnTo>
                    <a:pt x="117" y="45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26" y="54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2" y="63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17" y="72"/>
                  </a:lnTo>
                  <a:lnTo>
                    <a:pt x="113" y="77"/>
                  </a:lnTo>
                  <a:lnTo>
                    <a:pt x="113" y="81"/>
                  </a:lnTo>
                  <a:lnTo>
                    <a:pt x="108" y="86"/>
                  </a:lnTo>
                  <a:lnTo>
                    <a:pt x="108" y="90"/>
                  </a:lnTo>
                  <a:lnTo>
                    <a:pt x="108" y="90"/>
                  </a:lnTo>
                  <a:lnTo>
                    <a:pt x="104" y="90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99" y="86"/>
                  </a:lnTo>
                  <a:lnTo>
                    <a:pt x="99" y="90"/>
                  </a:lnTo>
                  <a:lnTo>
                    <a:pt x="99" y="90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9" y="99"/>
                  </a:lnTo>
                  <a:lnTo>
                    <a:pt x="95" y="104"/>
                  </a:lnTo>
                  <a:lnTo>
                    <a:pt x="99" y="104"/>
                  </a:lnTo>
                  <a:lnTo>
                    <a:pt x="99" y="108"/>
                  </a:lnTo>
                  <a:lnTo>
                    <a:pt x="99" y="108"/>
                  </a:lnTo>
                  <a:lnTo>
                    <a:pt x="99" y="113"/>
                  </a:lnTo>
                  <a:lnTo>
                    <a:pt x="99" y="113"/>
                  </a:lnTo>
                  <a:lnTo>
                    <a:pt x="99" y="117"/>
                  </a:lnTo>
                  <a:lnTo>
                    <a:pt x="99" y="117"/>
                  </a:lnTo>
                  <a:lnTo>
                    <a:pt x="95" y="117"/>
                  </a:lnTo>
                  <a:lnTo>
                    <a:pt x="90" y="117"/>
                  </a:lnTo>
                  <a:lnTo>
                    <a:pt x="86" y="117"/>
                  </a:lnTo>
                  <a:lnTo>
                    <a:pt x="86" y="122"/>
                  </a:lnTo>
                  <a:lnTo>
                    <a:pt x="81" y="122"/>
                  </a:lnTo>
                  <a:lnTo>
                    <a:pt x="81" y="131"/>
                  </a:lnTo>
                  <a:lnTo>
                    <a:pt x="77" y="135"/>
                  </a:lnTo>
                  <a:lnTo>
                    <a:pt x="77" y="135"/>
                  </a:lnTo>
                  <a:lnTo>
                    <a:pt x="72" y="135"/>
                  </a:lnTo>
                  <a:lnTo>
                    <a:pt x="63" y="135"/>
                  </a:lnTo>
                  <a:lnTo>
                    <a:pt x="63" y="135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9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45" y="153"/>
                  </a:lnTo>
                  <a:lnTo>
                    <a:pt x="41" y="153"/>
                  </a:lnTo>
                  <a:lnTo>
                    <a:pt x="36" y="153"/>
                  </a:lnTo>
                  <a:lnTo>
                    <a:pt x="36" y="158"/>
                  </a:lnTo>
                  <a:lnTo>
                    <a:pt x="32" y="158"/>
                  </a:lnTo>
                  <a:lnTo>
                    <a:pt x="27" y="158"/>
                  </a:lnTo>
                  <a:lnTo>
                    <a:pt x="23" y="162"/>
                  </a:lnTo>
                  <a:lnTo>
                    <a:pt x="23" y="158"/>
                  </a:lnTo>
                  <a:lnTo>
                    <a:pt x="23" y="153"/>
                  </a:lnTo>
                  <a:lnTo>
                    <a:pt x="18" y="153"/>
                  </a:lnTo>
                  <a:lnTo>
                    <a:pt x="18" y="149"/>
                  </a:lnTo>
                  <a:lnTo>
                    <a:pt x="18" y="149"/>
                  </a:lnTo>
                  <a:lnTo>
                    <a:pt x="18" y="149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4" y="117"/>
                  </a:lnTo>
                  <a:lnTo>
                    <a:pt x="4" y="113"/>
                  </a:lnTo>
                  <a:lnTo>
                    <a:pt x="9" y="113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23" y="108"/>
                  </a:lnTo>
                  <a:lnTo>
                    <a:pt x="27" y="108"/>
                  </a:lnTo>
                  <a:lnTo>
                    <a:pt x="27" y="104"/>
                  </a:lnTo>
                  <a:lnTo>
                    <a:pt x="32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41" y="99"/>
                  </a:lnTo>
                  <a:lnTo>
                    <a:pt x="41" y="99"/>
                  </a:lnTo>
                  <a:lnTo>
                    <a:pt x="45" y="99"/>
                  </a:lnTo>
                  <a:lnTo>
                    <a:pt x="50" y="99"/>
                  </a:lnTo>
                  <a:lnTo>
                    <a:pt x="50" y="95"/>
                  </a:lnTo>
                  <a:lnTo>
                    <a:pt x="50" y="95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4" y="86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59"/>
                  </a:lnTo>
                  <a:lnTo>
                    <a:pt x="59" y="59"/>
                  </a:lnTo>
                  <a:lnTo>
                    <a:pt x="54" y="59"/>
                  </a:lnTo>
                  <a:lnTo>
                    <a:pt x="54" y="54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0" y="45"/>
                  </a:lnTo>
                  <a:lnTo>
                    <a:pt x="45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50" y="36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0"/>
                  </a:lnTo>
                  <a:lnTo>
                    <a:pt x="63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199" name="Freeform 126">
              <a:extLst>
                <a:ext uri="{FF2B5EF4-FFF2-40B4-BE49-F238E27FC236}">
                  <a16:creationId xmlns:a16="http://schemas.microsoft.com/office/drawing/2014/main" id="{38EB037B-1CFC-9FAB-F6D0-479132761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926" y="1819276"/>
              <a:ext cx="379413" cy="407988"/>
            </a:xfrm>
            <a:custGeom>
              <a:avLst/>
              <a:gdLst>
                <a:gd name="T0" fmla="*/ 203 w 239"/>
                <a:gd name="T1" fmla="*/ 4 h 257"/>
                <a:gd name="T2" fmla="*/ 212 w 239"/>
                <a:gd name="T3" fmla="*/ 13 h 257"/>
                <a:gd name="T4" fmla="*/ 221 w 239"/>
                <a:gd name="T5" fmla="*/ 22 h 257"/>
                <a:gd name="T6" fmla="*/ 230 w 239"/>
                <a:gd name="T7" fmla="*/ 27 h 257"/>
                <a:gd name="T8" fmla="*/ 235 w 239"/>
                <a:gd name="T9" fmla="*/ 40 h 257"/>
                <a:gd name="T10" fmla="*/ 226 w 239"/>
                <a:gd name="T11" fmla="*/ 45 h 257"/>
                <a:gd name="T12" fmla="*/ 208 w 239"/>
                <a:gd name="T13" fmla="*/ 45 h 257"/>
                <a:gd name="T14" fmla="*/ 190 w 239"/>
                <a:gd name="T15" fmla="*/ 49 h 257"/>
                <a:gd name="T16" fmla="*/ 194 w 239"/>
                <a:gd name="T17" fmla="*/ 58 h 257"/>
                <a:gd name="T18" fmla="*/ 194 w 239"/>
                <a:gd name="T19" fmla="*/ 63 h 257"/>
                <a:gd name="T20" fmla="*/ 199 w 239"/>
                <a:gd name="T21" fmla="*/ 72 h 257"/>
                <a:gd name="T22" fmla="*/ 203 w 239"/>
                <a:gd name="T23" fmla="*/ 76 h 257"/>
                <a:gd name="T24" fmla="*/ 212 w 239"/>
                <a:gd name="T25" fmla="*/ 86 h 257"/>
                <a:gd name="T26" fmla="*/ 226 w 239"/>
                <a:gd name="T27" fmla="*/ 95 h 257"/>
                <a:gd name="T28" fmla="*/ 217 w 239"/>
                <a:gd name="T29" fmla="*/ 108 h 257"/>
                <a:gd name="T30" fmla="*/ 217 w 239"/>
                <a:gd name="T31" fmla="*/ 117 h 257"/>
                <a:gd name="T32" fmla="*/ 212 w 239"/>
                <a:gd name="T33" fmla="*/ 131 h 257"/>
                <a:gd name="T34" fmla="*/ 199 w 239"/>
                <a:gd name="T35" fmla="*/ 153 h 257"/>
                <a:gd name="T36" fmla="*/ 190 w 239"/>
                <a:gd name="T37" fmla="*/ 176 h 257"/>
                <a:gd name="T38" fmla="*/ 167 w 239"/>
                <a:gd name="T39" fmla="*/ 176 h 257"/>
                <a:gd name="T40" fmla="*/ 158 w 239"/>
                <a:gd name="T41" fmla="*/ 180 h 257"/>
                <a:gd name="T42" fmla="*/ 154 w 239"/>
                <a:gd name="T43" fmla="*/ 199 h 257"/>
                <a:gd name="T44" fmla="*/ 167 w 239"/>
                <a:gd name="T45" fmla="*/ 208 h 257"/>
                <a:gd name="T46" fmla="*/ 176 w 239"/>
                <a:gd name="T47" fmla="*/ 217 h 257"/>
                <a:gd name="T48" fmla="*/ 185 w 239"/>
                <a:gd name="T49" fmla="*/ 235 h 257"/>
                <a:gd name="T50" fmla="*/ 185 w 239"/>
                <a:gd name="T51" fmla="*/ 244 h 257"/>
                <a:gd name="T52" fmla="*/ 181 w 239"/>
                <a:gd name="T53" fmla="*/ 244 h 257"/>
                <a:gd name="T54" fmla="*/ 167 w 239"/>
                <a:gd name="T55" fmla="*/ 248 h 257"/>
                <a:gd name="T56" fmla="*/ 154 w 239"/>
                <a:gd name="T57" fmla="*/ 244 h 257"/>
                <a:gd name="T58" fmla="*/ 149 w 239"/>
                <a:gd name="T59" fmla="*/ 253 h 257"/>
                <a:gd name="T60" fmla="*/ 140 w 239"/>
                <a:gd name="T61" fmla="*/ 253 h 257"/>
                <a:gd name="T62" fmla="*/ 131 w 239"/>
                <a:gd name="T63" fmla="*/ 253 h 257"/>
                <a:gd name="T64" fmla="*/ 122 w 239"/>
                <a:gd name="T65" fmla="*/ 235 h 257"/>
                <a:gd name="T66" fmla="*/ 104 w 239"/>
                <a:gd name="T67" fmla="*/ 221 h 257"/>
                <a:gd name="T68" fmla="*/ 99 w 239"/>
                <a:gd name="T69" fmla="*/ 226 h 257"/>
                <a:gd name="T70" fmla="*/ 68 w 239"/>
                <a:gd name="T71" fmla="*/ 226 h 257"/>
                <a:gd name="T72" fmla="*/ 54 w 239"/>
                <a:gd name="T73" fmla="*/ 230 h 257"/>
                <a:gd name="T74" fmla="*/ 36 w 239"/>
                <a:gd name="T75" fmla="*/ 230 h 257"/>
                <a:gd name="T76" fmla="*/ 27 w 239"/>
                <a:gd name="T77" fmla="*/ 221 h 257"/>
                <a:gd name="T78" fmla="*/ 32 w 239"/>
                <a:gd name="T79" fmla="*/ 208 h 257"/>
                <a:gd name="T80" fmla="*/ 41 w 239"/>
                <a:gd name="T81" fmla="*/ 203 h 257"/>
                <a:gd name="T82" fmla="*/ 50 w 239"/>
                <a:gd name="T83" fmla="*/ 194 h 257"/>
                <a:gd name="T84" fmla="*/ 41 w 239"/>
                <a:gd name="T85" fmla="*/ 190 h 257"/>
                <a:gd name="T86" fmla="*/ 36 w 239"/>
                <a:gd name="T87" fmla="*/ 171 h 257"/>
                <a:gd name="T88" fmla="*/ 13 w 239"/>
                <a:gd name="T89" fmla="*/ 162 h 257"/>
                <a:gd name="T90" fmla="*/ 9 w 239"/>
                <a:gd name="T91" fmla="*/ 144 h 257"/>
                <a:gd name="T92" fmla="*/ 59 w 239"/>
                <a:gd name="T93" fmla="*/ 149 h 257"/>
                <a:gd name="T94" fmla="*/ 77 w 239"/>
                <a:gd name="T95" fmla="*/ 144 h 257"/>
                <a:gd name="T96" fmla="*/ 86 w 239"/>
                <a:gd name="T97" fmla="*/ 131 h 257"/>
                <a:gd name="T98" fmla="*/ 90 w 239"/>
                <a:gd name="T99" fmla="*/ 113 h 257"/>
                <a:gd name="T100" fmla="*/ 104 w 239"/>
                <a:gd name="T101" fmla="*/ 113 h 257"/>
                <a:gd name="T102" fmla="*/ 113 w 239"/>
                <a:gd name="T103" fmla="*/ 104 h 257"/>
                <a:gd name="T104" fmla="*/ 122 w 239"/>
                <a:gd name="T105" fmla="*/ 104 h 257"/>
                <a:gd name="T106" fmla="*/ 126 w 239"/>
                <a:gd name="T107" fmla="*/ 86 h 257"/>
                <a:gd name="T108" fmla="*/ 140 w 239"/>
                <a:gd name="T109" fmla="*/ 72 h 257"/>
                <a:gd name="T110" fmla="*/ 135 w 239"/>
                <a:gd name="T111" fmla="*/ 58 h 257"/>
                <a:gd name="T112" fmla="*/ 144 w 239"/>
                <a:gd name="T113" fmla="*/ 49 h 257"/>
                <a:gd name="T114" fmla="*/ 149 w 239"/>
                <a:gd name="T115" fmla="*/ 40 h 257"/>
                <a:gd name="T116" fmla="*/ 149 w 239"/>
                <a:gd name="T117" fmla="*/ 31 h 257"/>
                <a:gd name="T118" fmla="*/ 140 w 239"/>
                <a:gd name="T119" fmla="*/ 22 h 257"/>
                <a:gd name="T120" fmla="*/ 149 w 239"/>
                <a:gd name="T121" fmla="*/ 9 h 257"/>
                <a:gd name="T122" fmla="*/ 163 w 239"/>
                <a:gd name="T123" fmla="*/ 4 h 257"/>
                <a:gd name="T124" fmla="*/ 185 w 239"/>
                <a:gd name="T12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" h="257">
                  <a:moveTo>
                    <a:pt x="194" y="0"/>
                  </a:move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03" y="4"/>
                  </a:lnTo>
                  <a:lnTo>
                    <a:pt x="203" y="4"/>
                  </a:lnTo>
                  <a:lnTo>
                    <a:pt x="203" y="4"/>
                  </a:lnTo>
                  <a:lnTo>
                    <a:pt x="203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2" y="9"/>
                  </a:lnTo>
                  <a:lnTo>
                    <a:pt x="212" y="9"/>
                  </a:lnTo>
                  <a:lnTo>
                    <a:pt x="212" y="9"/>
                  </a:lnTo>
                  <a:lnTo>
                    <a:pt x="212" y="13"/>
                  </a:lnTo>
                  <a:lnTo>
                    <a:pt x="217" y="13"/>
                  </a:lnTo>
                  <a:lnTo>
                    <a:pt x="212" y="18"/>
                  </a:lnTo>
                  <a:lnTo>
                    <a:pt x="212" y="18"/>
                  </a:lnTo>
                  <a:lnTo>
                    <a:pt x="212" y="18"/>
                  </a:lnTo>
                  <a:lnTo>
                    <a:pt x="217" y="18"/>
                  </a:lnTo>
                  <a:lnTo>
                    <a:pt x="217" y="18"/>
                  </a:lnTo>
                  <a:lnTo>
                    <a:pt x="217" y="18"/>
                  </a:lnTo>
                  <a:lnTo>
                    <a:pt x="217" y="18"/>
                  </a:lnTo>
                  <a:lnTo>
                    <a:pt x="221" y="22"/>
                  </a:lnTo>
                  <a:lnTo>
                    <a:pt x="221" y="22"/>
                  </a:lnTo>
                  <a:lnTo>
                    <a:pt x="221" y="22"/>
                  </a:lnTo>
                  <a:lnTo>
                    <a:pt x="221" y="22"/>
                  </a:lnTo>
                  <a:lnTo>
                    <a:pt x="226" y="22"/>
                  </a:lnTo>
                  <a:lnTo>
                    <a:pt x="226" y="22"/>
                  </a:lnTo>
                  <a:lnTo>
                    <a:pt x="226" y="22"/>
                  </a:lnTo>
                  <a:lnTo>
                    <a:pt x="226" y="22"/>
                  </a:lnTo>
                  <a:lnTo>
                    <a:pt x="230" y="22"/>
                  </a:lnTo>
                  <a:lnTo>
                    <a:pt x="230" y="27"/>
                  </a:lnTo>
                  <a:lnTo>
                    <a:pt x="230" y="27"/>
                  </a:lnTo>
                  <a:lnTo>
                    <a:pt x="235" y="27"/>
                  </a:lnTo>
                  <a:lnTo>
                    <a:pt x="235" y="31"/>
                  </a:lnTo>
                  <a:lnTo>
                    <a:pt x="235" y="31"/>
                  </a:lnTo>
                  <a:lnTo>
                    <a:pt x="235" y="31"/>
                  </a:lnTo>
                  <a:lnTo>
                    <a:pt x="239" y="36"/>
                  </a:lnTo>
                  <a:lnTo>
                    <a:pt x="239" y="36"/>
                  </a:lnTo>
                  <a:lnTo>
                    <a:pt x="239" y="36"/>
                  </a:lnTo>
                  <a:lnTo>
                    <a:pt x="235" y="40"/>
                  </a:lnTo>
                  <a:lnTo>
                    <a:pt x="235" y="40"/>
                  </a:lnTo>
                  <a:lnTo>
                    <a:pt x="235" y="40"/>
                  </a:lnTo>
                  <a:lnTo>
                    <a:pt x="235" y="40"/>
                  </a:lnTo>
                  <a:lnTo>
                    <a:pt x="235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6" y="45"/>
                  </a:lnTo>
                  <a:lnTo>
                    <a:pt x="226" y="45"/>
                  </a:lnTo>
                  <a:lnTo>
                    <a:pt x="221" y="45"/>
                  </a:lnTo>
                  <a:lnTo>
                    <a:pt x="221" y="45"/>
                  </a:lnTo>
                  <a:lnTo>
                    <a:pt x="221" y="49"/>
                  </a:lnTo>
                  <a:lnTo>
                    <a:pt x="217" y="49"/>
                  </a:lnTo>
                  <a:lnTo>
                    <a:pt x="217" y="45"/>
                  </a:lnTo>
                  <a:lnTo>
                    <a:pt x="212" y="45"/>
                  </a:lnTo>
                  <a:lnTo>
                    <a:pt x="212" y="45"/>
                  </a:lnTo>
                  <a:lnTo>
                    <a:pt x="208" y="45"/>
                  </a:lnTo>
                  <a:lnTo>
                    <a:pt x="208" y="45"/>
                  </a:lnTo>
                  <a:lnTo>
                    <a:pt x="203" y="45"/>
                  </a:lnTo>
                  <a:lnTo>
                    <a:pt x="199" y="45"/>
                  </a:lnTo>
                  <a:lnTo>
                    <a:pt x="199" y="45"/>
                  </a:lnTo>
                  <a:lnTo>
                    <a:pt x="194" y="45"/>
                  </a:lnTo>
                  <a:lnTo>
                    <a:pt x="194" y="45"/>
                  </a:lnTo>
                  <a:lnTo>
                    <a:pt x="194" y="45"/>
                  </a:lnTo>
                  <a:lnTo>
                    <a:pt x="190" y="45"/>
                  </a:lnTo>
                  <a:lnTo>
                    <a:pt x="190" y="49"/>
                  </a:lnTo>
                  <a:lnTo>
                    <a:pt x="190" y="49"/>
                  </a:lnTo>
                  <a:lnTo>
                    <a:pt x="190" y="49"/>
                  </a:lnTo>
                  <a:lnTo>
                    <a:pt x="190" y="49"/>
                  </a:lnTo>
                  <a:lnTo>
                    <a:pt x="190" y="54"/>
                  </a:lnTo>
                  <a:lnTo>
                    <a:pt x="194" y="54"/>
                  </a:lnTo>
                  <a:lnTo>
                    <a:pt x="194" y="54"/>
                  </a:lnTo>
                  <a:lnTo>
                    <a:pt x="194" y="54"/>
                  </a:lnTo>
                  <a:lnTo>
                    <a:pt x="194" y="54"/>
                  </a:lnTo>
                  <a:lnTo>
                    <a:pt x="194" y="54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9" y="58"/>
                  </a:lnTo>
                  <a:lnTo>
                    <a:pt x="199" y="58"/>
                  </a:lnTo>
                  <a:lnTo>
                    <a:pt x="199" y="58"/>
                  </a:lnTo>
                  <a:lnTo>
                    <a:pt x="199" y="58"/>
                  </a:lnTo>
                  <a:lnTo>
                    <a:pt x="199" y="58"/>
                  </a:lnTo>
                  <a:lnTo>
                    <a:pt x="199" y="63"/>
                  </a:lnTo>
                  <a:lnTo>
                    <a:pt x="194" y="63"/>
                  </a:lnTo>
                  <a:lnTo>
                    <a:pt x="194" y="63"/>
                  </a:lnTo>
                  <a:lnTo>
                    <a:pt x="194" y="63"/>
                  </a:lnTo>
                  <a:lnTo>
                    <a:pt x="199" y="63"/>
                  </a:lnTo>
                  <a:lnTo>
                    <a:pt x="199" y="67"/>
                  </a:lnTo>
                  <a:lnTo>
                    <a:pt x="199" y="67"/>
                  </a:lnTo>
                  <a:lnTo>
                    <a:pt x="199" y="67"/>
                  </a:lnTo>
                  <a:lnTo>
                    <a:pt x="199" y="67"/>
                  </a:lnTo>
                  <a:lnTo>
                    <a:pt x="199" y="67"/>
                  </a:lnTo>
                  <a:lnTo>
                    <a:pt x="199" y="72"/>
                  </a:lnTo>
                  <a:lnTo>
                    <a:pt x="199" y="72"/>
                  </a:lnTo>
                  <a:lnTo>
                    <a:pt x="199" y="72"/>
                  </a:lnTo>
                  <a:lnTo>
                    <a:pt x="199" y="72"/>
                  </a:lnTo>
                  <a:lnTo>
                    <a:pt x="199" y="72"/>
                  </a:lnTo>
                  <a:lnTo>
                    <a:pt x="203" y="76"/>
                  </a:lnTo>
                  <a:lnTo>
                    <a:pt x="203" y="76"/>
                  </a:lnTo>
                  <a:lnTo>
                    <a:pt x="203" y="76"/>
                  </a:lnTo>
                  <a:lnTo>
                    <a:pt x="203" y="76"/>
                  </a:lnTo>
                  <a:lnTo>
                    <a:pt x="203" y="76"/>
                  </a:lnTo>
                  <a:lnTo>
                    <a:pt x="208" y="81"/>
                  </a:lnTo>
                  <a:lnTo>
                    <a:pt x="208" y="81"/>
                  </a:lnTo>
                  <a:lnTo>
                    <a:pt x="208" y="81"/>
                  </a:lnTo>
                  <a:lnTo>
                    <a:pt x="208" y="81"/>
                  </a:lnTo>
                  <a:lnTo>
                    <a:pt x="212" y="81"/>
                  </a:lnTo>
                  <a:lnTo>
                    <a:pt x="212" y="81"/>
                  </a:lnTo>
                  <a:lnTo>
                    <a:pt x="212" y="81"/>
                  </a:lnTo>
                  <a:lnTo>
                    <a:pt x="212" y="86"/>
                  </a:lnTo>
                  <a:lnTo>
                    <a:pt x="212" y="86"/>
                  </a:lnTo>
                  <a:lnTo>
                    <a:pt x="212" y="86"/>
                  </a:lnTo>
                  <a:lnTo>
                    <a:pt x="217" y="86"/>
                  </a:lnTo>
                  <a:lnTo>
                    <a:pt x="217" y="86"/>
                  </a:lnTo>
                  <a:lnTo>
                    <a:pt x="221" y="86"/>
                  </a:lnTo>
                  <a:lnTo>
                    <a:pt x="221" y="90"/>
                  </a:lnTo>
                  <a:lnTo>
                    <a:pt x="226" y="90"/>
                  </a:lnTo>
                  <a:lnTo>
                    <a:pt x="226" y="90"/>
                  </a:lnTo>
                  <a:lnTo>
                    <a:pt x="226" y="90"/>
                  </a:lnTo>
                  <a:lnTo>
                    <a:pt x="226" y="95"/>
                  </a:lnTo>
                  <a:lnTo>
                    <a:pt x="221" y="95"/>
                  </a:lnTo>
                  <a:lnTo>
                    <a:pt x="221" y="95"/>
                  </a:lnTo>
                  <a:lnTo>
                    <a:pt x="217" y="95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12" y="99"/>
                  </a:lnTo>
                  <a:lnTo>
                    <a:pt x="212" y="99"/>
                  </a:lnTo>
                  <a:lnTo>
                    <a:pt x="217" y="104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7" y="113"/>
                  </a:lnTo>
                  <a:lnTo>
                    <a:pt x="217" y="113"/>
                  </a:lnTo>
                  <a:lnTo>
                    <a:pt x="217" y="113"/>
                  </a:lnTo>
                  <a:lnTo>
                    <a:pt x="221" y="113"/>
                  </a:lnTo>
                  <a:lnTo>
                    <a:pt x="221" y="113"/>
                  </a:lnTo>
                  <a:lnTo>
                    <a:pt x="217" y="117"/>
                  </a:lnTo>
                  <a:lnTo>
                    <a:pt x="217" y="117"/>
                  </a:lnTo>
                  <a:lnTo>
                    <a:pt x="217" y="117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6"/>
                  </a:lnTo>
                  <a:lnTo>
                    <a:pt x="212" y="126"/>
                  </a:lnTo>
                  <a:lnTo>
                    <a:pt x="212" y="126"/>
                  </a:lnTo>
                  <a:lnTo>
                    <a:pt x="212" y="131"/>
                  </a:lnTo>
                  <a:lnTo>
                    <a:pt x="212" y="131"/>
                  </a:lnTo>
                  <a:lnTo>
                    <a:pt x="212" y="131"/>
                  </a:lnTo>
                  <a:lnTo>
                    <a:pt x="212" y="131"/>
                  </a:lnTo>
                  <a:lnTo>
                    <a:pt x="208" y="135"/>
                  </a:lnTo>
                  <a:lnTo>
                    <a:pt x="203" y="135"/>
                  </a:lnTo>
                  <a:lnTo>
                    <a:pt x="203" y="135"/>
                  </a:lnTo>
                  <a:lnTo>
                    <a:pt x="203" y="140"/>
                  </a:lnTo>
                  <a:lnTo>
                    <a:pt x="203" y="144"/>
                  </a:lnTo>
                  <a:lnTo>
                    <a:pt x="203" y="144"/>
                  </a:lnTo>
                  <a:lnTo>
                    <a:pt x="203" y="149"/>
                  </a:lnTo>
                  <a:lnTo>
                    <a:pt x="199" y="153"/>
                  </a:lnTo>
                  <a:lnTo>
                    <a:pt x="199" y="153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0" y="158"/>
                  </a:lnTo>
                  <a:lnTo>
                    <a:pt x="190" y="162"/>
                  </a:lnTo>
                  <a:lnTo>
                    <a:pt x="190" y="167"/>
                  </a:lnTo>
                  <a:lnTo>
                    <a:pt x="190" y="167"/>
                  </a:lnTo>
                  <a:lnTo>
                    <a:pt x="190" y="171"/>
                  </a:lnTo>
                  <a:lnTo>
                    <a:pt x="190" y="171"/>
                  </a:lnTo>
                  <a:lnTo>
                    <a:pt x="190" y="176"/>
                  </a:lnTo>
                  <a:lnTo>
                    <a:pt x="185" y="176"/>
                  </a:lnTo>
                  <a:lnTo>
                    <a:pt x="181" y="176"/>
                  </a:lnTo>
                  <a:lnTo>
                    <a:pt x="181" y="176"/>
                  </a:lnTo>
                  <a:lnTo>
                    <a:pt x="176" y="176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67" y="180"/>
                  </a:lnTo>
                  <a:lnTo>
                    <a:pt x="167" y="176"/>
                  </a:lnTo>
                  <a:lnTo>
                    <a:pt x="167" y="176"/>
                  </a:lnTo>
                  <a:lnTo>
                    <a:pt x="167" y="176"/>
                  </a:lnTo>
                  <a:lnTo>
                    <a:pt x="163" y="176"/>
                  </a:lnTo>
                  <a:lnTo>
                    <a:pt x="163" y="176"/>
                  </a:lnTo>
                  <a:lnTo>
                    <a:pt x="163" y="176"/>
                  </a:lnTo>
                  <a:lnTo>
                    <a:pt x="163" y="176"/>
                  </a:lnTo>
                  <a:lnTo>
                    <a:pt x="158" y="176"/>
                  </a:lnTo>
                  <a:lnTo>
                    <a:pt x="158" y="176"/>
                  </a:lnTo>
                  <a:lnTo>
                    <a:pt x="158" y="180"/>
                  </a:lnTo>
                  <a:lnTo>
                    <a:pt x="158" y="185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4" y="194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58" y="199"/>
                  </a:lnTo>
                  <a:lnTo>
                    <a:pt x="163" y="203"/>
                  </a:lnTo>
                  <a:lnTo>
                    <a:pt x="163" y="203"/>
                  </a:lnTo>
                  <a:lnTo>
                    <a:pt x="163" y="203"/>
                  </a:lnTo>
                  <a:lnTo>
                    <a:pt x="163" y="203"/>
                  </a:lnTo>
                  <a:lnTo>
                    <a:pt x="167" y="203"/>
                  </a:lnTo>
                  <a:lnTo>
                    <a:pt x="167" y="208"/>
                  </a:lnTo>
                  <a:lnTo>
                    <a:pt x="167" y="208"/>
                  </a:lnTo>
                  <a:lnTo>
                    <a:pt x="167" y="212"/>
                  </a:lnTo>
                  <a:lnTo>
                    <a:pt x="167" y="212"/>
                  </a:lnTo>
                  <a:lnTo>
                    <a:pt x="167" y="212"/>
                  </a:lnTo>
                  <a:lnTo>
                    <a:pt x="172" y="217"/>
                  </a:lnTo>
                  <a:lnTo>
                    <a:pt x="172" y="217"/>
                  </a:lnTo>
                  <a:lnTo>
                    <a:pt x="172" y="217"/>
                  </a:lnTo>
                  <a:lnTo>
                    <a:pt x="172" y="217"/>
                  </a:lnTo>
                  <a:lnTo>
                    <a:pt x="176" y="217"/>
                  </a:lnTo>
                  <a:lnTo>
                    <a:pt x="176" y="217"/>
                  </a:lnTo>
                  <a:lnTo>
                    <a:pt x="176" y="217"/>
                  </a:lnTo>
                  <a:lnTo>
                    <a:pt x="176" y="221"/>
                  </a:lnTo>
                  <a:lnTo>
                    <a:pt x="176" y="226"/>
                  </a:lnTo>
                  <a:lnTo>
                    <a:pt x="176" y="226"/>
                  </a:lnTo>
                  <a:lnTo>
                    <a:pt x="181" y="226"/>
                  </a:lnTo>
                  <a:lnTo>
                    <a:pt x="181" y="230"/>
                  </a:lnTo>
                  <a:lnTo>
                    <a:pt x="185" y="235"/>
                  </a:lnTo>
                  <a:lnTo>
                    <a:pt x="185" y="235"/>
                  </a:lnTo>
                  <a:lnTo>
                    <a:pt x="185" y="239"/>
                  </a:lnTo>
                  <a:lnTo>
                    <a:pt x="185" y="239"/>
                  </a:lnTo>
                  <a:lnTo>
                    <a:pt x="185" y="239"/>
                  </a:lnTo>
                  <a:lnTo>
                    <a:pt x="185" y="239"/>
                  </a:lnTo>
                  <a:lnTo>
                    <a:pt x="185" y="239"/>
                  </a:lnTo>
                  <a:lnTo>
                    <a:pt x="185" y="239"/>
                  </a:lnTo>
                  <a:lnTo>
                    <a:pt x="185" y="244"/>
                  </a:lnTo>
                  <a:lnTo>
                    <a:pt x="185" y="244"/>
                  </a:lnTo>
                  <a:lnTo>
                    <a:pt x="185" y="244"/>
                  </a:lnTo>
                  <a:lnTo>
                    <a:pt x="185" y="244"/>
                  </a:lnTo>
                  <a:lnTo>
                    <a:pt x="185" y="244"/>
                  </a:lnTo>
                  <a:lnTo>
                    <a:pt x="185" y="244"/>
                  </a:lnTo>
                  <a:lnTo>
                    <a:pt x="185" y="244"/>
                  </a:lnTo>
                  <a:lnTo>
                    <a:pt x="185" y="244"/>
                  </a:lnTo>
                  <a:lnTo>
                    <a:pt x="181" y="248"/>
                  </a:lnTo>
                  <a:lnTo>
                    <a:pt x="181" y="244"/>
                  </a:lnTo>
                  <a:lnTo>
                    <a:pt x="181" y="244"/>
                  </a:lnTo>
                  <a:lnTo>
                    <a:pt x="181" y="244"/>
                  </a:lnTo>
                  <a:lnTo>
                    <a:pt x="181" y="244"/>
                  </a:lnTo>
                  <a:lnTo>
                    <a:pt x="181" y="244"/>
                  </a:lnTo>
                  <a:lnTo>
                    <a:pt x="176" y="244"/>
                  </a:lnTo>
                  <a:lnTo>
                    <a:pt x="176" y="244"/>
                  </a:lnTo>
                  <a:lnTo>
                    <a:pt x="172" y="244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67" y="248"/>
                  </a:lnTo>
                  <a:lnTo>
                    <a:pt x="167" y="248"/>
                  </a:lnTo>
                  <a:lnTo>
                    <a:pt x="163" y="248"/>
                  </a:lnTo>
                  <a:lnTo>
                    <a:pt x="163" y="244"/>
                  </a:lnTo>
                  <a:lnTo>
                    <a:pt x="163" y="244"/>
                  </a:lnTo>
                  <a:lnTo>
                    <a:pt x="158" y="248"/>
                  </a:lnTo>
                  <a:lnTo>
                    <a:pt x="154" y="248"/>
                  </a:lnTo>
                  <a:lnTo>
                    <a:pt x="154" y="244"/>
                  </a:lnTo>
                  <a:lnTo>
                    <a:pt x="154" y="248"/>
                  </a:lnTo>
                  <a:lnTo>
                    <a:pt x="154" y="244"/>
                  </a:lnTo>
                  <a:lnTo>
                    <a:pt x="149" y="248"/>
                  </a:lnTo>
                  <a:lnTo>
                    <a:pt x="149" y="248"/>
                  </a:lnTo>
                  <a:lnTo>
                    <a:pt x="149" y="244"/>
                  </a:lnTo>
                  <a:lnTo>
                    <a:pt x="149" y="244"/>
                  </a:lnTo>
                  <a:lnTo>
                    <a:pt x="149" y="244"/>
                  </a:lnTo>
                  <a:lnTo>
                    <a:pt x="149" y="244"/>
                  </a:lnTo>
                  <a:lnTo>
                    <a:pt x="149" y="248"/>
                  </a:lnTo>
                  <a:lnTo>
                    <a:pt x="149" y="253"/>
                  </a:lnTo>
                  <a:lnTo>
                    <a:pt x="149" y="253"/>
                  </a:lnTo>
                  <a:lnTo>
                    <a:pt x="144" y="253"/>
                  </a:lnTo>
                  <a:lnTo>
                    <a:pt x="144" y="253"/>
                  </a:lnTo>
                  <a:lnTo>
                    <a:pt x="144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40" y="257"/>
                  </a:lnTo>
                  <a:lnTo>
                    <a:pt x="140" y="257"/>
                  </a:lnTo>
                  <a:lnTo>
                    <a:pt x="140" y="257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5" y="253"/>
                  </a:lnTo>
                  <a:lnTo>
                    <a:pt x="135" y="253"/>
                  </a:lnTo>
                  <a:lnTo>
                    <a:pt x="135" y="253"/>
                  </a:lnTo>
                  <a:lnTo>
                    <a:pt x="131" y="257"/>
                  </a:lnTo>
                  <a:lnTo>
                    <a:pt x="131" y="253"/>
                  </a:lnTo>
                  <a:lnTo>
                    <a:pt x="131" y="253"/>
                  </a:lnTo>
                  <a:lnTo>
                    <a:pt x="131" y="253"/>
                  </a:lnTo>
                  <a:lnTo>
                    <a:pt x="131" y="253"/>
                  </a:lnTo>
                  <a:lnTo>
                    <a:pt x="126" y="253"/>
                  </a:lnTo>
                  <a:lnTo>
                    <a:pt x="126" y="253"/>
                  </a:lnTo>
                  <a:lnTo>
                    <a:pt x="126" y="253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44"/>
                  </a:lnTo>
                  <a:lnTo>
                    <a:pt x="122" y="239"/>
                  </a:lnTo>
                  <a:lnTo>
                    <a:pt x="122" y="235"/>
                  </a:lnTo>
                  <a:lnTo>
                    <a:pt x="113" y="235"/>
                  </a:lnTo>
                  <a:lnTo>
                    <a:pt x="113" y="235"/>
                  </a:lnTo>
                  <a:lnTo>
                    <a:pt x="113" y="230"/>
                  </a:lnTo>
                  <a:lnTo>
                    <a:pt x="113" y="230"/>
                  </a:lnTo>
                  <a:lnTo>
                    <a:pt x="108" y="226"/>
                  </a:lnTo>
                  <a:lnTo>
                    <a:pt x="108" y="226"/>
                  </a:lnTo>
                  <a:lnTo>
                    <a:pt x="104" y="221"/>
                  </a:lnTo>
                  <a:lnTo>
                    <a:pt x="104" y="221"/>
                  </a:lnTo>
                  <a:lnTo>
                    <a:pt x="104" y="221"/>
                  </a:lnTo>
                  <a:lnTo>
                    <a:pt x="104" y="221"/>
                  </a:lnTo>
                  <a:lnTo>
                    <a:pt x="99" y="226"/>
                  </a:lnTo>
                  <a:lnTo>
                    <a:pt x="104" y="221"/>
                  </a:lnTo>
                  <a:lnTo>
                    <a:pt x="104" y="226"/>
                  </a:lnTo>
                  <a:lnTo>
                    <a:pt x="108" y="226"/>
                  </a:lnTo>
                  <a:lnTo>
                    <a:pt x="104" y="226"/>
                  </a:lnTo>
                  <a:lnTo>
                    <a:pt x="104" y="226"/>
                  </a:lnTo>
                  <a:lnTo>
                    <a:pt x="104" y="226"/>
                  </a:lnTo>
                  <a:lnTo>
                    <a:pt x="99" y="226"/>
                  </a:lnTo>
                  <a:lnTo>
                    <a:pt x="95" y="226"/>
                  </a:lnTo>
                  <a:lnTo>
                    <a:pt x="90" y="226"/>
                  </a:lnTo>
                  <a:lnTo>
                    <a:pt x="86" y="226"/>
                  </a:lnTo>
                  <a:lnTo>
                    <a:pt x="81" y="226"/>
                  </a:lnTo>
                  <a:lnTo>
                    <a:pt x="77" y="230"/>
                  </a:lnTo>
                  <a:lnTo>
                    <a:pt x="77" y="230"/>
                  </a:lnTo>
                  <a:lnTo>
                    <a:pt x="77" y="230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8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30"/>
                  </a:lnTo>
                  <a:lnTo>
                    <a:pt x="59" y="230"/>
                  </a:lnTo>
                  <a:lnTo>
                    <a:pt x="54" y="230"/>
                  </a:lnTo>
                  <a:lnTo>
                    <a:pt x="54" y="230"/>
                  </a:lnTo>
                  <a:lnTo>
                    <a:pt x="50" y="230"/>
                  </a:lnTo>
                  <a:lnTo>
                    <a:pt x="45" y="230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6" y="230"/>
                  </a:lnTo>
                  <a:lnTo>
                    <a:pt x="36" y="230"/>
                  </a:lnTo>
                  <a:lnTo>
                    <a:pt x="36" y="230"/>
                  </a:lnTo>
                  <a:lnTo>
                    <a:pt x="36" y="230"/>
                  </a:lnTo>
                  <a:lnTo>
                    <a:pt x="32" y="230"/>
                  </a:lnTo>
                  <a:lnTo>
                    <a:pt x="27" y="230"/>
                  </a:lnTo>
                  <a:lnTo>
                    <a:pt x="27" y="230"/>
                  </a:lnTo>
                  <a:lnTo>
                    <a:pt x="27" y="230"/>
                  </a:lnTo>
                  <a:lnTo>
                    <a:pt x="27" y="230"/>
                  </a:lnTo>
                  <a:lnTo>
                    <a:pt x="27" y="226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6" y="208"/>
                  </a:lnTo>
                  <a:lnTo>
                    <a:pt x="32" y="208"/>
                  </a:lnTo>
                  <a:lnTo>
                    <a:pt x="36" y="208"/>
                  </a:lnTo>
                  <a:lnTo>
                    <a:pt x="36" y="203"/>
                  </a:lnTo>
                  <a:lnTo>
                    <a:pt x="36" y="203"/>
                  </a:lnTo>
                  <a:lnTo>
                    <a:pt x="41" y="203"/>
                  </a:lnTo>
                  <a:lnTo>
                    <a:pt x="41" y="203"/>
                  </a:lnTo>
                  <a:lnTo>
                    <a:pt x="41" y="203"/>
                  </a:lnTo>
                  <a:lnTo>
                    <a:pt x="45" y="203"/>
                  </a:lnTo>
                  <a:lnTo>
                    <a:pt x="50" y="203"/>
                  </a:lnTo>
                  <a:lnTo>
                    <a:pt x="50" y="203"/>
                  </a:lnTo>
                  <a:lnTo>
                    <a:pt x="50" y="199"/>
                  </a:lnTo>
                  <a:lnTo>
                    <a:pt x="50" y="199"/>
                  </a:lnTo>
                  <a:lnTo>
                    <a:pt x="50" y="199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1" y="194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41" y="185"/>
                  </a:lnTo>
                  <a:lnTo>
                    <a:pt x="36" y="180"/>
                  </a:lnTo>
                  <a:lnTo>
                    <a:pt x="36" y="176"/>
                  </a:lnTo>
                  <a:lnTo>
                    <a:pt x="36" y="171"/>
                  </a:lnTo>
                  <a:lnTo>
                    <a:pt x="36" y="171"/>
                  </a:lnTo>
                  <a:lnTo>
                    <a:pt x="36" y="171"/>
                  </a:lnTo>
                  <a:lnTo>
                    <a:pt x="36" y="171"/>
                  </a:lnTo>
                  <a:lnTo>
                    <a:pt x="32" y="171"/>
                  </a:lnTo>
                  <a:lnTo>
                    <a:pt x="32" y="171"/>
                  </a:lnTo>
                  <a:lnTo>
                    <a:pt x="27" y="171"/>
                  </a:lnTo>
                  <a:lnTo>
                    <a:pt x="27" y="167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18" y="167"/>
                  </a:lnTo>
                  <a:lnTo>
                    <a:pt x="13" y="162"/>
                  </a:lnTo>
                  <a:lnTo>
                    <a:pt x="13" y="162"/>
                  </a:lnTo>
                  <a:lnTo>
                    <a:pt x="13" y="158"/>
                  </a:lnTo>
                  <a:lnTo>
                    <a:pt x="9" y="153"/>
                  </a:lnTo>
                  <a:lnTo>
                    <a:pt x="9" y="153"/>
                  </a:lnTo>
                  <a:lnTo>
                    <a:pt x="9" y="153"/>
                  </a:lnTo>
                  <a:lnTo>
                    <a:pt x="4" y="149"/>
                  </a:lnTo>
                  <a:lnTo>
                    <a:pt x="4" y="144"/>
                  </a:lnTo>
                  <a:lnTo>
                    <a:pt x="0" y="144"/>
                  </a:lnTo>
                  <a:lnTo>
                    <a:pt x="4" y="144"/>
                  </a:lnTo>
                  <a:lnTo>
                    <a:pt x="9" y="144"/>
                  </a:lnTo>
                  <a:lnTo>
                    <a:pt x="18" y="149"/>
                  </a:lnTo>
                  <a:lnTo>
                    <a:pt x="27" y="149"/>
                  </a:lnTo>
                  <a:lnTo>
                    <a:pt x="27" y="149"/>
                  </a:lnTo>
                  <a:lnTo>
                    <a:pt x="45" y="149"/>
                  </a:lnTo>
                  <a:lnTo>
                    <a:pt x="50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63" y="144"/>
                  </a:lnTo>
                  <a:lnTo>
                    <a:pt x="68" y="144"/>
                  </a:lnTo>
                  <a:lnTo>
                    <a:pt x="68" y="149"/>
                  </a:lnTo>
                  <a:lnTo>
                    <a:pt x="68" y="144"/>
                  </a:lnTo>
                  <a:lnTo>
                    <a:pt x="72" y="144"/>
                  </a:lnTo>
                  <a:lnTo>
                    <a:pt x="77" y="144"/>
                  </a:lnTo>
                  <a:lnTo>
                    <a:pt x="77" y="144"/>
                  </a:lnTo>
                  <a:lnTo>
                    <a:pt x="81" y="140"/>
                  </a:lnTo>
                  <a:lnTo>
                    <a:pt x="86" y="140"/>
                  </a:lnTo>
                  <a:lnTo>
                    <a:pt x="86" y="140"/>
                  </a:lnTo>
                  <a:lnTo>
                    <a:pt x="90" y="140"/>
                  </a:lnTo>
                  <a:lnTo>
                    <a:pt x="90" y="140"/>
                  </a:lnTo>
                  <a:lnTo>
                    <a:pt x="86" y="135"/>
                  </a:lnTo>
                  <a:lnTo>
                    <a:pt x="86" y="135"/>
                  </a:lnTo>
                  <a:lnTo>
                    <a:pt x="86" y="135"/>
                  </a:lnTo>
                  <a:lnTo>
                    <a:pt x="86" y="131"/>
                  </a:lnTo>
                  <a:lnTo>
                    <a:pt x="86" y="126"/>
                  </a:lnTo>
                  <a:lnTo>
                    <a:pt x="86" y="126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6" y="117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5" y="113"/>
                  </a:lnTo>
                  <a:lnTo>
                    <a:pt x="95" y="113"/>
                  </a:lnTo>
                  <a:lnTo>
                    <a:pt x="95" y="113"/>
                  </a:lnTo>
                  <a:lnTo>
                    <a:pt x="99" y="113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8" y="104"/>
                  </a:lnTo>
                  <a:lnTo>
                    <a:pt x="10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6" y="99"/>
                  </a:lnTo>
                  <a:lnTo>
                    <a:pt x="126" y="99"/>
                  </a:lnTo>
                  <a:lnTo>
                    <a:pt x="126" y="95"/>
                  </a:lnTo>
                  <a:lnTo>
                    <a:pt x="126" y="90"/>
                  </a:lnTo>
                  <a:lnTo>
                    <a:pt x="126" y="90"/>
                  </a:lnTo>
                  <a:lnTo>
                    <a:pt x="126" y="86"/>
                  </a:lnTo>
                  <a:lnTo>
                    <a:pt x="126" y="86"/>
                  </a:lnTo>
                  <a:lnTo>
                    <a:pt x="126" y="86"/>
                  </a:lnTo>
                  <a:lnTo>
                    <a:pt x="126" y="81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31" y="76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40" y="72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135" y="67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58"/>
                  </a:lnTo>
                  <a:lnTo>
                    <a:pt x="131" y="58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40" y="58"/>
                  </a:lnTo>
                  <a:lnTo>
                    <a:pt x="144" y="58"/>
                  </a:lnTo>
                  <a:lnTo>
                    <a:pt x="149" y="58"/>
                  </a:lnTo>
                  <a:lnTo>
                    <a:pt x="149" y="58"/>
                  </a:lnTo>
                  <a:lnTo>
                    <a:pt x="149" y="54"/>
                  </a:lnTo>
                  <a:lnTo>
                    <a:pt x="149" y="54"/>
                  </a:lnTo>
                  <a:lnTo>
                    <a:pt x="144" y="54"/>
                  </a:lnTo>
                  <a:lnTo>
                    <a:pt x="144" y="49"/>
                  </a:lnTo>
                  <a:lnTo>
                    <a:pt x="144" y="49"/>
                  </a:lnTo>
                  <a:lnTo>
                    <a:pt x="144" y="49"/>
                  </a:lnTo>
                  <a:lnTo>
                    <a:pt x="144" y="49"/>
                  </a:lnTo>
                  <a:lnTo>
                    <a:pt x="144" y="49"/>
                  </a:lnTo>
                  <a:lnTo>
                    <a:pt x="144" y="45"/>
                  </a:lnTo>
                  <a:lnTo>
                    <a:pt x="144" y="45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9" y="27"/>
                  </a:lnTo>
                  <a:lnTo>
                    <a:pt x="144" y="27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0" y="22"/>
                  </a:lnTo>
                  <a:lnTo>
                    <a:pt x="140" y="22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9" y="13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54" y="9"/>
                  </a:lnTo>
                  <a:lnTo>
                    <a:pt x="154" y="9"/>
                  </a:lnTo>
                  <a:lnTo>
                    <a:pt x="154" y="4"/>
                  </a:lnTo>
                  <a:lnTo>
                    <a:pt x="154" y="4"/>
                  </a:lnTo>
                  <a:lnTo>
                    <a:pt x="158" y="4"/>
                  </a:lnTo>
                  <a:lnTo>
                    <a:pt x="158" y="4"/>
                  </a:lnTo>
                  <a:lnTo>
                    <a:pt x="158" y="4"/>
                  </a:lnTo>
                  <a:lnTo>
                    <a:pt x="163" y="4"/>
                  </a:lnTo>
                  <a:lnTo>
                    <a:pt x="167" y="4"/>
                  </a:lnTo>
                  <a:lnTo>
                    <a:pt x="172" y="4"/>
                  </a:lnTo>
                  <a:lnTo>
                    <a:pt x="176" y="4"/>
                  </a:lnTo>
                  <a:lnTo>
                    <a:pt x="176" y="4"/>
                  </a:lnTo>
                  <a:lnTo>
                    <a:pt x="176" y="4"/>
                  </a:lnTo>
                  <a:lnTo>
                    <a:pt x="181" y="4"/>
                  </a:lnTo>
                  <a:lnTo>
                    <a:pt x="181" y="4"/>
                  </a:lnTo>
                  <a:lnTo>
                    <a:pt x="181" y="4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0" name="Freeform 127">
              <a:extLst>
                <a:ext uri="{FF2B5EF4-FFF2-40B4-BE49-F238E27FC236}">
                  <a16:creationId xmlns:a16="http://schemas.microsoft.com/office/drawing/2014/main" id="{7E93494B-5CDE-C9A7-95D8-7F8B4FDEE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4851" y="2644776"/>
              <a:ext cx="165100" cy="77788"/>
            </a:xfrm>
            <a:custGeom>
              <a:avLst/>
              <a:gdLst>
                <a:gd name="T0" fmla="*/ 73 w 104"/>
                <a:gd name="T1" fmla="*/ 4 h 49"/>
                <a:gd name="T2" fmla="*/ 77 w 104"/>
                <a:gd name="T3" fmla="*/ 4 h 49"/>
                <a:gd name="T4" fmla="*/ 95 w 104"/>
                <a:gd name="T5" fmla="*/ 18 h 49"/>
                <a:gd name="T6" fmla="*/ 100 w 104"/>
                <a:gd name="T7" fmla="*/ 22 h 49"/>
                <a:gd name="T8" fmla="*/ 100 w 104"/>
                <a:gd name="T9" fmla="*/ 31 h 49"/>
                <a:gd name="T10" fmla="*/ 100 w 104"/>
                <a:gd name="T11" fmla="*/ 36 h 49"/>
                <a:gd name="T12" fmla="*/ 95 w 104"/>
                <a:gd name="T13" fmla="*/ 40 h 49"/>
                <a:gd name="T14" fmla="*/ 91 w 104"/>
                <a:gd name="T15" fmla="*/ 40 h 49"/>
                <a:gd name="T16" fmla="*/ 91 w 104"/>
                <a:gd name="T17" fmla="*/ 40 h 49"/>
                <a:gd name="T18" fmla="*/ 91 w 104"/>
                <a:gd name="T19" fmla="*/ 49 h 49"/>
                <a:gd name="T20" fmla="*/ 82 w 104"/>
                <a:gd name="T21" fmla="*/ 31 h 49"/>
                <a:gd name="T22" fmla="*/ 82 w 104"/>
                <a:gd name="T23" fmla="*/ 31 h 49"/>
                <a:gd name="T24" fmla="*/ 86 w 104"/>
                <a:gd name="T25" fmla="*/ 27 h 49"/>
                <a:gd name="T26" fmla="*/ 91 w 104"/>
                <a:gd name="T27" fmla="*/ 31 h 49"/>
                <a:gd name="T28" fmla="*/ 86 w 104"/>
                <a:gd name="T29" fmla="*/ 22 h 49"/>
                <a:gd name="T30" fmla="*/ 86 w 104"/>
                <a:gd name="T31" fmla="*/ 27 h 49"/>
                <a:gd name="T32" fmla="*/ 82 w 104"/>
                <a:gd name="T33" fmla="*/ 22 h 49"/>
                <a:gd name="T34" fmla="*/ 82 w 104"/>
                <a:gd name="T35" fmla="*/ 27 h 49"/>
                <a:gd name="T36" fmla="*/ 77 w 104"/>
                <a:gd name="T37" fmla="*/ 18 h 49"/>
                <a:gd name="T38" fmla="*/ 73 w 104"/>
                <a:gd name="T39" fmla="*/ 18 h 49"/>
                <a:gd name="T40" fmla="*/ 64 w 104"/>
                <a:gd name="T41" fmla="*/ 13 h 49"/>
                <a:gd name="T42" fmla="*/ 59 w 104"/>
                <a:gd name="T43" fmla="*/ 18 h 49"/>
                <a:gd name="T44" fmla="*/ 59 w 104"/>
                <a:gd name="T45" fmla="*/ 22 h 49"/>
                <a:gd name="T46" fmla="*/ 46 w 104"/>
                <a:gd name="T47" fmla="*/ 27 h 49"/>
                <a:gd name="T48" fmla="*/ 46 w 104"/>
                <a:gd name="T49" fmla="*/ 31 h 49"/>
                <a:gd name="T50" fmla="*/ 50 w 104"/>
                <a:gd name="T51" fmla="*/ 40 h 49"/>
                <a:gd name="T52" fmla="*/ 46 w 104"/>
                <a:gd name="T53" fmla="*/ 45 h 49"/>
                <a:gd name="T54" fmla="*/ 41 w 104"/>
                <a:gd name="T55" fmla="*/ 49 h 49"/>
                <a:gd name="T56" fmla="*/ 36 w 104"/>
                <a:gd name="T57" fmla="*/ 40 h 49"/>
                <a:gd name="T58" fmla="*/ 32 w 104"/>
                <a:gd name="T59" fmla="*/ 36 h 49"/>
                <a:gd name="T60" fmla="*/ 27 w 104"/>
                <a:gd name="T61" fmla="*/ 40 h 49"/>
                <a:gd name="T62" fmla="*/ 23 w 104"/>
                <a:gd name="T63" fmla="*/ 31 h 49"/>
                <a:gd name="T64" fmla="*/ 14 w 104"/>
                <a:gd name="T65" fmla="*/ 31 h 49"/>
                <a:gd name="T66" fmla="*/ 9 w 104"/>
                <a:gd name="T67" fmla="*/ 27 h 49"/>
                <a:gd name="T68" fmla="*/ 5 w 104"/>
                <a:gd name="T69" fmla="*/ 31 h 49"/>
                <a:gd name="T70" fmla="*/ 0 w 104"/>
                <a:gd name="T71" fmla="*/ 27 h 49"/>
                <a:gd name="T72" fmla="*/ 5 w 104"/>
                <a:gd name="T73" fmla="*/ 22 h 49"/>
                <a:gd name="T74" fmla="*/ 5 w 104"/>
                <a:gd name="T75" fmla="*/ 18 h 49"/>
                <a:gd name="T76" fmla="*/ 9 w 104"/>
                <a:gd name="T77" fmla="*/ 13 h 49"/>
                <a:gd name="T78" fmla="*/ 5 w 104"/>
                <a:gd name="T79" fmla="*/ 13 h 49"/>
                <a:gd name="T80" fmla="*/ 5 w 104"/>
                <a:gd name="T81" fmla="*/ 4 h 49"/>
                <a:gd name="T82" fmla="*/ 9 w 104"/>
                <a:gd name="T83" fmla="*/ 4 h 49"/>
                <a:gd name="T84" fmla="*/ 14 w 104"/>
                <a:gd name="T85" fmla="*/ 4 h 49"/>
                <a:gd name="T86" fmla="*/ 14 w 104"/>
                <a:gd name="T87" fmla="*/ 4 h 49"/>
                <a:gd name="T88" fmla="*/ 18 w 104"/>
                <a:gd name="T89" fmla="*/ 9 h 49"/>
                <a:gd name="T90" fmla="*/ 18 w 104"/>
                <a:gd name="T91" fmla="*/ 13 h 49"/>
                <a:gd name="T92" fmla="*/ 23 w 104"/>
                <a:gd name="T93" fmla="*/ 13 h 49"/>
                <a:gd name="T94" fmla="*/ 23 w 104"/>
                <a:gd name="T95" fmla="*/ 9 h 49"/>
                <a:gd name="T96" fmla="*/ 27 w 104"/>
                <a:gd name="T97" fmla="*/ 18 h 49"/>
                <a:gd name="T98" fmla="*/ 41 w 104"/>
                <a:gd name="T99" fmla="*/ 18 h 49"/>
                <a:gd name="T100" fmla="*/ 55 w 104"/>
                <a:gd name="T101" fmla="*/ 9 h 49"/>
                <a:gd name="T102" fmla="*/ 64 w 104"/>
                <a:gd name="T10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49">
                  <a:moveTo>
                    <a:pt x="68" y="4"/>
                  </a:moveTo>
                  <a:lnTo>
                    <a:pt x="68" y="4"/>
                  </a:lnTo>
                  <a:lnTo>
                    <a:pt x="68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7" y="4"/>
                  </a:lnTo>
                  <a:lnTo>
                    <a:pt x="82" y="4"/>
                  </a:lnTo>
                  <a:lnTo>
                    <a:pt x="91" y="9"/>
                  </a:lnTo>
                  <a:lnTo>
                    <a:pt x="91" y="13"/>
                  </a:lnTo>
                  <a:lnTo>
                    <a:pt x="95" y="18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31"/>
                  </a:lnTo>
                  <a:lnTo>
                    <a:pt x="100" y="31"/>
                  </a:lnTo>
                  <a:lnTo>
                    <a:pt x="104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40"/>
                  </a:lnTo>
                  <a:lnTo>
                    <a:pt x="100" y="40"/>
                  </a:lnTo>
                  <a:lnTo>
                    <a:pt x="95" y="40"/>
                  </a:lnTo>
                  <a:lnTo>
                    <a:pt x="95" y="45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91" y="49"/>
                  </a:lnTo>
                  <a:lnTo>
                    <a:pt x="86" y="49"/>
                  </a:lnTo>
                  <a:lnTo>
                    <a:pt x="86" y="45"/>
                  </a:lnTo>
                  <a:lnTo>
                    <a:pt x="82" y="36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2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2" y="27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2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3" y="18"/>
                  </a:lnTo>
                  <a:lnTo>
                    <a:pt x="73" y="13"/>
                  </a:lnTo>
                  <a:lnTo>
                    <a:pt x="73" y="13"/>
                  </a:lnTo>
                  <a:lnTo>
                    <a:pt x="68" y="13"/>
                  </a:lnTo>
                  <a:lnTo>
                    <a:pt x="64" y="13"/>
                  </a:lnTo>
                  <a:lnTo>
                    <a:pt x="64" y="13"/>
                  </a:lnTo>
                  <a:lnTo>
                    <a:pt x="64" y="13"/>
                  </a:lnTo>
                  <a:lnTo>
                    <a:pt x="64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46" y="27"/>
                  </a:lnTo>
                  <a:lnTo>
                    <a:pt x="46" y="27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50" y="36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46" y="45"/>
                  </a:lnTo>
                  <a:lnTo>
                    <a:pt x="46" y="45"/>
                  </a:lnTo>
                  <a:lnTo>
                    <a:pt x="46" y="45"/>
                  </a:lnTo>
                  <a:lnTo>
                    <a:pt x="46" y="49"/>
                  </a:lnTo>
                  <a:lnTo>
                    <a:pt x="41" y="49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6" y="45"/>
                  </a:lnTo>
                  <a:lnTo>
                    <a:pt x="36" y="40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4" y="31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13"/>
                  </a:lnTo>
                  <a:lnTo>
                    <a:pt x="27" y="13"/>
                  </a:lnTo>
                  <a:lnTo>
                    <a:pt x="27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1" y="18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9" y="9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4" y="4"/>
                  </a:lnTo>
                  <a:lnTo>
                    <a:pt x="64" y="0"/>
                  </a:lnTo>
                  <a:lnTo>
                    <a:pt x="68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1" name="Freeform 128">
              <a:extLst>
                <a:ext uri="{FF2B5EF4-FFF2-40B4-BE49-F238E27FC236}">
                  <a16:creationId xmlns:a16="http://schemas.microsoft.com/office/drawing/2014/main" id="{C6AB9A47-F3FE-B5A6-01A7-2256A5F91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713" y="2952751"/>
              <a:ext cx="381000" cy="566738"/>
            </a:xfrm>
            <a:custGeom>
              <a:avLst/>
              <a:gdLst>
                <a:gd name="T0" fmla="*/ 113 w 240"/>
                <a:gd name="T1" fmla="*/ 4 h 357"/>
                <a:gd name="T2" fmla="*/ 118 w 240"/>
                <a:gd name="T3" fmla="*/ 18 h 357"/>
                <a:gd name="T4" fmla="*/ 131 w 240"/>
                <a:gd name="T5" fmla="*/ 27 h 357"/>
                <a:gd name="T6" fmla="*/ 140 w 240"/>
                <a:gd name="T7" fmla="*/ 36 h 357"/>
                <a:gd name="T8" fmla="*/ 145 w 240"/>
                <a:gd name="T9" fmla="*/ 45 h 357"/>
                <a:gd name="T10" fmla="*/ 159 w 240"/>
                <a:gd name="T11" fmla="*/ 45 h 357"/>
                <a:gd name="T12" fmla="*/ 172 w 240"/>
                <a:gd name="T13" fmla="*/ 45 h 357"/>
                <a:gd name="T14" fmla="*/ 186 w 240"/>
                <a:gd name="T15" fmla="*/ 45 h 357"/>
                <a:gd name="T16" fmla="*/ 195 w 240"/>
                <a:gd name="T17" fmla="*/ 54 h 357"/>
                <a:gd name="T18" fmla="*/ 190 w 240"/>
                <a:gd name="T19" fmla="*/ 72 h 357"/>
                <a:gd name="T20" fmla="*/ 195 w 240"/>
                <a:gd name="T21" fmla="*/ 81 h 357"/>
                <a:gd name="T22" fmla="*/ 181 w 240"/>
                <a:gd name="T23" fmla="*/ 81 h 357"/>
                <a:gd name="T24" fmla="*/ 163 w 240"/>
                <a:gd name="T25" fmla="*/ 86 h 357"/>
                <a:gd name="T26" fmla="*/ 145 w 240"/>
                <a:gd name="T27" fmla="*/ 99 h 357"/>
                <a:gd name="T28" fmla="*/ 140 w 240"/>
                <a:gd name="T29" fmla="*/ 118 h 357"/>
                <a:gd name="T30" fmla="*/ 136 w 240"/>
                <a:gd name="T31" fmla="*/ 131 h 357"/>
                <a:gd name="T32" fmla="*/ 131 w 240"/>
                <a:gd name="T33" fmla="*/ 145 h 357"/>
                <a:gd name="T34" fmla="*/ 131 w 240"/>
                <a:gd name="T35" fmla="*/ 149 h 357"/>
                <a:gd name="T36" fmla="*/ 136 w 240"/>
                <a:gd name="T37" fmla="*/ 154 h 357"/>
                <a:gd name="T38" fmla="*/ 140 w 240"/>
                <a:gd name="T39" fmla="*/ 163 h 357"/>
                <a:gd name="T40" fmla="*/ 145 w 240"/>
                <a:gd name="T41" fmla="*/ 181 h 357"/>
                <a:gd name="T42" fmla="*/ 168 w 240"/>
                <a:gd name="T43" fmla="*/ 190 h 357"/>
                <a:gd name="T44" fmla="*/ 186 w 240"/>
                <a:gd name="T45" fmla="*/ 190 h 357"/>
                <a:gd name="T46" fmla="*/ 195 w 240"/>
                <a:gd name="T47" fmla="*/ 185 h 357"/>
                <a:gd name="T48" fmla="*/ 195 w 240"/>
                <a:gd name="T49" fmla="*/ 212 h 357"/>
                <a:gd name="T50" fmla="*/ 213 w 240"/>
                <a:gd name="T51" fmla="*/ 212 h 357"/>
                <a:gd name="T52" fmla="*/ 231 w 240"/>
                <a:gd name="T53" fmla="*/ 244 h 357"/>
                <a:gd name="T54" fmla="*/ 226 w 240"/>
                <a:gd name="T55" fmla="*/ 262 h 357"/>
                <a:gd name="T56" fmla="*/ 231 w 240"/>
                <a:gd name="T57" fmla="*/ 276 h 357"/>
                <a:gd name="T58" fmla="*/ 226 w 240"/>
                <a:gd name="T59" fmla="*/ 289 h 357"/>
                <a:gd name="T60" fmla="*/ 231 w 240"/>
                <a:gd name="T61" fmla="*/ 312 h 357"/>
                <a:gd name="T62" fmla="*/ 235 w 240"/>
                <a:gd name="T63" fmla="*/ 321 h 357"/>
                <a:gd name="T64" fmla="*/ 231 w 240"/>
                <a:gd name="T65" fmla="*/ 335 h 357"/>
                <a:gd name="T66" fmla="*/ 231 w 240"/>
                <a:gd name="T67" fmla="*/ 344 h 357"/>
                <a:gd name="T68" fmla="*/ 222 w 240"/>
                <a:gd name="T69" fmla="*/ 357 h 357"/>
                <a:gd name="T70" fmla="*/ 199 w 240"/>
                <a:gd name="T71" fmla="*/ 339 h 357"/>
                <a:gd name="T72" fmla="*/ 168 w 240"/>
                <a:gd name="T73" fmla="*/ 321 h 357"/>
                <a:gd name="T74" fmla="*/ 127 w 240"/>
                <a:gd name="T75" fmla="*/ 298 h 357"/>
                <a:gd name="T76" fmla="*/ 104 w 240"/>
                <a:gd name="T77" fmla="*/ 271 h 357"/>
                <a:gd name="T78" fmla="*/ 91 w 240"/>
                <a:gd name="T79" fmla="*/ 240 h 357"/>
                <a:gd name="T80" fmla="*/ 73 w 240"/>
                <a:gd name="T81" fmla="*/ 217 h 357"/>
                <a:gd name="T82" fmla="*/ 50 w 240"/>
                <a:gd name="T83" fmla="*/ 167 h 357"/>
                <a:gd name="T84" fmla="*/ 23 w 240"/>
                <a:gd name="T85" fmla="*/ 131 h 357"/>
                <a:gd name="T86" fmla="*/ 9 w 240"/>
                <a:gd name="T87" fmla="*/ 113 h 357"/>
                <a:gd name="T88" fmla="*/ 0 w 240"/>
                <a:gd name="T89" fmla="*/ 81 h 357"/>
                <a:gd name="T90" fmla="*/ 19 w 240"/>
                <a:gd name="T91" fmla="*/ 68 h 357"/>
                <a:gd name="T92" fmla="*/ 19 w 240"/>
                <a:gd name="T93" fmla="*/ 77 h 357"/>
                <a:gd name="T94" fmla="*/ 14 w 240"/>
                <a:gd name="T95" fmla="*/ 86 h 357"/>
                <a:gd name="T96" fmla="*/ 23 w 240"/>
                <a:gd name="T97" fmla="*/ 86 h 357"/>
                <a:gd name="T98" fmla="*/ 32 w 240"/>
                <a:gd name="T99" fmla="*/ 95 h 357"/>
                <a:gd name="T100" fmla="*/ 41 w 240"/>
                <a:gd name="T101" fmla="*/ 90 h 357"/>
                <a:gd name="T102" fmla="*/ 46 w 240"/>
                <a:gd name="T103" fmla="*/ 81 h 357"/>
                <a:gd name="T104" fmla="*/ 50 w 240"/>
                <a:gd name="T105" fmla="*/ 68 h 357"/>
                <a:gd name="T106" fmla="*/ 50 w 240"/>
                <a:gd name="T107" fmla="*/ 63 h 357"/>
                <a:gd name="T108" fmla="*/ 68 w 240"/>
                <a:gd name="T109" fmla="*/ 54 h 357"/>
                <a:gd name="T110" fmla="*/ 95 w 240"/>
                <a:gd name="T111" fmla="*/ 27 h 357"/>
                <a:gd name="T112" fmla="*/ 100 w 240"/>
                <a:gd name="T113" fmla="*/ 14 h 357"/>
                <a:gd name="T114" fmla="*/ 95 w 240"/>
                <a:gd name="T115" fmla="*/ 0 h 357"/>
                <a:gd name="T116" fmla="*/ 109 w 240"/>
                <a:gd name="T117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" h="357">
                  <a:moveTo>
                    <a:pt x="109" y="0"/>
                  </a:moveTo>
                  <a:lnTo>
                    <a:pt x="109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9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23"/>
                  </a:lnTo>
                  <a:lnTo>
                    <a:pt x="127" y="23"/>
                  </a:lnTo>
                  <a:lnTo>
                    <a:pt x="127" y="23"/>
                  </a:lnTo>
                  <a:lnTo>
                    <a:pt x="131" y="23"/>
                  </a:lnTo>
                  <a:lnTo>
                    <a:pt x="131" y="23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36"/>
                  </a:lnTo>
                  <a:lnTo>
                    <a:pt x="140" y="36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4" y="45"/>
                  </a:lnTo>
                  <a:lnTo>
                    <a:pt x="154" y="45"/>
                  </a:lnTo>
                  <a:lnTo>
                    <a:pt x="154" y="45"/>
                  </a:lnTo>
                  <a:lnTo>
                    <a:pt x="159" y="45"/>
                  </a:lnTo>
                  <a:lnTo>
                    <a:pt x="159" y="45"/>
                  </a:lnTo>
                  <a:lnTo>
                    <a:pt x="159" y="45"/>
                  </a:lnTo>
                  <a:lnTo>
                    <a:pt x="163" y="41"/>
                  </a:lnTo>
                  <a:lnTo>
                    <a:pt x="163" y="41"/>
                  </a:lnTo>
                  <a:lnTo>
                    <a:pt x="163" y="41"/>
                  </a:lnTo>
                  <a:lnTo>
                    <a:pt x="163" y="41"/>
                  </a:lnTo>
                  <a:lnTo>
                    <a:pt x="168" y="41"/>
                  </a:lnTo>
                  <a:lnTo>
                    <a:pt x="168" y="41"/>
                  </a:lnTo>
                  <a:lnTo>
                    <a:pt x="168" y="41"/>
                  </a:lnTo>
                  <a:lnTo>
                    <a:pt x="168" y="45"/>
                  </a:lnTo>
                  <a:lnTo>
                    <a:pt x="172" y="45"/>
                  </a:lnTo>
                  <a:lnTo>
                    <a:pt x="172" y="45"/>
                  </a:lnTo>
                  <a:lnTo>
                    <a:pt x="172" y="45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81" y="45"/>
                  </a:lnTo>
                  <a:lnTo>
                    <a:pt x="186" y="45"/>
                  </a:lnTo>
                  <a:lnTo>
                    <a:pt x="186" y="45"/>
                  </a:lnTo>
                  <a:lnTo>
                    <a:pt x="186" y="45"/>
                  </a:lnTo>
                  <a:lnTo>
                    <a:pt x="186" y="45"/>
                  </a:lnTo>
                  <a:lnTo>
                    <a:pt x="190" y="50"/>
                  </a:lnTo>
                  <a:lnTo>
                    <a:pt x="190" y="50"/>
                  </a:lnTo>
                  <a:lnTo>
                    <a:pt x="190" y="50"/>
                  </a:lnTo>
                  <a:lnTo>
                    <a:pt x="190" y="50"/>
                  </a:lnTo>
                  <a:lnTo>
                    <a:pt x="195" y="50"/>
                  </a:lnTo>
                  <a:lnTo>
                    <a:pt x="195" y="50"/>
                  </a:lnTo>
                  <a:lnTo>
                    <a:pt x="195" y="50"/>
                  </a:lnTo>
                  <a:lnTo>
                    <a:pt x="195" y="50"/>
                  </a:lnTo>
                  <a:lnTo>
                    <a:pt x="195" y="54"/>
                  </a:lnTo>
                  <a:lnTo>
                    <a:pt x="190" y="59"/>
                  </a:lnTo>
                  <a:lnTo>
                    <a:pt x="190" y="63"/>
                  </a:lnTo>
                  <a:lnTo>
                    <a:pt x="186" y="68"/>
                  </a:lnTo>
                  <a:lnTo>
                    <a:pt x="181" y="72"/>
                  </a:lnTo>
                  <a:lnTo>
                    <a:pt x="181" y="72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90" y="72"/>
                  </a:lnTo>
                  <a:lnTo>
                    <a:pt x="190" y="72"/>
                  </a:lnTo>
                  <a:lnTo>
                    <a:pt x="190" y="72"/>
                  </a:lnTo>
                  <a:lnTo>
                    <a:pt x="190" y="72"/>
                  </a:lnTo>
                  <a:lnTo>
                    <a:pt x="190" y="72"/>
                  </a:lnTo>
                  <a:lnTo>
                    <a:pt x="190" y="77"/>
                  </a:lnTo>
                  <a:lnTo>
                    <a:pt x="195" y="77"/>
                  </a:lnTo>
                  <a:lnTo>
                    <a:pt x="195" y="77"/>
                  </a:lnTo>
                  <a:lnTo>
                    <a:pt x="195" y="81"/>
                  </a:lnTo>
                  <a:lnTo>
                    <a:pt x="195" y="81"/>
                  </a:lnTo>
                  <a:lnTo>
                    <a:pt x="195" y="81"/>
                  </a:lnTo>
                  <a:lnTo>
                    <a:pt x="195" y="81"/>
                  </a:lnTo>
                  <a:lnTo>
                    <a:pt x="195" y="81"/>
                  </a:lnTo>
                  <a:lnTo>
                    <a:pt x="195" y="81"/>
                  </a:lnTo>
                  <a:lnTo>
                    <a:pt x="195" y="81"/>
                  </a:lnTo>
                  <a:lnTo>
                    <a:pt x="190" y="81"/>
                  </a:lnTo>
                  <a:lnTo>
                    <a:pt x="190" y="81"/>
                  </a:lnTo>
                  <a:lnTo>
                    <a:pt x="190" y="81"/>
                  </a:lnTo>
                  <a:lnTo>
                    <a:pt x="190" y="81"/>
                  </a:lnTo>
                  <a:lnTo>
                    <a:pt x="186" y="81"/>
                  </a:lnTo>
                  <a:lnTo>
                    <a:pt x="186" y="81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81" y="81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68" y="86"/>
                  </a:lnTo>
                  <a:lnTo>
                    <a:pt x="168" y="86"/>
                  </a:lnTo>
                  <a:lnTo>
                    <a:pt x="163" y="86"/>
                  </a:lnTo>
                  <a:lnTo>
                    <a:pt x="163" y="86"/>
                  </a:lnTo>
                  <a:lnTo>
                    <a:pt x="163" y="86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4" y="90"/>
                  </a:lnTo>
                  <a:lnTo>
                    <a:pt x="154" y="95"/>
                  </a:lnTo>
                  <a:lnTo>
                    <a:pt x="150" y="95"/>
                  </a:lnTo>
                  <a:lnTo>
                    <a:pt x="150" y="99"/>
                  </a:lnTo>
                  <a:lnTo>
                    <a:pt x="150" y="99"/>
                  </a:lnTo>
                  <a:lnTo>
                    <a:pt x="145" y="99"/>
                  </a:lnTo>
                  <a:lnTo>
                    <a:pt x="145" y="99"/>
                  </a:lnTo>
                  <a:lnTo>
                    <a:pt x="145" y="99"/>
                  </a:lnTo>
                  <a:lnTo>
                    <a:pt x="145" y="104"/>
                  </a:lnTo>
                  <a:lnTo>
                    <a:pt x="145" y="104"/>
                  </a:lnTo>
                  <a:lnTo>
                    <a:pt x="145" y="108"/>
                  </a:lnTo>
                  <a:lnTo>
                    <a:pt x="145" y="108"/>
                  </a:lnTo>
                  <a:lnTo>
                    <a:pt x="145" y="113"/>
                  </a:lnTo>
                  <a:lnTo>
                    <a:pt x="140" y="113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22"/>
                  </a:lnTo>
                  <a:lnTo>
                    <a:pt x="145" y="122"/>
                  </a:lnTo>
                  <a:lnTo>
                    <a:pt x="145" y="122"/>
                  </a:lnTo>
                  <a:lnTo>
                    <a:pt x="145" y="127"/>
                  </a:lnTo>
                  <a:lnTo>
                    <a:pt x="145" y="127"/>
                  </a:lnTo>
                  <a:lnTo>
                    <a:pt x="140" y="127"/>
                  </a:lnTo>
                  <a:lnTo>
                    <a:pt x="140" y="127"/>
                  </a:lnTo>
                  <a:lnTo>
                    <a:pt x="136" y="131"/>
                  </a:lnTo>
                  <a:lnTo>
                    <a:pt x="136" y="131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1" y="140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9"/>
                  </a:lnTo>
                  <a:lnTo>
                    <a:pt x="131" y="149"/>
                  </a:lnTo>
                  <a:lnTo>
                    <a:pt x="131" y="149"/>
                  </a:lnTo>
                  <a:lnTo>
                    <a:pt x="131" y="149"/>
                  </a:lnTo>
                  <a:lnTo>
                    <a:pt x="136" y="149"/>
                  </a:lnTo>
                  <a:lnTo>
                    <a:pt x="136" y="149"/>
                  </a:lnTo>
                  <a:lnTo>
                    <a:pt x="136" y="154"/>
                  </a:lnTo>
                  <a:lnTo>
                    <a:pt x="136" y="154"/>
                  </a:lnTo>
                  <a:lnTo>
                    <a:pt x="136" y="154"/>
                  </a:lnTo>
                  <a:lnTo>
                    <a:pt x="136" y="154"/>
                  </a:lnTo>
                  <a:lnTo>
                    <a:pt x="136" y="154"/>
                  </a:lnTo>
                  <a:lnTo>
                    <a:pt x="136" y="154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140" y="158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5" y="167"/>
                  </a:lnTo>
                  <a:lnTo>
                    <a:pt x="145" y="167"/>
                  </a:lnTo>
                  <a:lnTo>
                    <a:pt x="145" y="167"/>
                  </a:lnTo>
                  <a:lnTo>
                    <a:pt x="145" y="167"/>
                  </a:lnTo>
                  <a:lnTo>
                    <a:pt x="145" y="172"/>
                  </a:lnTo>
                  <a:lnTo>
                    <a:pt x="150" y="172"/>
                  </a:lnTo>
                  <a:lnTo>
                    <a:pt x="150" y="176"/>
                  </a:lnTo>
                  <a:lnTo>
                    <a:pt x="150" y="176"/>
                  </a:lnTo>
                  <a:lnTo>
                    <a:pt x="150" y="181"/>
                  </a:lnTo>
                  <a:lnTo>
                    <a:pt x="145" y="181"/>
                  </a:lnTo>
                  <a:lnTo>
                    <a:pt x="150" y="181"/>
                  </a:lnTo>
                  <a:lnTo>
                    <a:pt x="154" y="181"/>
                  </a:lnTo>
                  <a:lnTo>
                    <a:pt x="159" y="185"/>
                  </a:lnTo>
                  <a:lnTo>
                    <a:pt x="159" y="185"/>
                  </a:lnTo>
                  <a:lnTo>
                    <a:pt x="163" y="185"/>
                  </a:lnTo>
                  <a:lnTo>
                    <a:pt x="163" y="185"/>
                  </a:lnTo>
                  <a:lnTo>
                    <a:pt x="163" y="185"/>
                  </a:lnTo>
                  <a:lnTo>
                    <a:pt x="163" y="190"/>
                  </a:lnTo>
                  <a:lnTo>
                    <a:pt x="163" y="190"/>
                  </a:lnTo>
                  <a:lnTo>
                    <a:pt x="168" y="190"/>
                  </a:lnTo>
                  <a:lnTo>
                    <a:pt x="168" y="194"/>
                  </a:lnTo>
                  <a:lnTo>
                    <a:pt x="168" y="194"/>
                  </a:lnTo>
                  <a:lnTo>
                    <a:pt x="168" y="194"/>
                  </a:lnTo>
                  <a:lnTo>
                    <a:pt x="172" y="194"/>
                  </a:lnTo>
                  <a:lnTo>
                    <a:pt x="177" y="194"/>
                  </a:lnTo>
                  <a:lnTo>
                    <a:pt x="181" y="194"/>
                  </a:lnTo>
                  <a:lnTo>
                    <a:pt x="181" y="194"/>
                  </a:lnTo>
                  <a:lnTo>
                    <a:pt x="186" y="190"/>
                  </a:lnTo>
                  <a:lnTo>
                    <a:pt x="186" y="190"/>
                  </a:lnTo>
                  <a:lnTo>
                    <a:pt x="186" y="190"/>
                  </a:lnTo>
                  <a:lnTo>
                    <a:pt x="186" y="185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95" y="181"/>
                  </a:lnTo>
                  <a:lnTo>
                    <a:pt x="195" y="185"/>
                  </a:lnTo>
                  <a:lnTo>
                    <a:pt x="195" y="185"/>
                  </a:lnTo>
                  <a:lnTo>
                    <a:pt x="195" y="185"/>
                  </a:lnTo>
                  <a:lnTo>
                    <a:pt x="195" y="190"/>
                  </a:lnTo>
                  <a:lnTo>
                    <a:pt x="195" y="190"/>
                  </a:lnTo>
                  <a:lnTo>
                    <a:pt x="190" y="190"/>
                  </a:lnTo>
                  <a:lnTo>
                    <a:pt x="195" y="194"/>
                  </a:lnTo>
                  <a:lnTo>
                    <a:pt x="195" y="199"/>
                  </a:lnTo>
                  <a:lnTo>
                    <a:pt x="195" y="199"/>
                  </a:lnTo>
                  <a:lnTo>
                    <a:pt x="195" y="203"/>
                  </a:lnTo>
                  <a:lnTo>
                    <a:pt x="195" y="212"/>
                  </a:lnTo>
                  <a:lnTo>
                    <a:pt x="195" y="212"/>
                  </a:lnTo>
                  <a:lnTo>
                    <a:pt x="195" y="212"/>
                  </a:lnTo>
                  <a:lnTo>
                    <a:pt x="195" y="212"/>
                  </a:lnTo>
                  <a:lnTo>
                    <a:pt x="199" y="212"/>
                  </a:lnTo>
                  <a:lnTo>
                    <a:pt x="199" y="212"/>
                  </a:lnTo>
                  <a:lnTo>
                    <a:pt x="199" y="217"/>
                  </a:lnTo>
                  <a:lnTo>
                    <a:pt x="199" y="212"/>
                  </a:lnTo>
                  <a:lnTo>
                    <a:pt x="204" y="212"/>
                  </a:lnTo>
                  <a:lnTo>
                    <a:pt x="204" y="212"/>
                  </a:lnTo>
                  <a:lnTo>
                    <a:pt x="208" y="212"/>
                  </a:lnTo>
                  <a:lnTo>
                    <a:pt x="208" y="212"/>
                  </a:lnTo>
                  <a:lnTo>
                    <a:pt x="213" y="212"/>
                  </a:lnTo>
                  <a:lnTo>
                    <a:pt x="213" y="212"/>
                  </a:lnTo>
                  <a:lnTo>
                    <a:pt x="217" y="217"/>
                  </a:lnTo>
                  <a:lnTo>
                    <a:pt x="217" y="222"/>
                  </a:lnTo>
                  <a:lnTo>
                    <a:pt x="217" y="222"/>
                  </a:lnTo>
                  <a:lnTo>
                    <a:pt x="222" y="226"/>
                  </a:lnTo>
                  <a:lnTo>
                    <a:pt x="222" y="231"/>
                  </a:lnTo>
                  <a:lnTo>
                    <a:pt x="226" y="235"/>
                  </a:lnTo>
                  <a:lnTo>
                    <a:pt x="231" y="240"/>
                  </a:lnTo>
                  <a:lnTo>
                    <a:pt x="231" y="244"/>
                  </a:lnTo>
                  <a:lnTo>
                    <a:pt x="231" y="244"/>
                  </a:lnTo>
                  <a:lnTo>
                    <a:pt x="231" y="244"/>
                  </a:lnTo>
                  <a:lnTo>
                    <a:pt x="231" y="244"/>
                  </a:lnTo>
                  <a:lnTo>
                    <a:pt x="231" y="249"/>
                  </a:lnTo>
                  <a:lnTo>
                    <a:pt x="231" y="249"/>
                  </a:lnTo>
                  <a:lnTo>
                    <a:pt x="226" y="249"/>
                  </a:lnTo>
                  <a:lnTo>
                    <a:pt x="226" y="249"/>
                  </a:lnTo>
                  <a:lnTo>
                    <a:pt x="226" y="253"/>
                  </a:lnTo>
                  <a:lnTo>
                    <a:pt x="231" y="258"/>
                  </a:lnTo>
                  <a:lnTo>
                    <a:pt x="231" y="262"/>
                  </a:lnTo>
                  <a:lnTo>
                    <a:pt x="226" y="262"/>
                  </a:lnTo>
                  <a:lnTo>
                    <a:pt x="226" y="267"/>
                  </a:lnTo>
                  <a:lnTo>
                    <a:pt x="226" y="267"/>
                  </a:lnTo>
                  <a:lnTo>
                    <a:pt x="231" y="267"/>
                  </a:lnTo>
                  <a:lnTo>
                    <a:pt x="231" y="271"/>
                  </a:lnTo>
                  <a:lnTo>
                    <a:pt x="231" y="271"/>
                  </a:lnTo>
                  <a:lnTo>
                    <a:pt x="231" y="276"/>
                  </a:lnTo>
                  <a:lnTo>
                    <a:pt x="231" y="276"/>
                  </a:lnTo>
                  <a:lnTo>
                    <a:pt x="231" y="276"/>
                  </a:lnTo>
                  <a:lnTo>
                    <a:pt x="231" y="276"/>
                  </a:lnTo>
                  <a:lnTo>
                    <a:pt x="231" y="276"/>
                  </a:lnTo>
                  <a:lnTo>
                    <a:pt x="231" y="280"/>
                  </a:lnTo>
                  <a:lnTo>
                    <a:pt x="231" y="280"/>
                  </a:lnTo>
                  <a:lnTo>
                    <a:pt x="231" y="280"/>
                  </a:lnTo>
                  <a:lnTo>
                    <a:pt x="226" y="280"/>
                  </a:lnTo>
                  <a:lnTo>
                    <a:pt x="226" y="285"/>
                  </a:lnTo>
                  <a:lnTo>
                    <a:pt x="226" y="285"/>
                  </a:lnTo>
                  <a:lnTo>
                    <a:pt x="226" y="285"/>
                  </a:lnTo>
                  <a:lnTo>
                    <a:pt x="226" y="285"/>
                  </a:lnTo>
                  <a:lnTo>
                    <a:pt x="226" y="289"/>
                  </a:lnTo>
                  <a:lnTo>
                    <a:pt x="226" y="289"/>
                  </a:lnTo>
                  <a:lnTo>
                    <a:pt x="226" y="289"/>
                  </a:lnTo>
                  <a:lnTo>
                    <a:pt x="226" y="294"/>
                  </a:lnTo>
                  <a:lnTo>
                    <a:pt x="231" y="294"/>
                  </a:lnTo>
                  <a:lnTo>
                    <a:pt x="231" y="294"/>
                  </a:lnTo>
                  <a:lnTo>
                    <a:pt x="231" y="298"/>
                  </a:lnTo>
                  <a:lnTo>
                    <a:pt x="226" y="298"/>
                  </a:lnTo>
                  <a:lnTo>
                    <a:pt x="226" y="303"/>
                  </a:lnTo>
                  <a:lnTo>
                    <a:pt x="226" y="303"/>
                  </a:lnTo>
                  <a:lnTo>
                    <a:pt x="226" y="307"/>
                  </a:lnTo>
                  <a:lnTo>
                    <a:pt x="231" y="312"/>
                  </a:lnTo>
                  <a:lnTo>
                    <a:pt x="231" y="316"/>
                  </a:lnTo>
                  <a:lnTo>
                    <a:pt x="235" y="316"/>
                  </a:lnTo>
                  <a:lnTo>
                    <a:pt x="235" y="316"/>
                  </a:lnTo>
                  <a:lnTo>
                    <a:pt x="235" y="316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35" y="321"/>
                  </a:lnTo>
                  <a:lnTo>
                    <a:pt x="235" y="321"/>
                  </a:lnTo>
                  <a:lnTo>
                    <a:pt x="235" y="321"/>
                  </a:lnTo>
                  <a:lnTo>
                    <a:pt x="235" y="326"/>
                  </a:lnTo>
                  <a:lnTo>
                    <a:pt x="235" y="326"/>
                  </a:lnTo>
                  <a:lnTo>
                    <a:pt x="235" y="326"/>
                  </a:lnTo>
                  <a:lnTo>
                    <a:pt x="235" y="326"/>
                  </a:lnTo>
                  <a:lnTo>
                    <a:pt x="235" y="326"/>
                  </a:lnTo>
                  <a:lnTo>
                    <a:pt x="231" y="330"/>
                  </a:lnTo>
                  <a:lnTo>
                    <a:pt x="231" y="330"/>
                  </a:lnTo>
                  <a:lnTo>
                    <a:pt x="231" y="330"/>
                  </a:lnTo>
                  <a:lnTo>
                    <a:pt x="231" y="335"/>
                  </a:lnTo>
                  <a:lnTo>
                    <a:pt x="226" y="335"/>
                  </a:lnTo>
                  <a:lnTo>
                    <a:pt x="226" y="335"/>
                  </a:lnTo>
                  <a:lnTo>
                    <a:pt x="226" y="335"/>
                  </a:lnTo>
                  <a:lnTo>
                    <a:pt x="231" y="339"/>
                  </a:lnTo>
                  <a:lnTo>
                    <a:pt x="231" y="339"/>
                  </a:lnTo>
                  <a:lnTo>
                    <a:pt x="231" y="339"/>
                  </a:lnTo>
                  <a:lnTo>
                    <a:pt x="231" y="339"/>
                  </a:lnTo>
                  <a:lnTo>
                    <a:pt x="231" y="339"/>
                  </a:lnTo>
                  <a:lnTo>
                    <a:pt x="231" y="344"/>
                  </a:lnTo>
                  <a:lnTo>
                    <a:pt x="231" y="344"/>
                  </a:lnTo>
                  <a:lnTo>
                    <a:pt x="226" y="344"/>
                  </a:lnTo>
                  <a:lnTo>
                    <a:pt x="226" y="344"/>
                  </a:lnTo>
                  <a:lnTo>
                    <a:pt x="226" y="348"/>
                  </a:lnTo>
                  <a:lnTo>
                    <a:pt x="226" y="348"/>
                  </a:lnTo>
                  <a:lnTo>
                    <a:pt x="226" y="348"/>
                  </a:lnTo>
                  <a:lnTo>
                    <a:pt x="226" y="353"/>
                  </a:lnTo>
                  <a:lnTo>
                    <a:pt x="226" y="353"/>
                  </a:lnTo>
                  <a:lnTo>
                    <a:pt x="226" y="357"/>
                  </a:lnTo>
                  <a:lnTo>
                    <a:pt x="222" y="357"/>
                  </a:lnTo>
                  <a:lnTo>
                    <a:pt x="222" y="357"/>
                  </a:lnTo>
                  <a:lnTo>
                    <a:pt x="217" y="357"/>
                  </a:lnTo>
                  <a:lnTo>
                    <a:pt x="217" y="357"/>
                  </a:lnTo>
                  <a:lnTo>
                    <a:pt x="217" y="357"/>
                  </a:lnTo>
                  <a:lnTo>
                    <a:pt x="213" y="353"/>
                  </a:lnTo>
                  <a:lnTo>
                    <a:pt x="208" y="348"/>
                  </a:lnTo>
                  <a:lnTo>
                    <a:pt x="208" y="348"/>
                  </a:lnTo>
                  <a:lnTo>
                    <a:pt x="199" y="344"/>
                  </a:lnTo>
                  <a:lnTo>
                    <a:pt x="199" y="344"/>
                  </a:lnTo>
                  <a:lnTo>
                    <a:pt x="199" y="339"/>
                  </a:lnTo>
                  <a:lnTo>
                    <a:pt x="199" y="339"/>
                  </a:lnTo>
                  <a:lnTo>
                    <a:pt x="195" y="339"/>
                  </a:lnTo>
                  <a:lnTo>
                    <a:pt x="190" y="335"/>
                  </a:lnTo>
                  <a:lnTo>
                    <a:pt x="190" y="335"/>
                  </a:lnTo>
                  <a:lnTo>
                    <a:pt x="186" y="335"/>
                  </a:lnTo>
                  <a:lnTo>
                    <a:pt x="186" y="330"/>
                  </a:lnTo>
                  <a:lnTo>
                    <a:pt x="181" y="330"/>
                  </a:lnTo>
                  <a:lnTo>
                    <a:pt x="181" y="326"/>
                  </a:lnTo>
                  <a:lnTo>
                    <a:pt x="177" y="326"/>
                  </a:lnTo>
                  <a:lnTo>
                    <a:pt x="172" y="326"/>
                  </a:lnTo>
                  <a:lnTo>
                    <a:pt x="168" y="321"/>
                  </a:lnTo>
                  <a:lnTo>
                    <a:pt x="163" y="321"/>
                  </a:lnTo>
                  <a:lnTo>
                    <a:pt x="163" y="316"/>
                  </a:lnTo>
                  <a:lnTo>
                    <a:pt x="154" y="316"/>
                  </a:lnTo>
                  <a:lnTo>
                    <a:pt x="154" y="316"/>
                  </a:lnTo>
                  <a:lnTo>
                    <a:pt x="145" y="312"/>
                  </a:lnTo>
                  <a:lnTo>
                    <a:pt x="140" y="307"/>
                  </a:lnTo>
                  <a:lnTo>
                    <a:pt x="140" y="307"/>
                  </a:lnTo>
                  <a:lnTo>
                    <a:pt x="127" y="303"/>
                  </a:lnTo>
                  <a:lnTo>
                    <a:pt x="127" y="298"/>
                  </a:lnTo>
                  <a:lnTo>
                    <a:pt x="127" y="298"/>
                  </a:lnTo>
                  <a:lnTo>
                    <a:pt x="122" y="294"/>
                  </a:lnTo>
                  <a:lnTo>
                    <a:pt x="118" y="289"/>
                  </a:lnTo>
                  <a:lnTo>
                    <a:pt x="118" y="289"/>
                  </a:lnTo>
                  <a:lnTo>
                    <a:pt x="113" y="285"/>
                  </a:lnTo>
                  <a:lnTo>
                    <a:pt x="109" y="285"/>
                  </a:lnTo>
                  <a:lnTo>
                    <a:pt x="109" y="280"/>
                  </a:lnTo>
                  <a:lnTo>
                    <a:pt x="109" y="280"/>
                  </a:lnTo>
                  <a:lnTo>
                    <a:pt x="104" y="276"/>
                  </a:lnTo>
                  <a:lnTo>
                    <a:pt x="104" y="271"/>
                  </a:lnTo>
                  <a:lnTo>
                    <a:pt x="104" y="271"/>
                  </a:lnTo>
                  <a:lnTo>
                    <a:pt x="104" y="271"/>
                  </a:lnTo>
                  <a:lnTo>
                    <a:pt x="104" y="271"/>
                  </a:lnTo>
                  <a:lnTo>
                    <a:pt x="104" y="262"/>
                  </a:lnTo>
                  <a:lnTo>
                    <a:pt x="104" y="262"/>
                  </a:lnTo>
                  <a:lnTo>
                    <a:pt x="100" y="258"/>
                  </a:lnTo>
                  <a:lnTo>
                    <a:pt x="100" y="253"/>
                  </a:lnTo>
                  <a:lnTo>
                    <a:pt x="95" y="249"/>
                  </a:lnTo>
                  <a:lnTo>
                    <a:pt x="95" y="249"/>
                  </a:lnTo>
                  <a:lnTo>
                    <a:pt x="91" y="244"/>
                  </a:lnTo>
                  <a:lnTo>
                    <a:pt x="91" y="240"/>
                  </a:lnTo>
                  <a:lnTo>
                    <a:pt x="86" y="240"/>
                  </a:lnTo>
                  <a:lnTo>
                    <a:pt x="86" y="240"/>
                  </a:lnTo>
                  <a:lnTo>
                    <a:pt x="86" y="235"/>
                  </a:lnTo>
                  <a:lnTo>
                    <a:pt x="86" y="235"/>
                  </a:lnTo>
                  <a:lnTo>
                    <a:pt x="82" y="235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3" y="222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3" y="212"/>
                  </a:lnTo>
                  <a:lnTo>
                    <a:pt x="64" y="199"/>
                  </a:lnTo>
                  <a:lnTo>
                    <a:pt x="64" y="199"/>
                  </a:lnTo>
                  <a:lnTo>
                    <a:pt x="59" y="190"/>
                  </a:lnTo>
                  <a:lnTo>
                    <a:pt x="59" y="190"/>
                  </a:lnTo>
                  <a:lnTo>
                    <a:pt x="55" y="185"/>
                  </a:lnTo>
                  <a:lnTo>
                    <a:pt x="55" y="181"/>
                  </a:lnTo>
                  <a:lnTo>
                    <a:pt x="50" y="176"/>
                  </a:lnTo>
                  <a:lnTo>
                    <a:pt x="50" y="172"/>
                  </a:lnTo>
                  <a:lnTo>
                    <a:pt x="50" y="167"/>
                  </a:lnTo>
                  <a:lnTo>
                    <a:pt x="46" y="163"/>
                  </a:lnTo>
                  <a:lnTo>
                    <a:pt x="46" y="158"/>
                  </a:lnTo>
                  <a:lnTo>
                    <a:pt x="41" y="158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2" y="145"/>
                  </a:lnTo>
                  <a:lnTo>
                    <a:pt x="32" y="145"/>
                  </a:lnTo>
                  <a:lnTo>
                    <a:pt x="28" y="140"/>
                  </a:lnTo>
                  <a:lnTo>
                    <a:pt x="28" y="136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9" y="122"/>
                  </a:lnTo>
                  <a:lnTo>
                    <a:pt x="5" y="118"/>
                  </a:lnTo>
                  <a:lnTo>
                    <a:pt x="5" y="118"/>
                  </a:lnTo>
                  <a:lnTo>
                    <a:pt x="0" y="118"/>
                  </a:lnTo>
                  <a:lnTo>
                    <a:pt x="5" y="113"/>
                  </a:lnTo>
                  <a:lnTo>
                    <a:pt x="5" y="113"/>
                  </a:lnTo>
                  <a:lnTo>
                    <a:pt x="5" y="113"/>
                  </a:lnTo>
                  <a:lnTo>
                    <a:pt x="5" y="113"/>
                  </a:lnTo>
                  <a:lnTo>
                    <a:pt x="9" y="113"/>
                  </a:lnTo>
                  <a:lnTo>
                    <a:pt x="9" y="108"/>
                  </a:lnTo>
                  <a:lnTo>
                    <a:pt x="5" y="108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5" y="99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5" y="77"/>
                  </a:lnTo>
                  <a:lnTo>
                    <a:pt x="5" y="72"/>
                  </a:lnTo>
                  <a:lnTo>
                    <a:pt x="9" y="72"/>
                  </a:lnTo>
                  <a:lnTo>
                    <a:pt x="14" y="68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19" y="72"/>
                  </a:lnTo>
                  <a:lnTo>
                    <a:pt x="19" y="72"/>
                  </a:lnTo>
                  <a:lnTo>
                    <a:pt x="19" y="72"/>
                  </a:lnTo>
                  <a:lnTo>
                    <a:pt x="19" y="72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9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32" y="86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32" y="95"/>
                  </a:lnTo>
                  <a:lnTo>
                    <a:pt x="32" y="95"/>
                  </a:lnTo>
                  <a:lnTo>
                    <a:pt x="37" y="95"/>
                  </a:lnTo>
                  <a:lnTo>
                    <a:pt x="37" y="95"/>
                  </a:lnTo>
                  <a:lnTo>
                    <a:pt x="37" y="95"/>
                  </a:lnTo>
                  <a:lnTo>
                    <a:pt x="41" y="95"/>
                  </a:lnTo>
                  <a:lnTo>
                    <a:pt x="41" y="95"/>
                  </a:lnTo>
                  <a:lnTo>
                    <a:pt x="41" y="95"/>
                  </a:lnTo>
                  <a:lnTo>
                    <a:pt x="41" y="95"/>
                  </a:lnTo>
                  <a:lnTo>
                    <a:pt x="41" y="95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77"/>
                  </a:lnTo>
                  <a:lnTo>
                    <a:pt x="46" y="77"/>
                  </a:lnTo>
                  <a:lnTo>
                    <a:pt x="46" y="77"/>
                  </a:lnTo>
                  <a:lnTo>
                    <a:pt x="46" y="77"/>
                  </a:lnTo>
                  <a:lnTo>
                    <a:pt x="46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59"/>
                  </a:lnTo>
                  <a:lnTo>
                    <a:pt x="59" y="59"/>
                  </a:lnTo>
                  <a:lnTo>
                    <a:pt x="59" y="54"/>
                  </a:lnTo>
                  <a:lnTo>
                    <a:pt x="64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73" y="50"/>
                  </a:lnTo>
                  <a:lnTo>
                    <a:pt x="77" y="50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91" y="36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95" y="27"/>
                  </a:lnTo>
                  <a:lnTo>
                    <a:pt x="100" y="23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4"/>
                  </a:lnTo>
                  <a:lnTo>
                    <a:pt x="100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0" y="9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2" name="Freeform 129">
              <a:extLst>
                <a:ext uri="{FF2B5EF4-FFF2-40B4-BE49-F238E27FC236}">
                  <a16:creationId xmlns:a16="http://schemas.microsoft.com/office/drawing/2014/main" id="{AF11ACBF-28A4-990C-3497-111B28542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4113" y="2349501"/>
              <a:ext cx="266700" cy="415925"/>
            </a:xfrm>
            <a:custGeom>
              <a:avLst/>
              <a:gdLst>
                <a:gd name="T0" fmla="*/ 159 w 168"/>
                <a:gd name="T1" fmla="*/ 204 h 262"/>
                <a:gd name="T2" fmla="*/ 163 w 168"/>
                <a:gd name="T3" fmla="*/ 235 h 262"/>
                <a:gd name="T4" fmla="*/ 154 w 168"/>
                <a:gd name="T5" fmla="*/ 226 h 262"/>
                <a:gd name="T6" fmla="*/ 154 w 168"/>
                <a:gd name="T7" fmla="*/ 249 h 262"/>
                <a:gd name="T8" fmla="*/ 140 w 168"/>
                <a:gd name="T9" fmla="*/ 258 h 262"/>
                <a:gd name="T10" fmla="*/ 122 w 168"/>
                <a:gd name="T11" fmla="*/ 231 h 262"/>
                <a:gd name="T12" fmla="*/ 113 w 168"/>
                <a:gd name="T13" fmla="*/ 222 h 262"/>
                <a:gd name="T14" fmla="*/ 100 w 168"/>
                <a:gd name="T15" fmla="*/ 222 h 262"/>
                <a:gd name="T16" fmla="*/ 86 w 168"/>
                <a:gd name="T17" fmla="*/ 231 h 262"/>
                <a:gd name="T18" fmla="*/ 100 w 168"/>
                <a:gd name="T19" fmla="*/ 208 h 262"/>
                <a:gd name="T20" fmla="*/ 118 w 168"/>
                <a:gd name="T21" fmla="*/ 204 h 262"/>
                <a:gd name="T22" fmla="*/ 127 w 168"/>
                <a:gd name="T23" fmla="*/ 199 h 262"/>
                <a:gd name="T24" fmla="*/ 140 w 168"/>
                <a:gd name="T25" fmla="*/ 195 h 262"/>
                <a:gd name="T26" fmla="*/ 122 w 168"/>
                <a:gd name="T27" fmla="*/ 177 h 262"/>
                <a:gd name="T28" fmla="*/ 122 w 168"/>
                <a:gd name="T29" fmla="*/ 167 h 262"/>
                <a:gd name="T30" fmla="*/ 95 w 168"/>
                <a:gd name="T31" fmla="*/ 186 h 262"/>
                <a:gd name="T32" fmla="*/ 95 w 168"/>
                <a:gd name="T33" fmla="*/ 167 h 262"/>
                <a:gd name="T34" fmla="*/ 104 w 168"/>
                <a:gd name="T35" fmla="*/ 158 h 262"/>
                <a:gd name="T36" fmla="*/ 104 w 168"/>
                <a:gd name="T37" fmla="*/ 190 h 262"/>
                <a:gd name="T38" fmla="*/ 109 w 168"/>
                <a:gd name="T39" fmla="*/ 163 h 262"/>
                <a:gd name="T40" fmla="*/ 113 w 168"/>
                <a:gd name="T41" fmla="*/ 158 h 262"/>
                <a:gd name="T42" fmla="*/ 0 w 168"/>
                <a:gd name="T43" fmla="*/ 208 h 262"/>
                <a:gd name="T44" fmla="*/ 23 w 168"/>
                <a:gd name="T45" fmla="*/ 172 h 262"/>
                <a:gd name="T46" fmla="*/ 32 w 168"/>
                <a:gd name="T47" fmla="*/ 149 h 262"/>
                <a:gd name="T48" fmla="*/ 32 w 168"/>
                <a:gd name="T49" fmla="*/ 167 h 262"/>
                <a:gd name="T50" fmla="*/ 19 w 168"/>
                <a:gd name="T51" fmla="*/ 190 h 262"/>
                <a:gd name="T52" fmla="*/ 122 w 168"/>
                <a:gd name="T53" fmla="*/ 145 h 262"/>
                <a:gd name="T54" fmla="*/ 136 w 168"/>
                <a:gd name="T55" fmla="*/ 158 h 262"/>
                <a:gd name="T56" fmla="*/ 131 w 168"/>
                <a:gd name="T57" fmla="*/ 172 h 262"/>
                <a:gd name="T58" fmla="*/ 118 w 168"/>
                <a:gd name="T59" fmla="*/ 149 h 262"/>
                <a:gd name="T60" fmla="*/ 91 w 168"/>
                <a:gd name="T61" fmla="*/ 140 h 262"/>
                <a:gd name="T62" fmla="*/ 91 w 168"/>
                <a:gd name="T63" fmla="*/ 154 h 262"/>
                <a:gd name="T64" fmla="*/ 77 w 168"/>
                <a:gd name="T65" fmla="*/ 158 h 262"/>
                <a:gd name="T66" fmla="*/ 82 w 168"/>
                <a:gd name="T67" fmla="*/ 136 h 262"/>
                <a:gd name="T68" fmla="*/ 136 w 168"/>
                <a:gd name="T69" fmla="*/ 131 h 262"/>
                <a:gd name="T70" fmla="*/ 140 w 168"/>
                <a:gd name="T71" fmla="*/ 149 h 262"/>
                <a:gd name="T72" fmla="*/ 122 w 168"/>
                <a:gd name="T73" fmla="*/ 136 h 262"/>
                <a:gd name="T74" fmla="*/ 127 w 168"/>
                <a:gd name="T75" fmla="*/ 122 h 262"/>
                <a:gd name="T76" fmla="*/ 100 w 168"/>
                <a:gd name="T77" fmla="*/ 131 h 262"/>
                <a:gd name="T78" fmla="*/ 100 w 168"/>
                <a:gd name="T79" fmla="*/ 122 h 262"/>
                <a:gd name="T80" fmla="*/ 59 w 168"/>
                <a:gd name="T81" fmla="*/ 109 h 262"/>
                <a:gd name="T82" fmla="*/ 64 w 168"/>
                <a:gd name="T83" fmla="*/ 127 h 262"/>
                <a:gd name="T84" fmla="*/ 50 w 168"/>
                <a:gd name="T85" fmla="*/ 118 h 262"/>
                <a:gd name="T86" fmla="*/ 41 w 168"/>
                <a:gd name="T87" fmla="*/ 104 h 262"/>
                <a:gd name="T88" fmla="*/ 50 w 168"/>
                <a:gd name="T89" fmla="*/ 0 h 262"/>
                <a:gd name="T90" fmla="*/ 59 w 168"/>
                <a:gd name="T91" fmla="*/ 27 h 262"/>
                <a:gd name="T92" fmla="*/ 55 w 168"/>
                <a:gd name="T93" fmla="*/ 54 h 262"/>
                <a:gd name="T94" fmla="*/ 59 w 168"/>
                <a:gd name="T95" fmla="*/ 77 h 262"/>
                <a:gd name="T96" fmla="*/ 68 w 168"/>
                <a:gd name="T97" fmla="*/ 91 h 262"/>
                <a:gd name="T98" fmla="*/ 86 w 168"/>
                <a:gd name="T99" fmla="*/ 95 h 262"/>
                <a:gd name="T100" fmla="*/ 100 w 168"/>
                <a:gd name="T101" fmla="*/ 95 h 262"/>
                <a:gd name="T102" fmla="*/ 109 w 168"/>
                <a:gd name="T103" fmla="*/ 109 h 262"/>
                <a:gd name="T104" fmla="*/ 91 w 168"/>
                <a:gd name="T105" fmla="*/ 109 h 262"/>
                <a:gd name="T106" fmla="*/ 77 w 168"/>
                <a:gd name="T107" fmla="*/ 100 h 262"/>
                <a:gd name="T108" fmla="*/ 64 w 168"/>
                <a:gd name="T109" fmla="*/ 95 h 262"/>
                <a:gd name="T110" fmla="*/ 46 w 168"/>
                <a:gd name="T111" fmla="*/ 95 h 262"/>
                <a:gd name="T112" fmla="*/ 41 w 168"/>
                <a:gd name="T113" fmla="*/ 82 h 262"/>
                <a:gd name="T114" fmla="*/ 28 w 168"/>
                <a:gd name="T115" fmla="*/ 68 h 262"/>
                <a:gd name="T116" fmla="*/ 23 w 168"/>
                <a:gd name="T117" fmla="*/ 50 h 262"/>
                <a:gd name="T118" fmla="*/ 28 w 168"/>
                <a:gd name="T119" fmla="*/ 32 h 262"/>
                <a:gd name="T120" fmla="*/ 28 w 168"/>
                <a:gd name="T12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8" h="262">
                  <a:moveTo>
                    <a:pt x="150" y="186"/>
                  </a:moveTo>
                  <a:lnTo>
                    <a:pt x="150" y="186"/>
                  </a:lnTo>
                  <a:lnTo>
                    <a:pt x="154" y="186"/>
                  </a:lnTo>
                  <a:lnTo>
                    <a:pt x="154" y="186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9" y="195"/>
                  </a:lnTo>
                  <a:lnTo>
                    <a:pt x="159" y="195"/>
                  </a:lnTo>
                  <a:lnTo>
                    <a:pt x="159" y="199"/>
                  </a:lnTo>
                  <a:lnTo>
                    <a:pt x="159" y="199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9" y="208"/>
                  </a:lnTo>
                  <a:lnTo>
                    <a:pt x="163" y="208"/>
                  </a:lnTo>
                  <a:lnTo>
                    <a:pt x="163" y="208"/>
                  </a:lnTo>
                  <a:lnTo>
                    <a:pt x="163" y="213"/>
                  </a:lnTo>
                  <a:lnTo>
                    <a:pt x="163" y="217"/>
                  </a:lnTo>
                  <a:lnTo>
                    <a:pt x="163" y="217"/>
                  </a:lnTo>
                  <a:lnTo>
                    <a:pt x="163" y="217"/>
                  </a:lnTo>
                  <a:lnTo>
                    <a:pt x="168" y="222"/>
                  </a:lnTo>
                  <a:lnTo>
                    <a:pt x="168" y="222"/>
                  </a:lnTo>
                  <a:lnTo>
                    <a:pt x="168" y="226"/>
                  </a:lnTo>
                  <a:lnTo>
                    <a:pt x="168" y="226"/>
                  </a:lnTo>
                  <a:lnTo>
                    <a:pt x="168" y="231"/>
                  </a:lnTo>
                  <a:lnTo>
                    <a:pt x="163" y="235"/>
                  </a:lnTo>
                  <a:lnTo>
                    <a:pt x="163" y="235"/>
                  </a:lnTo>
                  <a:lnTo>
                    <a:pt x="163" y="235"/>
                  </a:lnTo>
                  <a:lnTo>
                    <a:pt x="159" y="235"/>
                  </a:lnTo>
                  <a:lnTo>
                    <a:pt x="163" y="240"/>
                  </a:lnTo>
                  <a:lnTo>
                    <a:pt x="163" y="244"/>
                  </a:lnTo>
                  <a:lnTo>
                    <a:pt x="163" y="249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9" y="240"/>
                  </a:lnTo>
                  <a:lnTo>
                    <a:pt x="159" y="235"/>
                  </a:lnTo>
                  <a:lnTo>
                    <a:pt x="159" y="235"/>
                  </a:lnTo>
                  <a:lnTo>
                    <a:pt x="154" y="235"/>
                  </a:lnTo>
                  <a:lnTo>
                    <a:pt x="154" y="231"/>
                  </a:lnTo>
                  <a:lnTo>
                    <a:pt x="154" y="226"/>
                  </a:lnTo>
                  <a:lnTo>
                    <a:pt x="154" y="226"/>
                  </a:lnTo>
                  <a:lnTo>
                    <a:pt x="150" y="226"/>
                  </a:lnTo>
                  <a:lnTo>
                    <a:pt x="150" y="231"/>
                  </a:lnTo>
                  <a:lnTo>
                    <a:pt x="150" y="231"/>
                  </a:lnTo>
                  <a:lnTo>
                    <a:pt x="150" y="231"/>
                  </a:lnTo>
                  <a:lnTo>
                    <a:pt x="150" y="235"/>
                  </a:lnTo>
                  <a:lnTo>
                    <a:pt x="150" y="235"/>
                  </a:lnTo>
                  <a:lnTo>
                    <a:pt x="145" y="240"/>
                  </a:lnTo>
                  <a:lnTo>
                    <a:pt x="145" y="240"/>
                  </a:lnTo>
                  <a:lnTo>
                    <a:pt x="150" y="240"/>
                  </a:lnTo>
                  <a:lnTo>
                    <a:pt x="150" y="244"/>
                  </a:lnTo>
                  <a:lnTo>
                    <a:pt x="150" y="244"/>
                  </a:lnTo>
                  <a:lnTo>
                    <a:pt x="150" y="244"/>
                  </a:lnTo>
                  <a:lnTo>
                    <a:pt x="154" y="249"/>
                  </a:lnTo>
                  <a:lnTo>
                    <a:pt x="154" y="253"/>
                  </a:lnTo>
                  <a:lnTo>
                    <a:pt x="154" y="258"/>
                  </a:lnTo>
                  <a:lnTo>
                    <a:pt x="150" y="262"/>
                  </a:lnTo>
                  <a:lnTo>
                    <a:pt x="150" y="262"/>
                  </a:lnTo>
                  <a:lnTo>
                    <a:pt x="145" y="262"/>
                  </a:lnTo>
                  <a:lnTo>
                    <a:pt x="145" y="258"/>
                  </a:lnTo>
                  <a:lnTo>
                    <a:pt x="145" y="258"/>
                  </a:lnTo>
                  <a:lnTo>
                    <a:pt x="145" y="258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5" y="258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36" y="253"/>
                  </a:lnTo>
                  <a:lnTo>
                    <a:pt x="131" y="253"/>
                  </a:lnTo>
                  <a:lnTo>
                    <a:pt x="127" y="249"/>
                  </a:lnTo>
                  <a:lnTo>
                    <a:pt x="127" y="244"/>
                  </a:lnTo>
                  <a:lnTo>
                    <a:pt x="122" y="244"/>
                  </a:lnTo>
                  <a:lnTo>
                    <a:pt x="122" y="240"/>
                  </a:lnTo>
                  <a:lnTo>
                    <a:pt x="122" y="235"/>
                  </a:lnTo>
                  <a:lnTo>
                    <a:pt x="122" y="235"/>
                  </a:lnTo>
                  <a:lnTo>
                    <a:pt x="122" y="235"/>
                  </a:lnTo>
                  <a:lnTo>
                    <a:pt x="122" y="231"/>
                  </a:lnTo>
                  <a:lnTo>
                    <a:pt x="122" y="231"/>
                  </a:lnTo>
                  <a:lnTo>
                    <a:pt x="122" y="231"/>
                  </a:lnTo>
                  <a:lnTo>
                    <a:pt x="127" y="231"/>
                  </a:lnTo>
                  <a:lnTo>
                    <a:pt x="127" y="226"/>
                  </a:lnTo>
                  <a:lnTo>
                    <a:pt x="127" y="226"/>
                  </a:lnTo>
                  <a:lnTo>
                    <a:pt x="122" y="226"/>
                  </a:lnTo>
                  <a:lnTo>
                    <a:pt x="122" y="222"/>
                  </a:lnTo>
                  <a:lnTo>
                    <a:pt x="122" y="222"/>
                  </a:lnTo>
                  <a:lnTo>
                    <a:pt x="118" y="217"/>
                  </a:lnTo>
                  <a:lnTo>
                    <a:pt x="118" y="217"/>
                  </a:lnTo>
                  <a:lnTo>
                    <a:pt x="113" y="217"/>
                  </a:lnTo>
                  <a:lnTo>
                    <a:pt x="113" y="217"/>
                  </a:lnTo>
                  <a:lnTo>
                    <a:pt x="113" y="217"/>
                  </a:lnTo>
                  <a:lnTo>
                    <a:pt x="113" y="217"/>
                  </a:lnTo>
                  <a:lnTo>
                    <a:pt x="113" y="217"/>
                  </a:lnTo>
                  <a:lnTo>
                    <a:pt x="113" y="222"/>
                  </a:lnTo>
                  <a:lnTo>
                    <a:pt x="113" y="222"/>
                  </a:lnTo>
                  <a:lnTo>
                    <a:pt x="109" y="226"/>
                  </a:lnTo>
                  <a:lnTo>
                    <a:pt x="109" y="226"/>
                  </a:lnTo>
                  <a:lnTo>
                    <a:pt x="109" y="22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100" y="217"/>
                  </a:lnTo>
                  <a:lnTo>
                    <a:pt x="95" y="217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1" y="226"/>
                  </a:lnTo>
                  <a:lnTo>
                    <a:pt x="91" y="231"/>
                  </a:lnTo>
                  <a:lnTo>
                    <a:pt x="91" y="235"/>
                  </a:lnTo>
                  <a:lnTo>
                    <a:pt x="91" y="235"/>
                  </a:lnTo>
                  <a:lnTo>
                    <a:pt x="91" y="235"/>
                  </a:lnTo>
                  <a:lnTo>
                    <a:pt x="86" y="235"/>
                  </a:lnTo>
                  <a:lnTo>
                    <a:pt x="86" y="235"/>
                  </a:lnTo>
                  <a:lnTo>
                    <a:pt x="86" y="235"/>
                  </a:lnTo>
                  <a:lnTo>
                    <a:pt x="86" y="231"/>
                  </a:lnTo>
                  <a:lnTo>
                    <a:pt x="86" y="231"/>
                  </a:lnTo>
                  <a:lnTo>
                    <a:pt x="86" y="226"/>
                  </a:lnTo>
                  <a:lnTo>
                    <a:pt x="86" y="222"/>
                  </a:lnTo>
                  <a:lnTo>
                    <a:pt x="86" y="217"/>
                  </a:lnTo>
                  <a:lnTo>
                    <a:pt x="86" y="217"/>
                  </a:lnTo>
                  <a:lnTo>
                    <a:pt x="91" y="217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5" y="213"/>
                  </a:lnTo>
                  <a:lnTo>
                    <a:pt x="95" y="213"/>
                  </a:lnTo>
                  <a:lnTo>
                    <a:pt x="100" y="213"/>
                  </a:lnTo>
                  <a:lnTo>
                    <a:pt x="100" y="213"/>
                  </a:lnTo>
                  <a:lnTo>
                    <a:pt x="104" y="208"/>
                  </a:lnTo>
                  <a:lnTo>
                    <a:pt x="100" y="208"/>
                  </a:lnTo>
                  <a:lnTo>
                    <a:pt x="100" y="208"/>
                  </a:lnTo>
                  <a:lnTo>
                    <a:pt x="100" y="204"/>
                  </a:lnTo>
                  <a:lnTo>
                    <a:pt x="104" y="204"/>
                  </a:lnTo>
                  <a:lnTo>
                    <a:pt x="104" y="204"/>
                  </a:lnTo>
                  <a:lnTo>
                    <a:pt x="104" y="204"/>
                  </a:lnTo>
                  <a:lnTo>
                    <a:pt x="104" y="204"/>
                  </a:lnTo>
                  <a:lnTo>
                    <a:pt x="109" y="204"/>
                  </a:lnTo>
                  <a:lnTo>
                    <a:pt x="109" y="199"/>
                  </a:lnTo>
                  <a:lnTo>
                    <a:pt x="109" y="199"/>
                  </a:lnTo>
                  <a:lnTo>
                    <a:pt x="109" y="199"/>
                  </a:lnTo>
                  <a:lnTo>
                    <a:pt x="109" y="199"/>
                  </a:lnTo>
                  <a:lnTo>
                    <a:pt x="113" y="199"/>
                  </a:lnTo>
                  <a:lnTo>
                    <a:pt x="113" y="204"/>
                  </a:lnTo>
                  <a:lnTo>
                    <a:pt x="118" y="204"/>
                  </a:lnTo>
                  <a:lnTo>
                    <a:pt x="118" y="208"/>
                  </a:lnTo>
                  <a:lnTo>
                    <a:pt x="118" y="208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22" y="208"/>
                  </a:lnTo>
                  <a:lnTo>
                    <a:pt x="122" y="208"/>
                  </a:lnTo>
                  <a:lnTo>
                    <a:pt x="122" y="208"/>
                  </a:lnTo>
                  <a:lnTo>
                    <a:pt x="122" y="204"/>
                  </a:lnTo>
                  <a:lnTo>
                    <a:pt x="122" y="204"/>
                  </a:lnTo>
                  <a:lnTo>
                    <a:pt x="127" y="204"/>
                  </a:lnTo>
                  <a:lnTo>
                    <a:pt x="127" y="199"/>
                  </a:lnTo>
                  <a:lnTo>
                    <a:pt x="127" y="199"/>
                  </a:lnTo>
                  <a:lnTo>
                    <a:pt x="131" y="204"/>
                  </a:lnTo>
                  <a:lnTo>
                    <a:pt x="131" y="204"/>
                  </a:lnTo>
                  <a:lnTo>
                    <a:pt x="131" y="199"/>
                  </a:lnTo>
                  <a:lnTo>
                    <a:pt x="131" y="195"/>
                  </a:lnTo>
                  <a:lnTo>
                    <a:pt x="131" y="195"/>
                  </a:lnTo>
                  <a:lnTo>
                    <a:pt x="131" y="195"/>
                  </a:lnTo>
                  <a:lnTo>
                    <a:pt x="136" y="195"/>
                  </a:lnTo>
                  <a:lnTo>
                    <a:pt x="136" y="195"/>
                  </a:lnTo>
                  <a:lnTo>
                    <a:pt x="136" y="195"/>
                  </a:lnTo>
                  <a:lnTo>
                    <a:pt x="140" y="195"/>
                  </a:lnTo>
                  <a:lnTo>
                    <a:pt x="140" y="190"/>
                  </a:lnTo>
                  <a:lnTo>
                    <a:pt x="140" y="190"/>
                  </a:lnTo>
                  <a:lnTo>
                    <a:pt x="140" y="195"/>
                  </a:lnTo>
                  <a:lnTo>
                    <a:pt x="145" y="195"/>
                  </a:lnTo>
                  <a:lnTo>
                    <a:pt x="145" y="190"/>
                  </a:lnTo>
                  <a:lnTo>
                    <a:pt x="145" y="186"/>
                  </a:lnTo>
                  <a:lnTo>
                    <a:pt x="140" y="181"/>
                  </a:lnTo>
                  <a:lnTo>
                    <a:pt x="140" y="177"/>
                  </a:lnTo>
                  <a:lnTo>
                    <a:pt x="140" y="177"/>
                  </a:lnTo>
                  <a:lnTo>
                    <a:pt x="145" y="181"/>
                  </a:lnTo>
                  <a:lnTo>
                    <a:pt x="150" y="181"/>
                  </a:lnTo>
                  <a:lnTo>
                    <a:pt x="150" y="186"/>
                  </a:lnTo>
                  <a:lnTo>
                    <a:pt x="150" y="186"/>
                  </a:lnTo>
                  <a:moveTo>
                    <a:pt x="127" y="177"/>
                  </a:moveTo>
                  <a:lnTo>
                    <a:pt x="127" y="177"/>
                  </a:lnTo>
                  <a:lnTo>
                    <a:pt x="127" y="177"/>
                  </a:lnTo>
                  <a:lnTo>
                    <a:pt x="122" y="177"/>
                  </a:lnTo>
                  <a:lnTo>
                    <a:pt x="122" y="177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18" y="181"/>
                  </a:lnTo>
                  <a:lnTo>
                    <a:pt x="113" y="181"/>
                  </a:lnTo>
                  <a:lnTo>
                    <a:pt x="113" y="181"/>
                  </a:lnTo>
                  <a:lnTo>
                    <a:pt x="113" y="177"/>
                  </a:lnTo>
                  <a:lnTo>
                    <a:pt x="113" y="177"/>
                  </a:lnTo>
                  <a:lnTo>
                    <a:pt x="113" y="177"/>
                  </a:lnTo>
                  <a:lnTo>
                    <a:pt x="113" y="177"/>
                  </a:lnTo>
                  <a:lnTo>
                    <a:pt x="118" y="172"/>
                  </a:lnTo>
                  <a:lnTo>
                    <a:pt x="118" y="172"/>
                  </a:lnTo>
                  <a:lnTo>
                    <a:pt x="118" y="172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2"/>
                  </a:lnTo>
                  <a:lnTo>
                    <a:pt x="122" y="172"/>
                  </a:lnTo>
                  <a:lnTo>
                    <a:pt x="122" y="172"/>
                  </a:lnTo>
                  <a:lnTo>
                    <a:pt x="127" y="172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27" y="177"/>
                  </a:lnTo>
                  <a:moveTo>
                    <a:pt x="104" y="190"/>
                  </a:moveTo>
                  <a:lnTo>
                    <a:pt x="104" y="190"/>
                  </a:lnTo>
                  <a:lnTo>
                    <a:pt x="100" y="195"/>
                  </a:lnTo>
                  <a:lnTo>
                    <a:pt x="100" y="190"/>
                  </a:lnTo>
                  <a:lnTo>
                    <a:pt x="100" y="190"/>
                  </a:lnTo>
                  <a:lnTo>
                    <a:pt x="95" y="186"/>
                  </a:lnTo>
                  <a:lnTo>
                    <a:pt x="95" y="186"/>
                  </a:lnTo>
                  <a:lnTo>
                    <a:pt x="95" y="186"/>
                  </a:lnTo>
                  <a:lnTo>
                    <a:pt x="91" y="186"/>
                  </a:lnTo>
                  <a:lnTo>
                    <a:pt x="91" y="186"/>
                  </a:lnTo>
                  <a:lnTo>
                    <a:pt x="86" y="181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67"/>
                  </a:lnTo>
                  <a:lnTo>
                    <a:pt x="95" y="163"/>
                  </a:lnTo>
                  <a:lnTo>
                    <a:pt x="91" y="163"/>
                  </a:lnTo>
                  <a:lnTo>
                    <a:pt x="95" y="163"/>
                  </a:lnTo>
                  <a:lnTo>
                    <a:pt x="95" y="163"/>
                  </a:lnTo>
                  <a:lnTo>
                    <a:pt x="95" y="158"/>
                  </a:lnTo>
                  <a:lnTo>
                    <a:pt x="95" y="158"/>
                  </a:lnTo>
                  <a:lnTo>
                    <a:pt x="95" y="154"/>
                  </a:lnTo>
                  <a:lnTo>
                    <a:pt x="95" y="154"/>
                  </a:lnTo>
                  <a:lnTo>
                    <a:pt x="95" y="154"/>
                  </a:lnTo>
                  <a:lnTo>
                    <a:pt x="100" y="154"/>
                  </a:lnTo>
                  <a:lnTo>
                    <a:pt x="100" y="154"/>
                  </a:lnTo>
                  <a:lnTo>
                    <a:pt x="104" y="154"/>
                  </a:lnTo>
                  <a:lnTo>
                    <a:pt x="104" y="158"/>
                  </a:lnTo>
                  <a:lnTo>
                    <a:pt x="104" y="158"/>
                  </a:lnTo>
                  <a:lnTo>
                    <a:pt x="104" y="158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4" y="172"/>
                  </a:lnTo>
                  <a:lnTo>
                    <a:pt x="100" y="172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4" y="186"/>
                  </a:lnTo>
                  <a:lnTo>
                    <a:pt x="104" y="186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moveTo>
                    <a:pt x="104" y="186"/>
                  </a:moveTo>
                  <a:lnTo>
                    <a:pt x="104" y="186"/>
                  </a:lnTo>
                  <a:lnTo>
                    <a:pt x="104" y="186"/>
                  </a:lnTo>
                  <a:lnTo>
                    <a:pt x="104" y="186"/>
                  </a:lnTo>
                  <a:lnTo>
                    <a:pt x="104" y="181"/>
                  </a:lnTo>
                  <a:lnTo>
                    <a:pt x="104" y="177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9" y="167"/>
                  </a:lnTo>
                  <a:lnTo>
                    <a:pt x="109" y="163"/>
                  </a:lnTo>
                  <a:lnTo>
                    <a:pt x="109" y="163"/>
                  </a:lnTo>
                  <a:lnTo>
                    <a:pt x="109" y="158"/>
                  </a:lnTo>
                  <a:lnTo>
                    <a:pt x="109" y="154"/>
                  </a:lnTo>
                  <a:lnTo>
                    <a:pt x="109" y="149"/>
                  </a:lnTo>
                  <a:lnTo>
                    <a:pt x="109" y="149"/>
                  </a:lnTo>
                  <a:lnTo>
                    <a:pt x="109" y="149"/>
                  </a:lnTo>
                  <a:lnTo>
                    <a:pt x="109" y="149"/>
                  </a:lnTo>
                  <a:lnTo>
                    <a:pt x="113" y="145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3" y="154"/>
                  </a:lnTo>
                  <a:lnTo>
                    <a:pt x="113" y="154"/>
                  </a:lnTo>
                  <a:lnTo>
                    <a:pt x="113" y="158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3" y="167"/>
                  </a:lnTo>
                  <a:lnTo>
                    <a:pt x="113" y="167"/>
                  </a:lnTo>
                  <a:lnTo>
                    <a:pt x="109" y="167"/>
                  </a:lnTo>
                  <a:lnTo>
                    <a:pt x="109" y="172"/>
                  </a:lnTo>
                  <a:lnTo>
                    <a:pt x="109" y="172"/>
                  </a:lnTo>
                  <a:lnTo>
                    <a:pt x="109" y="177"/>
                  </a:lnTo>
                  <a:lnTo>
                    <a:pt x="109" y="181"/>
                  </a:lnTo>
                  <a:lnTo>
                    <a:pt x="104" y="186"/>
                  </a:lnTo>
                  <a:moveTo>
                    <a:pt x="5" y="208"/>
                  </a:moveTo>
                  <a:lnTo>
                    <a:pt x="5" y="208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4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5"/>
                  </a:lnTo>
                  <a:lnTo>
                    <a:pt x="9" y="195"/>
                  </a:lnTo>
                  <a:lnTo>
                    <a:pt x="9" y="190"/>
                  </a:lnTo>
                  <a:lnTo>
                    <a:pt x="14" y="190"/>
                  </a:lnTo>
                  <a:lnTo>
                    <a:pt x="14" y="190"/>
                  </a:lnTo>
                  <a:lnTo>
                    <a:pt x="14" y="190"/>
                  </a:lnTo>
                  <a:lnTo>
                    <a:pt x="14" y="190"/>
                  </a:lnTo>
                  <a:lnTo>
                    <a:pt x="19" y="181"/>
                  </a:lnTo>
                  <a:lnTo>
                    <a:pt x="23" y="177"/>
                  </a:lnTo>
                  <a:lnTo>
                    <a:pt x="23" y="172"/>
                  </a:lnTo>
                  <a:lnTo>
                    <a:pt x="23" y="172"/>
                  </a:lnTo>
                  <a:lnTo>
                    <a:pt x="28" y="172"/>
                  </a:lnTo>
                  <a:lnTo>
                    <a:pt x="28" y="167"/>
                  </a:lnTo>
                  <a:lnTo>
                    <a:pt x="28" y="167"/>
                  </a:lnTo>
                  <a:lnTo>
                    <a:pt x="28" y="167"/>
                  </a:lnTo>
                  <a:lnTo>
                    <a:pt x="32" y="167"/>
                  </a:lnTo>
                  <a:lnTo>
                    <a:pt x="32" y="163"/>
                  </a:lnTo>
                  <a:lnTo>
                    <a:pt x="32" y="163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2" y="154"/>
                  </a:lnTo>
                  <a:lnTo>
                    <a:pt x="32" y="154"/>
                  </a:lnTo>
                  <a:lnTo>
                    <a:pt x="32" y="149"/>
                  </a:lnTo>
                  <a:lnTo>
                    <a:pt x="32" y="145"/>
                  </a:lnTo>
                  <a:lnTo>
                    <a:pt x="32" y="149"/>
                  </a:lnTo>
                  <a:lnTo>
                    <a:pt x="37" y="149"/>
                  </a:lnTo>
                  <a:lnTo>
                    <a:pt x="32" y="149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7" y="158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7"/>
                  </a:lnTo>
                  <a:lnTo>
                    <a:pt x="37" y="167"/>
                  </a:lnTo>
                  <a:lnTo>
                    <a:pt x="37" y="167"/>
                  </a:lnTo>
                  <a:lnTo>
                    <a:pt x="32" y="167"/>
                  </a:lnTo>
                  <a:lnTo>
                    <a:pt x="32" y="167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28" y="177"/>
                  </a:lnTo>
                  <a:lnTo>
                    <a:pt x="28" y="177"/>
                  </a:lnTo>
                  <a:lnTo>
                    <a:pt x="23" y="177"/>
                  </a:lnTo>
                  <a:lnTo>
                    <a:pt x="23" y="177"/>
                  </a:lnTo>
                  <a:lnTo>
                    <a:pt x="23" y="181"/>
                  </a:lnTo>
                  <a:lnTo>
                    <a:pt x="23" y="186"/>
                  </a:lnTo>
                  <a:lnTo>
                    <a:pt x="23" y="190"/>
                  </a:lnTo>
                  <a:lnTo>
                    <a:pt x="19" y="190"/>
                  </a:lnTo>
                  <a:lnTo>
                    <a:pt x="19" y="190"/>
                  </a:lnTo>
                  <a:lnTo>
                    <a:pt x="19" y="190"/>
                  </a:lnTo>
                  <a:lnTo>
                    <a:pt x="14" y="195"/>
                  </a:lnTo>
                  <a:lnTo>
                    <a:pt x="14" y="195"/>
                  </a:lnTo>
                  <a:lnTo>
                    <a:pt x="14" y="199"/>
                  </a:lnTo>
                  <a:lnTo>
                    <a:pt x="14" y="199"/>
                  </a:lnTo>
                  <a:lnTo>
                    <a:pt x="9" y="199"/>
                  </a:lnTo>
                  <a:lnTo>
                    <a:pt x="9" y="204"/>
                  </a:lnTo>
                  <a:lnTo>
                    <a:pt x="5" y="204"/>
                  </a:lnTo>
                  <a:lnTo>
                    <a:pt x="5" y="204"/>
                  </a:lnTo>
                  <a:lnTo>
                    <a:pt x="5" y="204"/>
                  </a:lnTo>
                  <a:lnTo>
                    <a:pt x="5" y="204"/>
                  </a:lnTo>
                  <a:lnTo>
                    <a:pt x="5" y="204"/>
                  </a:lnTo>
                  <a:lnTo>
                    <a:pt x="5" y="208"/>
                  </a:lnTo>
                  <a:moveTo>
                    <a:pt x="122" y="145"/>
                  </a:moveTo>
                  <a:lnTo>
                    <a:pt x="122" y="145"/>
                  </a:lnTo>
                  <a:lnTo>
                    <a:pt x="122" y="145"/>
                  </a:lnTo>
                  <a:lnTo>
                    <a:pt x="122" y="145"/>
                  </a:lnTo>
                  <a:lnTo>
                    <a:pt x="127" y="145"/>
                  </a:lnTo>
                  <a:lnTo>
                    <a:pt x="127" y="145"/>
                  </a:lnTo>
                  <a:lnTo>
                    <a:pt x="127" y="145"/>
                  </a:lnTo>
                  <a:lnTo>
                    <a:pt x="127" y="149"/>
                  </a:lnTo>
                  <a:lnTo>
                    <a:pt x="131" y="149"/>
                  </a:lnTo>
                  <a:lnTo>
                    <a:pt x="131" y="154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6" y="158"/>
                  </a:lnTo>
                  <a:lnTo>
                    <a:pt x="136" y="163"/>
                  </a:lnTo>
                  <a:lnTo>
                    <a:pt x="136" y="163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1" y="167"/>
                  </a:lnTo>
                  <a:lnTo>
                    <a:pt x="131" y="167"/>
                  </a:lnTo>
                  <a:lnTo>
                    <a:pt x="131" y="163"/>
                  </a:lnTo>
                  <a:lnTo>
                    <a:pt x="131" y="167"/>
                  </a:lnTo>
                  <a:lnTo>
                    <a:pt x="131" y="172"/>
                  </a:lnTo>
                  <a:lnTo>
                    <a:pt x="131" y="172"/>
                  </a:lnTo>
                  <a:lnTo>
                    <a:pt x="131" y="172"/>
                  </a:lnTo>
                  <a:lnTo>
                    <a:pt x="127" y="167"/>
                  </a:lnTo>
                  <a:lnTo>
                    <a:pt x="127" y="167"/>
                  </a:lnTo>
                  <a:lnTo>
                    <a:pt x="127" y="167"/>
                  </a:lnTo>
                  <a:lnTo>
                    <a:pt x="127" y="167"/>
                  </a:lnTo>
                  <a:lnTo>
                    <a:pt x="127" y="163"/>
                  </a:lnTo>
                  <a:lnTo>
                    <a:pt x="127" y="158"/>
                  </a:lnTo>
                  <a:lnTo>
                    <a:pt x="127" y="158"/>
                  </a:lnTo>
                  <a:lnTo>
                    <a:pt x="127" y="158"/>
                  </a:lnTo>
                  <a:lnTo>
                    <a:pt x="127" y="154"/>
                  </a:lnTo>
                  <a:lnTo>
                    <a:pt x="122" y="154"/>
                  </a:lnTo>
                  <a:lnTo>
                    <a:pt x="122" y="154"/>
                  </a:lnTo>
                  <a:lnTo>
                    <a:pt x="122" y="154"/>
                  </a:lnTo>
                  <a:lnTo>
                    <a:pt x="118" y="154"/>
                  </a:lnTo>
                  <a:lnTo>
                    <a:pt x="118" y="149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22" y="145"/>
                  </a:lnTo>
                  <a:moveTo>
                    <a:pt x="82" y="140"/>
                  </a:moveTo>
                  <a:lnTo>
                    <a:pt x="82" y="140"/>
                  </a:lnTo>
                  <a:lnTo>
                    <a:pt x="86" y="140"/>
                  </a:lnTo>
                  <a:lnTo>
                    <a:pt x="86" y="140"/>
                  </a:lnTo>
                  <a:lnTo>
                    <a:pt x="91" y="140"/>
                  </a:lnTo>
                  <a:lnTo>
                    <a:pt x="91" y="140"/>
                  </a:lnTo>
                  <a:lnTo>
                    <a:pt x="91" y="145"/>
                  </a:lnTo>
                  <a:lnTo>
                    <a:pt x="91" y="145"/>
                  </a:lnTo>
                  <a:lnTo>
                    <a:pt x="95" y="140"/>
                  </a:lnTo>
                  <a:lnTo>
                    <a:pt x="95" y="140"/>
                  </a:lnTo>
                  <a:lnTo>
                    <a:pt x="95" y="145"/>
                  </a:lnTo>
                  <a:lnTo>
                    <a:pt x="95" y="145"/>
                  </a:lnTo>
                  <a:lnTo>
                    <a:pt x="95" y="145"/>
                  </a:lnTo>
                  <a:lnTo>
                    <a:pt x="95" y="149"/>
                  </a:lnTo>
                  <a:lnTo>
                    <a:pt x="95" y="149"/>
                  </a:lnTo>
                  <a:lnTo>
                    <a:pt x="95" y="149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1" y="158"/>
                  </a:lnTo>
                  <a:lnTo>
                    <a:pt x="91" y="158"/>
                  </a:lnTo>
                  <a:lnTo>
                    <a:pt x="86" y="158"/>
                  </a:lnTo>
                  <a:lnTo>
                    <a:pt x="82" y="158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77" y="163"/>
                  </a:lnTo>
                  <a:lnTo>
                    <a:pt x="77" y="163"/>
                  </a:lnTo>
                  <a:lnTo>
                    <a:pt x="77" y="163"/>
                  </a:lnTo>
                  <a:lnTo>
                    <a:pt x="77" y="163"/>
                  </a:lnTo>
                  <a:lnTo>
                    <a:pt x="77" y="158"/>
                  </a:lnTo>
                  <a:lnTo>
                    <a:pt x="77" y="158"/>
                  </a:lnTo>
                  <a:lnTo>
                    <a:pt x="77" y="158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77" y="149"/>
                  </a:lnTo>
                  <a:lnTo>
                    <a:pt x="77" y="145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82" y="136"/>
                  </a:lnTo>
                  <a:lnTo>
                    <a:pt x="82" y="140"/>
                  </a:lnTo>
                  <a:lnTo>
                    <a:pt x="82" y="140"/>
                  </a:lnTo>
                  <a:moveTo>
                    <a:pt x="127" y="122"/>
                  </a:moveTo>
                  <a:lnTo>
                    <a:pt x="127" y="122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36" y="131"/>
                  </a:lnTo>
                  <a:lnTo>
                    <a:pt x="136" y="131"/>
                  </a:lnTo>
                  <a:lnTo>
                    <a:pt x="136" y="136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6" y="145"/>
                  </a:lnTo>
                  <a:lnTo>
                    <a:pt x="140" y="145"/>
                  </a:lnTo>
                  <a:lnTo>
                    <a:pt x="140" y="145"/>
                  </a:lnTo>
                  <a:lnTo>
                    <a:pt x="140" y="145"/>
                  </a:lnTo>
                  <a:lnTo>
                    <a:pt x="140" y="145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36" y="149"/>
                  </a:lnTo>
                  <a:lnTo>
                    <a:pt x="136" y="149"/>
                  </a:lnTo>
                  <a:lnTo>
                    <a:pt x="131" y="149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27" y="145"/>
                  </a:lnTo>
                  <a:lnTo>
                    <a:pt x="127" y="140"/>
                  </a:lnTo>
                  <a:lnTo>
                    <a:pt x="127" y="140"/>
                  </a:lnTo>
                  <a:lnTo>
                    <a:pt x="127" y="140"/>
                  </a:lnTo>
                  <a:lnTo>
                    <a:pt x="127" y="136"/>
                  </a:lnTo>
                  <a:lnTo>
                    <a:pt x="127" y="136"/>
                  </a:lnTo>
                  <a:lnTo>
                    <a:pt x="127" y="136"/>
                  </a:lnTo>
                  <a:lnTo>
                    <a:pt x="122" y="136"/>
                  </a:lnTo>
                  <a:lnTo>
                    <a:pt x="122" y="136"/>
                  </a:lnTo>
                  <a:lnTo>
                    <a:pt x="122" y="136"/>
                  </a:lnTo>
                  <a:lnTo>
                    <a:pt x="122" y="131"/>
                  </a:lnTo>
                  <a:lnTo>
                    <a:pt x="122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8" y="127"/>
                  </a:lnTo>
                  <a:lnTo>
                    <a:pt x="113" y="127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18" y="122"/>
                  </a:lnTo>
                  <a:lnTo>
                    <a:pt x="122" y="122"/>
                  </a:lnTo>
                  <a:lnTo>
                    <a:pt x="127" y="118"/>
                  </a:lnTo>
                  <a:lnTo>
                    <a:pt x="127" y="122"/>
                  </a:lnTo>
                  <a:moveTo>
                    <a:pt x="104" y="127"/>
                  </a:moveTo>
                  <a:lnTo>
                    <a:pt x="104" y="127"/>
                  </a:lnTo>
                  <a:lnTo>
                    <a:pt x="104" y="127"/>
                  </a:lnTo>
                  <a:lnTo>
                    <a:pt x="109" y="131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4" y="136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0" y="131"/>
                  </a:lnTo>
                  <a:lnTo>
                    <a:pt x="100" y="127"/>
                  </a:lnTo>
                  <a:lnTo>
                    <a:pt x="100" y="127"/>
                  </a:lnTo>
                  <a:lnTo>
                    <a:pt x="100" y="127"/>
                  </a:lnTo>
                  <a:lnTo>
                    <a:pt x="95" y="131"/>
                  </a:lnTo>
                  <a:lnTo>
                    <a:pt x="95" y="136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27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100" y="122"/>
                  </a:lnTo>
                  <a:lnTo>
                    <a:pt x="100" y="122"/>
                  </a:lnTo>
                  <a:lnTo>
                    <a:pt x="100" y="122"/>
                  </a:lnTo>
                  <a:lnTo>
                    <a:pt x="104" y="127"/>
                  </a:lnTo>
                  <a:moveTo>
                    <a:pt x="46" y="104"/>
                  </a:moveTo>
                  <a:lnTo>
                    <a:pt x="46" y="104"/>
                  </a:lnTo>
                  <a:lnTo>
                    <a:pt x="46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9" y="104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4" y="113"/>
                  </a:lnTo>
                  <a:lnTo>
                    <a:pt x="64" y="113"/>
                  </a:lnTo>
                  <a:lnTo>
                    <a:pt x="64" y="118"/>
                  </a:lnTo>
                  <a:lnTo>
                    <a:pt x="64" y="118"/>
                  </a:lnTo>
                  <a:lnTo>
                    <a:pt x="64" y="122"/>
                  </a:lnTo>
                  <a:lnTo>
                    <a:pt x="64" y="122"/>
                  </a:lnTo>
                  <a:lnTo>
                    <a:pt x="64" y="122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59" y="127"/>
                  </a:lnTo>
                  <a:lnTo>
                    <a:pt x="59" y="127"/>
                  </a:lnTo>
                  <a:lnTo>
                    <a:pt x="59" y="127"/>
                  </a:lnTo>
                  <a:lnTo>
                    <a:pt x="59" y="127"/>
                  </a:lnTo>
                  <a:lnTo>
                    <a:pt x="59" y="127"/>
                  </a:lnTo>
                  <a:lnTo>
                    <a:pt x="59" y="127"/>
                  </a:lnTo>
                  <a:lnTo>
                    <a:pt x="55" y="127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18"/>
                  </a:lnTo>
                  <a:lnTo>
                    <a:pt x="50" y="118"/>
                  </a:lnTo>
                  <a:lnTo>
                    <a:pt x="50" y="118"/>
                  </a:lnTo>
                  <a:lnTo>
                    <a:pt x="50" y="118"/>
                  </a:lnTo>
                  <a:lnTo>
                    <a:pt x="50" y="118"/>
                  </a:lnTo>
                  <a:lnTo>
                    <a:pt x="50" y="113"/>
                  </a:lnTo>
                  <a:lnTo>
                    <a:pt x="46" y="109"/>
                  </a:lnTo>
                  <a:lnTo>
                    <a:pt x="46" y="109"/>
                  </a:lnTo>
                  <a:lnTo>
                    <a:pt x="46" y="109"/>
                  </a:lnTo>
                  <a:lnTo>
                    <a:pt x="46" y="109"/>
                  </a:lnTo>
                  <a:lnTo>
                    <a:pt x="46" y="109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6" y="104"/>
                  </a:lnTo>
                  <a:lnTo>
                    <a:pt x="46" y="104"/>
                  </a:lnTo>
                  <a:moveTo>
                    <a:pt x="32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5" y="14"/>
                  </a:lnTo>
                  <a:lnTo>
                    <a:pt x="55" y="18"/>
                  </a:lnTo>
                  <a:lnTo>
                    <a:pt x="55" y="18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64" y="27"/>
                  </a:lnTo>
                  <a:lnTo>
                    <a:pt x="64" y="27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50"/>
                  </a:lnTo>
                  <a:lnTo>
                    <a:pt x="55" y="50"/>
                  </a:lnTo>
                  <a:lnTo>
                    <a:pt x="55" y="50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55" y="54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5" y="73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64" y="86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73" y="95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91"/>
                  </a:lnTo>
                  <a:lnTo>
                    <a:pt x="86" y="91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5" y="95"/>
                  </a:lnTo>
                  <a:lnTo>
                    <a:pt x="95" y="95"/>
                  </a:lnTo>
                  <a:lnTo>
                    <a:pt x="95" y="95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5" y="95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100" y="109"/>
                  </a:lnTo>
                  <a:lnTo>
                    <a:pt x="100" y="109"/>
                  </a:lnTo>
                  <a:lnTo>
                    <a:pt x="104" y="109"/>
                  </a:lnTo>
                  <a:lnTo>
                    <a:pt x="104" y="109"/>
                  </a:lnTo>
                  <a:lnTo>
                    <a:pt x="104" y="109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09" y="118"/>
                  </a:lnTo>
                  <a:lnTo>
                    <a:pt x="109" y="122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0" y="113"/>
                  </a:lnTo>
                  <a:lnTo>
                    <a:pt x="100" y="113"/>
                  </a:lnTo>
                  <a:lnTo>
                    <a:pt x="100" y="113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1" y="109"/>
                  </a:lnTo>
                  <a:lnTo>
                    <a:pt x="91" y="109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82" y="100"/>
                  </a:lnTo>
                  <a:lnTo>
                    <a:pt x="82" y="100"/>
                  </a:lnTo>
                  <a:lnTo>
                    <a:pt x="82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100"/>
                  </a:lnTo>
                  <a:lnTo>
                    <a:pt x="77" y="100"/>
                  </a:lnTo>
                  <a:lnTo>
                    <a:pt x="77" y="100"/>
                  </a:lnTo>
                  <a:lnTo>
                    <a:pt x="77" y="100"/>
                  </a:lnTo>
                  <a:lnTo>
                    <a:pt x="82" y="104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77" y="109"/>
                  </a:lnTo>
                  <a:lnTo>
                    <a:pt x="77" y="104"/>
                  </a:lnTo>
                  <a:lnTo>
                    <a:pt x="77" y="104"/>
                  </a:lnTo>
                  <a:lnTo>
                    <a:pt x="77" y="104"/>
                  </a:lnTo>
                  <a:lnTo>
                    <a:pt x="77" y="100"/>
                  </a:lnTo>
                  <a:lnTo>
                    <a:pt x="73" y="100"/>
                  </a:lnTo>
                  <a:lnTo>
                    <a:pt x="68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5" y="100"/>
                  </a:lnTo>
                  <a:lnTo>
                    <a:pt x="55" y="100"/>
                  </a:lnTo>
                  <a:lnTo>
                    <a:pt x="50" y="95"/>
                  </a:lnTo>
                  <a:lnTo>
                    <a:pt x="50" y="95"/>
                  </a:lnTo>
                  <a:lnTo>
                    <a:pt x="46" y="95"/>
                  </a:lnTo>
                  <a:lnTo>
                    <a:pt x="46" y="95"/>
                  </a:lnTo>
                  <a:lnTo>
                    <a:pt x="46" y="95"/>
                  </a:lnTo>
                  <a:lnTo>
                    <a:pt x="41" y="91"/>
                  </a:lnTo>
                  <a:lnTo>
                    <a:pt x="41" y="91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77"/>
                  </a:lnTo>
                  <a:lnTo>
                    <a:pt x="46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3"/>
                  </a:lnTo>
                  <a:lnTo>
                    <a:pt x="41" y="77"/>
                  </a:lnTo>
                  <a:lnTo>
                    <a:pt x="41" y="82"/>
                  </a:lnTo>
                  <a:lnTo>
                    <a:pt x="41" y="82"/>
                  </a:lnTo>
                  <a:lnTo>
                    <a:pt x="41" y="82"/>
                  </a:lnTo>
                  <a:lnTo>
                    <a:pt x="41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28" y="73"/>
                  </a:lnTo>
                  <a:lnTo>
                    <a:pt x="28" y="68"/>
                  </a:lnTo>
                  <a:lnTo>
                    <a:pt x="28" y="68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45"/>
                  </a:lnTo>
                  <a:lnTo>
                    <a:pt x="28" y="45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27"/>
                  </a:lnTo>
                  <a:lnTo>
                    <a:pt x="28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8"/>
                  </a:lnTo>
                  <a:lnTo>
                    <a:pt x="23" y="9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3" name="Freeform 130">
              <a:extLst>
                <a:ext uri="{FF2B5EF4-FFF2-40B4-BE49-F238E27FC236}">
                  <a16:creationId xmlns:a16="http://schemas.microsoft.com/office/drawing/2014/main" id="{F5C9ABC8-A33C-FB4D-9D77-4373DB0B1B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8163" y="3017839"/>
              <a:ext cx="422275" cy="293688"/>
            </a:xfrm>
            <a:custGeom>
              <a:avLst/>
              <a:gdLst>
                <a:gd name="T0" fmla="*/ 262 w 266"/>
                <a:gd name="T1" fmla="*/ 108 h 185"/>
                <a:gd name="T2" fmla="*/ 253 w 266"/>
                <a:gd name="T3" fmla="*/ 95 h 185"/>
                <a:gd name="T4" fmla="*/ 248 w 266"/>
                <a:gd name="T5" fmla="*/ 77 h 185"/>
                <a:gd name="T6" fmla="*/ 257 w 266"/>
                <a:gd name="T7" fmla="*/ 86 h 185"/>
                <a:gd name="T8" fmla="*/ 266 w 266"/>
                <a:gd name="T9" fmla="*/ 104 h 185"/>
                <a:gd name="T10" fmla="*/ 207 w 266"/>
                <a:gd name="T11" fmla="*/ 54 h 185"/>
                <a:gd name="T12" fmla="*/ 203 w 266"/>
                <a:gd name="T13" fmla="*/ 67 h 185"/>
                <a:gd name="T14" fmla="*/ 189 w 266"/>
                <a:gd name="T15" fmla="*/ 81 h 185"/>
                <a:gd name="T16" fmla="*/ 176 w 266"/>
                <a:gd name="T17" fmla="*/ 90 h 185"/>
                <a:gd name="T18" fmla="*/ 158 w 266"/>
                <a:gd name="T19" fmla="*/ 90 h 185"/>
                <a:gd name="T20" fmla="*/ 140 w 266"/>
                <a:gd name="T21" fmla="*/ 81 h 185"/>
                <a:gd name="T22" fmla="*/ 144 w 266"/>
                <a:gd name="T23" fmla="*/ 77 h 185"/>
                <a:gd name="T24" fmla="*/ 167 w 266"/>
                <a:gd name="T25" fmla="*/ 77 h 185"/>
                <a:gd name="T26" fmla="*/ 167 w 266"/>
                <a:gd name="T27" fmla="*/ 72 h 185"/>
                <a:gd name="T28" fmla="*/ 180 w 266"/>
                <a:gd name="T29" fmla="*/ 77 h 185"/>
                <a:gd name="T30" fmla="*/ 198 w 266"/>
                <a:gd name="T31" fmla="*/ 63 h 185"/>
                <a:gd name="T32" fmla="*/ 203 w 266"/>
                <a:gd name="T33" fmla="*/ 49 h 185"/>
                <a:gd name="T34" fmla="*/ 72 w 266"/>
                <a:gd name="T35" fmla="*/ 40 h 185"/>
                <a:gd name="T36" fmla="*/ 94 w 266"/>
                <a:gd name="T37" fmla="*/ 58 h 185"/>
                <a:gd name="T38" fmla="*/ 117 w 266"/>
                <a:gd name="T39" fmla="*/ 86 h 185"/>
                <a:gd name="T40" fmla="*/ 126 w 266"/>
                <a:gd name="T41" fmla="*/ 95 h 185"/>
                <a:gd name="T42" fmla="*/ 108 w 266"/>
                <a:gd name="T43" fmla="*/ 104 h 185"/>
                <a:gd name="T44" fmla="*/ 122 w 266"/>
                <a:gd name="T45" fmla="*/ 126 h 185"/>
                <a:gd name="T46" fmla="*/ 131 w 266"/>
                <a:gd name="T47" fmla="*/ 144 h 185"/>
                <a:gd name="T48" fmla="*/ 144 w 266"/>
                <a:gd name="T49" fmla="*/ 153 h 185"/>
                <a:gd name="T50" fmla="*/ 153 w 266"/>
                <a:gd name="T51" fmla="*/ 167 h 185"/>
                <a:gd name="T52" fmla="*/ 153 w 266"/>
                <a:gd name="T53" fmla="*/ 176 h 185"/>
                <a:gd name="T54" fmla="*/ 162 w 266"/>
                <a:gd name="T55" fmla="*/ 181 h 185"/>
                <a:gd name="T56" fmla="*/ 158 w 266"/>
                <a:gd name="T57" fmla="*/ 185 h 185"/>
                <a:gd name="T58" fmla="*/ 140 w 266"/>
                <a:gd name="T59" fmla="*/ 181 h 185"/>
                <a:gd name="T60" fmla="*/ 122 w 266"/>
                <a:gd name="T61" fmla="*/ 176 h 185"/>
                <a:gd name="T62" fmla="*/ 108 w 266"/>
                <a:gd name="T63" fmla="*/ 162 h 185"/>
                <a:gd name="T64" fmla="*/ 99 w 266"/>
                <a:gd name="T65" fmla="*/ 149 h 185"/>
                <a:gd name="T66" fmla="*/ 90 w 266"/>
                <a:gd name="T67" fmla="*/ 131 h 185"/>
                <a:gd name="T68" fmla="*/ 76 w 266"/>
                <a:gd name="T69" fmla="*/ 126 h 185"/>
                <a:gd name="T70" fmla="*/ 63 w 266"/>
                <a:gd name="T71" fmla="*/ 117 h 185"/>
                <a:gd name="T72" fmla="*/ 54 w 266"/>
                <a:gd name="T73" fmla="*/ 122 h 185"/>
                <a:gd name="T74" fmla="*/ 54 w 266"/>
                <a:gd name="T75" fmla="*/ 126 h 185"/>
                <a:gd name="T76" fmla="*/ 45 w 266"/>
                <a:gd name="T77" fmla="*/ 131 h 185"/>
                <a:gd name="T78" fmla="*/ 27 w 266"/>
                <a:gd name="T79" fmla="*/ 131 h 185"/>
                <a:gd name="T80" fmla="*/ 31 w 266"/>
                <a:gd name="T81" fmla="*/ 135 h 185"/>
                <a:gd name="T82" fmla="*/ 40 w 266"/>
                <a:gd name="T83" fmla="*/ 144 h 185"/>
                <a:gd name="T84" fmla="*/ 22 w 266"/>
                <a:gd name="T85" fmla="*/ 153 h 185"/>
                <a:gd name="T86" fmla="*/ 4 w 266"/>
                <a:gd name="T87" fmla="*/ 153 h 185"/>
                <a:gd name="T88" fmla="*/ 4 w 266"/>
                <a:gd name="T89" fmla="*/ 122 h 185"/>
                <a:gd name="T90" fmla="*/ 9 w 266"/>
                <a:gd name="T91" fmla="*/ 90 h 185"/>
                <a:gd name="T92" fmla="*/ 9 w 266"/>
                <a:gd name="T93" fmla="*/ 54 h 185"/>
                <a:gd name="T94" fmla="*/ 13 w 266"/>
                <a:gd name="T95" fmla="*/ 18 h 185"/>
                <a:gd name="T96" fmla="*/ 27 w 266"/>
                <a:gd name="T97" fmla="*/ 18 h 185"/>
                <a:gd name="T98" fmla="*/ 58 w 266"/>
                <a:gd name="T99" fmla="*/ 31 h 185"/>
                <a:gd name="T100" fmla="*/ 216 w 266"/>
                <a:gd name="T101" fmla="*/ 63 h 185"/>
                <a:gd name="T102" fmla="*/ 212 w 266"/>
                <a:gd name="T103" fmla="*/ 45 h 185"/>
                <a:gd name="T104" fmla="*/ 198 w 266"/>
                <a:gd name="T105" fmla="*/ 27 h 185"/>
                <a:gd name="T106" fmla="*/ 185 w 266"/>
                <a:gd name="T107" fmla="*/ 13 h 185"/>
                <a:gd name="T108" fmla="*/ 207 w 266"/>
                <a:gd name="T109" fmla="*/ 27 h 185"/>
                <a:gd name="T110" fmla="*/ 221 w 266"/>
                <a:gd name="T111" fmla="*/ 54 h 185"/>
                <a:gd name="T112" fmla="*/ 126 w 266"/>
                <a:gd name="T113" fmla="*/ 0 h 185"/>
                <a:gd name="T114" fmla="*/ 117 w 266"/>
                <a:gd name="T115" fmla="*/ 4 h 185"/>
                <a:gd name="T116" fmla="*/ 112 w 266"/>
                <a:gd name="T11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6" h="185">
                  <a:moveTo>
                    <a:pt x="266" y="104"/>
                  </a:moveTo>
                  <a:lnTo>
                    <a:pt x="266" y="104"/>
                  </a:lnTo>
                  <a:lnTo>
                    <a:pt x="266" y="104"/>
                  </a:lnTo>
                  <a:lnTo>
                    <a:pt x="266" y="104"/>
                  </a:lnTo>
                  <a:lnTo>
                    <a:pt x="266" y="104"/>
                  </a:lnTo>
                  <a:lnTo>
                    <a:pt x="262" y="104"/>
                  </a:lnTo>
                  <a:lnTo>
                    <a:pt x="262" y="108"/>
                  </a:lnTo>
                  <a:lnTo>
                    <a:pt x="262" y="108"/>
                  </a:lnTo>
                  <a:lnTo>
                    <a:pt x="262" y="108"/>
                  </a:lnTo>
                  <a:lnTo>
                    <a:pt x="257" y="108"/>
                  </a:lnTo>
                  <a:lnTo>
                    <a:pt x="257" y="104"/>
                  </a:lnTo>
                  <a:lnTo>
                    <a:pt x="257" y="104"/>
                  </a:lnTo>
                  <a:lnTo>
                    <a:pt x="253" y="104"/>
                  </a:lnTo>
                  <a:lnTo>
                    <a:pt x="253" y="99"/>
                  </a:lnTo>
                  <a:lnTo>
                    <a:pt x="257" y="99"/>
                  </a:lnTo>
                  <a:lnTo>
                    <a:pt x="253" y="95"/>
                  </a:lnTo>
                  <a:lnTo>
                    <a:pt x="253" y="95"/>
                  </a:lnTo>
                  <a:lnTo>
                    <a:pt x="253" y="95"/>
                  </a:lnTo>
                  <a:lnTo>
                    <a:pt x="253" y="90"/>
                  </a:lnTo>
                  <a:lnTo>
                    <a:pt x="248" y="90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1"/>
                  </a:lnTo>
                  <a:lnTo>
                    <a:pt x="248" y="77"/>
                  </a:lnTo>
                  <a:lnTo>
                    <a:pt x="248" y="77"/>
                  </a:lnTo>
                  <a:lnTo>
                    <a:pt x="248" y="77"/>
                  </a:lnTo>
                  <a:lnTo>
                    <a:pt x="248" y="77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3" y="81"/>
                  </a:lnTo>
                  <a:lnTo>
                    <a:pt x="257" y="81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62" y="90"/>
                  </a:lnTo>
                  <a:lnTo>
                    <a:pt x="262" y="90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6" y="95"/>
                  </a:lnTo>
                  <a:lnTo>
                    <a:pt x="266" y="95"/>
                  </a:lnTo>
                  <a:lnTo>
                    <a:pt x="266" y="99"/>
                  </a:lnTo>
                  <a:lnTo>
                    <a:pt x="266" y="99"/>
                  </a:lnTo>
                  <a:lnTo>
                    <a:pt x="266" y="104"/>
                  </a:lnTo>
                  <a:moveTo>
                    <a:pt x="203" y="49"/>
                  </a:moveTo>
                  <a:lnTo>
                    <a:pt x="203" y="49"/>
                  </a:lnTo>
                  <a:lnTo>
                    <a:pt x="203" y="49"/>
                  </a:lnTo>
                  <a:lnTo>
                    <a:pt x="207" y="49"/>
                  </a:lnTo>
                  <a:lnTo>
                    <a:pt x="207" y="49"/>
                  </a:lnTo>
                  <a:lnTo>
                    <a:pt x="207" y="49"/>
                  </a:lnTo>
                  <a:lnTo>
                    <a:pt x="212" y="49"/>
                  </a:lnTo>
                  <a:lnTo>
                    <a:pt x="207" y="54"/>
                  </a:lnTo>
                  <a:lnTo>
                    <a:pt x="207" y="54"/>
                  </a:lnTo>
                  <a:lnTo>
                    <a:pt x="207" y="58"/>
                  </a:lnTo>
                  <a:lnTo>
                    <a:pt x="207" y="58"/>
                  </a:lnTo>
                  <a:lnTo>
                    <a:pt x="207" y="63"/>
                  </a:lnTo>
                  <a:lnTo>
                    <a:pt x="207" y="63"/>
                  </a:lnTo>
                  <a:lnTo>
                    <a:pt x="207" y="63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72"/>
                  </a:lnTo>
                  <a:lnTo>
                    <a:pt x="203" y="72"/>
                  </a:lnTo>
                  <a:lnTo>
                    <a:pt x="203" y="77"/>
                  </a:lnTo>
                  <a:lnTo>
                    <a:pt x="198" y="77"/>
                  </a:lnTo>
                  <a:lnTo>
                    <a:pt x="198" y="77"/>
                  </a:lnTo>
                  <a:lnTo>
                    <a:pt x="194" y="77"/>
                  </a:lnTo>
                  <a:lnTo>
                    <a:pt x="194" y="77"/>
                  </a:lnTo>
                  <a:lnTo>
                    <a:pt x="189" y="77"/>
                  </a:lnTo>
                  <a:lnTo>
                    <a:pt x="189" y="81"/>
                  </a:lnTo>
                  <a:lnTo>
                    <a:pt x="189" y="81"/>
                  </a:lnTo>
                  <a:lnTo>
                    <a:pt x="189" y="81"/>
                  </a:lnTo>
                  <a:lnTo>
                    <a:pt x="189" y="86"/>
                  </a:lnTo>
                  <a:lnTo>
                    <a:pt x="185" y="86"/>
                  </a:lnTo>
                  <a:lnTo>
                    <a:pt x="185" y="86"/>
                  </a:lnTo>
                  <a:lnTo>
                    <a:pt x="185" y="86"/>
                  </a:lnTo>
                  <a:lnTo>
                    <a:pt x="180" y="86"/>
                  </a:lnTo>
                  <a:lnTo>
                    <a:pt x="180" y="90"/>
                  </a:lnTo>
                  <a:lnTo>
                    <a:pt x="176" y="90"/>
                  </a:lnTo>
                  <a:lnTo>
                    <a:pt x="176" y="90"/>
                  </a:lnTo>
                  <a:lnTo>
                    <a:pt x="176" y="90"/>
                  </a:lnTo>
                  <a:lnTo>
                    <a:pt x="171" y="90"/>
                  </a:lnTo>
                  <a:lnTo>
                    <a:pt x="171" y="95"/>
                  </a:lnTo>
                  <a:lnTo>
                    <a:pt x="167" y="95"/>
                  </a:lnTo>
                  <a:lnTo>
                    <a:pt x="162" y="95"/>
                  </a:lnTo>
                  <a:lnTo>
                    <a:pt x="158" y="95"/>
                  </a:lnTo>
                  <a:lnTo>
                    <a:pt x="158" y="95"/>
                  </a:lnTo>
                  <a:lnTo>
                    <a:pt x="158" y="90"/>
                  </a:lnTo>
                  <a:lnTo>
                    <a:pt x="158" y="90"/>
                  </a:lnTo>
                  <a:lnTo>
                    <a:pt x="153" y="90"/>
                  </a:lnTo>
                  <a:lnTo>
                    <a:pt x="153" y="90"/>
                  </a:lnTo>
                  <a:lnTo>
                    <a:pt x="149" y="90"/>
                  </a:lnTo>
                  <a:lnTo>
                    <a:pt x="149" y="90"/>
                  </a:lnTo>
                  <a:lnTo>
                    <a:pt x="144" y="86"/>
                  </a:lnTo>
                  <a:lnTo>
                    <a:pt x="144" y="81"/>
                  </a:lnTo>
                  <a:lnTo>
                    <a:pt x="140" y="81"/>
                  </a:lnTo>
                  <a:lnTo>
                    <a:pt x="140" y="81"/>
                  </a:lnTo>
                  <a:lnTo>
                    <a:pt x="140" y="81"/>
                  </a:lnTo>
                  <a:lnTo>
                    <a:pt x="135" y="81"/>
                  </a:lnTo>
                  <a:lnTo>
                    <a:pt x="135" y="77"/>
                  </a:lnTo>
                  <a:lnTo>
                    <a:pt x="140" y="77"/>
                  </a:lnTo>
                  <a:lnTo>
                    <a:pt x="140" y="77"/>
                  </a:lnTo>
                  <a:lnTo>
                    <a:pt x="140" y="77"/>
                  </a:lnTo>
                  <a:lnTo>
                    <a:pt x="144" y="77"/>
                  </a:lnTo>
                  <a:lnTo>
                    <a:pt x="144" y="77"/>
                  </a:lnTo>
                  <a:lnTo>
                    <a:pt x="144" y="77"/>
                  </a:lnTo>
                  <a:lnTo>
                    <a:pt x="149" y="77"/>
                  </a:lnTo>
                  <a:lnTo>
                    <a:pt x="149" y="77"/>
                  </a:lnTo>
                  <a:lnTo>
                    <a:pt x="153" y="77"/>
                  </a:lnTo>
                  <a:lnTo>
                    <a:pt x="153" y="77"/>
                  </a:lnTo>
                  <a:lnTo>
                    <a:pt x="158" y="77"/>
                  </a:lnTo>
                  <a:lnTo>
                    <a:pt x="158" y="77"/>
                  </a:lnTo>
                  <a:lnTo>
                    <a:pt x="162" y="77"/>
                  </a:lnTo>
                  <a:lnTo>
                    <a:pt x="162" y="77"/>
                  </a:lnTo>
                  <a:lnTo>
                    <a:pt x="167" y="7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3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72"/>
                  </a:lnTo>
                  <a:lnTo>
                    <a:pt x="167" y="72"/>
                  </a:lnTo>
                  <a:lnTo>
                    <a:pt x="171" y="77"/>
                  </a:lnTo>
                  <a:lnTo>
                    <a:pt x="171" y="77"/>
                  </a:lnTo>
                  <a:lnTo>
                    <a:pt x="171" y="77"/>
                  </a:lnTo>
                  <a:lnTo>
                    <a:pt x="176" y="77"/>
                  </a:lnTo>
                  <a:lnTo>
                    <a:pt x="176" y="77"/>
                  </a:lnTo>
                  <a:lnTo>
                    <a:pt x="180" y="77"/>
                  </a:lnTo>
                  <a:lnTo>
                    <a:pt x="180" y="77"/>
                  </a:lnTo>
                  <a:lnTo>
                    <a:pt x="180" y="77"/>
                  </a:lnTo>
                  <a:lnTo>
                    <a:pt x="180" y="77"/>
                  </a:lnTo>
                  <a:lnTo>
                    <a:pt x="185" y="77"/>
                  </a:lnTo>
                  <a:lnTo>
                    <a:pt x="185" y="72"/>
                  </a:lnTo>
                  <a:lnTo>
                    <a:pt x="185" y="67"/>
                  </a:lnTo>
                  <a:lnTo>
                    <a:pt x="185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4" y="63"/>
                  </a:lnTo>
                  <a:lnTo>
                    <a:pt x="194" y="63"/>
                  </a:lnTo>
                  <a:lnTo>
                    <a:pt x="198" y="63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4" y="49"/>
                  </a:lnTo>
                  <a:lnTo>
                    <a:pt x="194" y="49"/>
                  </a:lnTo>
                  <a:lnTo>
                    <a:pt x="194" y="49"/>
                  </a:lnTo>
                  <a:lnTo>
                    <a:pt x="198" y="49"/>
                  </a:lnTo>
                  <a:lnTo>
                    <a:pt x="198" y="49"/>
                  </a:lnTo>
                  <a:lnTo>
                    <a:pt x="198" y="49"/>
                  </a:lnTo>
                  <a:lnTo>
                    <a:pt x="203" y="49"/>
                  </a:lnTo>
                  <a:lnTo>
                    <a:pt x="203" y="49"/>
                  </a:lnTo>
                  <a:moveTo>
                    <a:pt x="67" y="40"/>
                  </a:moveTo>
                  <a:lnTo>
                    <a:pt x="67" y="40"/>
                  </a:lnTo>
                  <a:lnTo>
                    <a:pt x="67" y="40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81" y="49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94" y="58"/>
                  </a:lnTo>
                  <a:lnTo>
                    <a:pt x="94" y="63"/>
                  </a:lnTo>
                  <a:lnTo>
                    <a:pt x="94" y="67"/>
                  </a:lnTo>
                  <a:lnTo>
                    <a:pt x="90" y="72"/>
                  </a:lnTo>
                  <a:lnTo>
                    <a:pt x="94" y="72"/>
                  </a:lnTo>
                  <a:lnTo>
                    <a:pt x="94" y="77"/>
                  </a:lnTo>
                  <a:lnTo>
                    <a:pt x="99" y="77"/>
                  </a:lnTo>
                  <a:lnTo>
                    <a:pt x="103" y="77"/>
                  </a:lnTo>
                  <a:lnTo>
                    <a:pt x="112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90"/>
                  </a:lnTo>
                  <a:lnTo>
                    <a:pt x="126" y="90"/>
                  </a:lnTo>
                  <a:lnTo>
                    <a:pt x="126" y="90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6" y="99"/>
                  </a:lnTo>
                  <a:lnTo>
                    <a:pt x="126" y="99"/>
                  </a:lnTo>
                  <a:lnTo>
                    <a:pt x="126" y="99"/>
                  </a:lnTo>
                  <a:lnTo>
                    <a:pt x="122" y="99"/>
                  </a:lnTo>
                  <a:lnTo>
                    <a:pt x="117" y="104"/>
                  </a:lnTo>
                  <a:lnTo>
                    <a:pt x="112" y="99"/>
                  </a:lnTo>
                  <a:lnTo>
                    <a:pt x="108" y="104"/>
                  </a:lnTo>
                  <a:lnTo>
                    <a:pt x="108" y="104"/>
                  </a:lnTo>
                  <a:lnTo>
                    <a:pt x="108" y="104"/>
                  </a:lnTo>
                  <a:lnTo>
                    <a:pt x="112" y="113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7" y="117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5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31" y="144"/>
                  </a:lnTo>
                  <a:lnTo>
                    <a:pt x="131" y="144"/>
                  </a:lnTo>
                  <a:lnTo>
                    <a:pt x="131" y="149"/>
                  </a:lnTo>
                  <a:lnTo>
                    <a:pt x="131" y="153"/>
                  </a:lnTo>
                  <a:lnTo>
                    <a:pt x="135" y="153"/>
                  </a:lnTo>
                  <a:lnTo>
                    <a:pt x="135" y="153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4" y="153"/>
                  </a:lnTo>
                  <a:lnTo>
                    <a:pt x="144" y="153"/>
                  </a:lnTo>
                  <a:lnTo>
                    <a:pt x="144" y="153"/>
                  </a:lnTo>
                  <a:lnTo>
                    <a:pt x="140" y="158"/>
                  </a:lnTo>
                  <a:lnTo>
                    <a:pt x="140" y="158"/>
                  </a:lnTo>
                  <a:lnTo>
                    <a:pt x="140" y="162"/>
                  </a:lnTo>
                  <a:lnTo>
                    <a:pt x="144" y="162"/>
                  </a:lnTo>
                  <a:lnTo>
                    <a:pt x="144" y="162"/>
                  </a:lnTo>
                  <a:lnTo>
                    <a:pt x="149" y="162"/>
                  </a:lnTo>
                  <a:lnTo>
                    <a:pt x="153" y="162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49" y="167"/>
                  </a:lnTo>
                  <a:lnTo>
                    <a:pt x="149" y="171"/>
                  </a:lnTo>
                  <a:lnTo>
                    <a:pt x="149" y="171"/>
                  </a:lnTo>
                  <a:lnTo>
                    <a:pt x="149" y="171"/>
                  </a:lnTo>
                  <a:lnTo>
                    <a:pt x="153" y="171"/>
                  </a:lnTo>
                  <a:lnTo>
                    <a:pt x="153" y="176"/>
                  </a:lnTo>
                  <a:lnTo>
                    <a:pt x="153" y="176"/>
                  </a:lnTo>
                  <a:lnTo>
                    <a:pt x="158" y="176"/>
                  </a:lnTo>
                  <a:lnTo>
                    <a:pt x="158" y="176"/>
                  </a:lnTo>
                  <a:lnTo>
                    <a:pt x="158" y="176"/>
                  </a:lnTo>
                  <a:lnTo>
                    <a:pt x="162" y="176"/>
                  </a:lnTo>
                  <a:lnTo>
                    <a:pt x="162" y="181"/>
                  </a:lnTo>
                  <a:lnTo>
                    <a:pt x="167" y="176"/>
                  </a:lnTo>
                  <a:lnTo>
                    <a:pt x="162" y="181"/>
                  </a:lnTo>
                  <a:lnTo>
                    <a:pt x="162" y="181"/>
                  </a:lnTo>
                  <a:lnTo>
                    <a:pt x="158" y="181"/>
                  </a:lnTo>
                  <a:lnTo>
                    <a:pt x="158" y="181"/>
                  </a:lnTo>
                  <a:lnTo>
                    <a:pt x="158" y="181"/>
                  </a:lnTo>
                  <a:lnTo>
                    <a:pt x="162" y="185"/>
                  </a:lnTo>
                  <a:lnTo>
                    <a:pt x="162" y="185"/>
                  </a:lnTo>
                  <a:lnTo>
                    <a:pt x="162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3" y="185"/>
                  </a:lnTo>
                  <a:lnTo>
                    <a:pt x="149" y="185"/>
                  </a:lnTo>
                  <a:lnTo>
                    <a:pt x="149" y="185"/>
                  </a:lnTo>
                  <a:lnTo>
                    <a:pt x="149" y="185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4" y="181"/>
                  </a:lnTo>
                  <a:lnTo>
                    <a:pt x="144" y="181"/>
                  </a:lnTo>
                  <a:lnTo>
                    <a:pt x="140" y="181"/>
                  </a:lnTo>
                  <a:lnTo>
                    <a:pt x="135" y="176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17" y="176"/>
                  </a:lnTo>
                  <a:lnTo>
                    <a:pt x="117" y="171"/>
                  </a:lnTo>
                  <a:lnTo>
                    <a:pt x="112" y="171"/>
                  </a:lnTo>
                  <a:lnTo>
                    <a:pt x="112" y="171"/>
                  </a:lnTo>
                  <a:lnTo>
                    <a:pt x="112" y="171"/>
                  </a:lnTo>
                  <a:lnTo>
                    <a:pt x="112" y="171"/>
                  </a:lnTo>
                  <a:lnTo>
                    <a:pt x="108" y="167"/>
                  </a:lnTo>
                  <a:lnTo>
                    <a:pt x="108" y="162"/>
                  </a:lnTo>
                  <a:lnTo>
                    <a:pt x="108" y="162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3" y="153"/>
                  </a:lnTo>
                  <a:lnTo>
                    <a:pt x="103" y="153"/>
                  </a:lnTo>
                  <a:lnTo>
                    <a:pt x="103" y="149"/>
                  </a:lnTo>
                  <a:lnTo>
                    <a:pt x="103" y="153"/>
                  </a:lnTo>
                  <a:lnTo>
                    <a:pt x="103" y="153"/>
                  </a:lnTo>
                  <a:lnTo>
                    <a:pt x="99" y="149"/>
                  </a:lnTo>
                  <a:lnTo>
                    <a:pt x="99" y="149"/>
                  </a:lnTo>
                  <a:lnTo>
                    <a:pt x="99" y="144"/>
                  </a:lnTo>
                  <a:lnTo>
                    <a:pt x="94" y="140"/>
                  </a:lnTo>
                  <a:lnTo>
                    <a:pt x="94" y="140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0" y="131"/>
                  </a:lnTo>
                  <a:lnTo>
                    <a:pt x="90" y="131"/>
                  </a:lnTo>
                  <a:lnTo>
                    <a:pt x="90" y="131"/>
                  </a:lnTo>
                  <a:lnTo>
                    <a:pt x="90" y="131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1" y="126"/>
                  </a:lnTo>
                  <a:lnTo>
                    <a:pt x="81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67" y="122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3" y="117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58" y="122"/>
                  </a:lnTo>
                  <a:lnTo>
                    <a:pt x="58" y="122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4" y="117"/>
                  </a:lnTo>
                  <a:lnTo>
                    <a:pt x="54" y="117"/>
                  </a:lnTo>
                  <a:lnTo>
                    <a:pt x="54" y="117"/>
                  </a:lnTo>
                  <a:lnTo>
                    <a:pt x="49" y="117"/>
                  </a:lnTo>
                  <a:lnTo>
                    <a:pt x="54" y="117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5" y="131"/>
                  </a:lnTo>
                  <a:lnTo>
                    <a:pt x="40" y="131"/>
                  </a:lnTo>
                  <a:lnTo>
                    <a:pt x="40" y="135"/>
                  </a:lnTo>
                  <a:lnTo>
                    <a:pt x="36" y="135"/>
                  </a:lnTo>
                  <a:lnTo>
                    <a:pt x="36" y="135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2" y="131"/>
                  </a:lnTo>
                  <a:lnTo>
                    <a:pt x="27" y="131"/>
                  </a:lnTo>
                  <a:lnTo>
                    <a:pt x="27" y="131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31" y="135"/>
                  </a:lnTo>
                  <a:lnTo>
                    <a:pt x="36" y="135"/>
                  </a:lnTo>
                  <a:lnTo>
                    <a:pt x="36" y="135"/>
                  </a:lnTo>
                  <a:lnTo>
                    <a:pt x="36" y="135"/>
                  </a:lnTo>
                  <a:lnTo>
                    <a:pt x="40" y="135"/>
                  </a:lnTo>
                  <a:lnTo>
                    <a:pt x="40" y="140"/>
                  </a:lnTo>
                  <a:lnTo>
                    <a:pt x="40" y="140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36" y="149"/>
                  </a:lnTo>
                  <a:lnTo>
                    <a:pt x="31" y="153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18" y="153"/>
                  </a:lnTo>
                  <a:lnTo>
                    <a:pt x="13" y="153"/>
                  </a:lnTo>
                  <a:lnTo>
                    <a:pt x="9" y="153"/>
                  </a:lnTo>
                  <a:lnTo>
                    <a:pt x="9" y="153"/>
                  </a:lnTo>
                  <a:lnTo>
                    <a:pt x="9" y="149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0" y="135"/>
                  </a:lnTo>
                  <a:lnTo>
                    <a:pt x="4" y="131"/>
                  </a:lnTo>
                  <a:lnTo>
                    <a:pt x="4" y="126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4" y="117"/>
                  </a:lnTo>
                  <a:lnTo>
                    <a:pt x="4" y="113"/>
                  </a:lnTo>
                  <a:lnTo>
                    <a:pt x="4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4" y="95"/>
                  </a:lnTo>
                  <a:lnTo>
                    <a:pt x="9" y="90"/>
                  </a:lnTo>
                  <a:lnTo>
                    <a:pt x="9" y="90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9" y="72"/>
                  </a:lnTo>
                  <a:lnTo>
                    <a:pt x="9" y="67"/>
                  </a:lnTo>
                  <a:lnTo>
                    <a:pt x="9" y="63"/>
                  </a:lnTo>
                  <a:lnTo>
                    <a:pt x="9" y="58"/>
                  </a:lnTo>
                  <a:lnTo>
                    <a:pt x="9" y="54"/>
                  </a:lnTo>
                  <a:lnTo>
                    <a:pt x="9" y="49"/>
                  </a:lnTo>
                  <a:lnTo>
                    <a:pt x="9" y="45"/>
                  </a:lnTo>
                  <a:lnTo>
                    <a:pt x="13" y="40"/>
                  </a:lnTo>
                  <a:lnTo>
                    <a:pt x="13" y="36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27"/>
                  </a:lnTo>
                  <a:lnTo>
                    <a:pt x="13" y="22"/>
                  </a:lnTo>
                  <a:lnTo>
                    <a:pt x="13" y="18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8" y="13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6" y="22"/>
                  </a:lnTo>
                  <a:lnTo>
                    <a:pt x="40" y="27"/>
                  </a:lnTo>
                  <a:lnTo>
                    <a:pt x="45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54" y="31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7" y="36"/>
                  </a:lnTo>
                  <a:lnTo>
                    <a:pt x="67" y="40"/>
                  </a:lnTo>
                  <a:moveTo>
                    <a:pt x="221" y="58"/>
                  </a:moveTo>
                  <a:lnTo>
                    <a:pt x="221" y="58"/>
                  </a:lnTo>
                  <a:lnTo>
                    <a:pt x="216" y="63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16" y="54"/>
                  </a:lnTo>
                  <a:lnTo>
                    <a:pt x="216" y="54"/>
                  </a:lnTo>
                  <a:lnTo>
                    <a:pt x="216" y="49"/>
                  </a:lnTo>
                  <a:lnTo>
                    <a:pt x="216" y="49"/>
                  </a:lnTo>
                  <a:lnTo>
                    <a:pt x="216" y="45"/>
                  </a:lnTo>
                  <a:lnTo>
                    <a:pt x="212" y="45"/>
                  </a:lnTo>
                  <a:lnTo>
                    <a:pt x="212" y="36"/>
                  </a:lnTo>
                  <a:lnTo>
                    <a:pt x="207" y="36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3" y="31"/>
                  </a:lnTo>
                  <a:lnTo>
                    <a:pt x="203" y="31"/>
                  </a:lnTo>
                  <a:lnTo>
                    <a:pt x="203" y="31"/>
                  </a:lnTo>
                  <a:lnTo>
                    <a:pt x="203" y="31"/>
                  </a:lnTo>
                  <a:lnTo>
                    <a:pt x="198" y="27"/>
                  </a:lnTo>
                  <a:lnTo>
                    <a:pt x="194" y="22"/>
                  </a:lnTo>
                  <a:lnTo>
                    <a:pt x="194" y="22"/>
                  </a:lnTo>
                  <a:lnTo>
                    <a:pt x="189" y="18"/>
                  </a:lnTo>
                  <a:lnTo>
                    <a:pt x="189" y="18"/>
                  </a:lnTo>
                  <a:lnTo>
                    <a:pt x="185" y="18"/>
                  </a:lnTo>
                  <a:lnTo>
                    <a:pt x="185" y="18"/>
                  </a:lnTo>
                  <a:lnTo>
                    <a:pt x="185" y="18"/>
                  </a:lnTo>
                  <a:lnTo>
                    <a:pt x="185" y="13"/>
                  </a:lnTo>
                  <a:lnTo>
                    <a:pt x="185" y="13"/>
                  </a:lnTo>
                  <a:lnTo>
                    <a:pt x="189" y="13"/>
                  </a:lnTo>
                  <a:lnTo>
                    <a:pt x="189" y="18"/>
                  </a:lnTo>
                  <a:lnTo>
                    <a:pt x="189" y="18"/>
                  </a:lnTo>
                  <a:lnTo>
                    <a:pt x="194" y="18"/>
                  </a:lnTo>
                  <a:lnTo>
                    <a:pt x="194" y="22"/>
                  </a:lnTo>
                  <a:lnTo>
                    <a:pt x="198" y="22"/>
                  </a:lnTo>
                  <a:lnTo>
                    <a:pt x="198" y="22"/>
                  </a:lnTo>
                  <a:lnTo>
                    <a:pt x="203" y="27"/>
                  </a:lnTo>
                  <a:lnTo>
                    <a:pt x="207" y="27"/>
                  </a:lnTo>
                  <a:lnTo>
                    <a:pt x="207" y="27"/>
                  </a:lnTo>
                  <a:lnTo>
                    <a:pt x="207" y="31"/>
                  </a:lnTo>
                  <a:lnTo>
                    <a:pt x="212" y="31"/>
                  </a:lnTo>
                  <a:lnTo>
                    <a:pt x="212" y="36"/>
                  </a:lnTo>
                  <a:lnTo>
                    <a:pt x="221" y="45"/>
                  </a:lnTo>
                  <a:lnTo>
                    <a:pt x="221" y="49"/>
                  </a:lnTo>
                  <a:lnTo>
                    <a:pt x="221" y="49"/>
                  </a:lnTo>
                  <a:lnTo>
                    <a:pt x="221" y="54"/>
                  </a:lnTo>
                  <a:lnTo>
                    <a:pt x="221" y="54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moveTo>
                    <a:pt x="122" y="0"/>
                  </a:moveTo>
                  <a:lnTo>
                    <a:pt x="122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7" y="4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2" y="4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7" y="0"/>
                  </a:lnTo>
                  <a:lnTo>
                    <a:pt x="122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4" name="Freeform 131">
              <a:extLst>
                <a:ext uri="{FF2B5EF4-FFF2-40B4-BE49-F238E27FC236}">
                  <a16:creationId xmlns:a16="http://schemas.microsoft.com/office/drawing/2014/main" id="{E83107D3-4D3F-3817-87A2-3F9288479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501" y="1316039"/>
              <a:ext cx="236538" cy="173038"/>
            </a:xfrm>
            <a:custGeom>
              <a:avLst/>
              <a:gdLst>
                <a:gd name="T0" fmla="*/ 64 w 149"/>
                <a:gd name="T1" fmla="*/ 0 h 109"/>
                <a:gd name="T2" fmla="*/ 68 w 149"/>
                <a:gd name="T3" fmla="*/ 9 h 109"/>
                <a:gd name="T4" fmla="*/ 77 w 149"/>
                <a:gd name="T5" fmla="*/ 5 h 109"/>
                <a:gd name="T6" fmla="*/ 109 w 149"/>
                <a:gd name="T7" fmla="*/ 5 h 109"/>
                <a:gd name="T8" fmla="*/ 127 w 149"/>
                <a:gd name="T9" fmla="*/ 5 h 109"/>
                <a:gd name="T10" fmla="*/ 127 w 149"/>
                <a:gd name="T11" fmla="*/ 9 h 109"/>
                <a:gd name="T12" fmla="*/ 131 w 149"/>
                <a:gd name="T13" fmla="*/ 14 h 109"/>
                <a:gd name="T14" fmla="*/ 140 w 149"/>
                <a:gd name="T15" fmla="*/ 27 h 109"/>
                <a:gd name="T16" fmla="*/ 140 w 149"/>
                <a:gd name="T17" fmla="*/ 36 h 109"/>
                <a:gd name="T18" fmla="*/ 136 w 149"/>
                <a:gd name="T19" fmla="*/ 45 h 109"/>
                <a:gd name="T20" fmla="*/ 136 w 149"/>
                <a:gd name="T21" fmla="*/ 45 h 109"/>
                <a:gd name="T22" fmla="*/ 140 w 149"/>
                <a:gd name="T23" fmla="*/ 50 h 109"/>
                <a:gd name="T24" fmla="*/ 140 w 149"/>
                <a:gd name="T25" fmla="*/ 59 h 109"/>
                <a:gd name="T26" fmla="*/ 140 w 149"/>
                <a:gd name="T27" fmla="*/ 63 h 109"/>
                <a:gd name="T28" fmla="*/ 145 w 149"/>
                <a:gd name="T29" fmla="*/ 72 h 109"/>
                <a:gd name="T30" fmla="*/ 145 w 149"/>
                <a:gd name="T31" fmla="*/ 72 h 109"/>
                <a:gd name="T32" fmla="*/ 149 w 149"/>
                <a:gd name="T33" fmla="*/ 77 h 109"/>
                <a:gd name="T34" fmla="*/ 140 w 149"/>
                <a:gd name="T35" fmla="*/ 82 h 109"/>
                <a:gd name="T36" fmla="*/ 131 w 149"/>
                <a:gd name="T37" fmla="*/ 91 h 109"/>
                <a:gd name="T38" fmla="*/ 131 w 149"/>
                <a:gd name="T39" fmla="*/ 100 h 109"/>
                <a:gd name="T40" fmla="*/ 131 w 149"/>
                <a:gd name="T41" fmla="*/ 104 h 109"/>
                <a:gd name="T42" fmla="*/ 131 w 149"/>
                <a:gd name="T43" fmla="*/ 109 h 109"/>
                <a:gd name="T44" fmla="*/ 122 w 149"/>
                <a:gd name="T45" fmla="*/ 104 h 109"/>
                <a:gd name="T46" fmla="*/ 113 w 149"/>
                <a:gd name="T47" fmla="*/ 100 h 109"/>
                <a:gd name="T48" fmla="*/ 104 w 149"/>
                <a:gd name="T49" fmla="*/ 100 h 109"/>
                <a:gd name="T50" fmla="*/ 100 w 149"/>
                <a:gd name="T51" fmla="*/ 100 h 109"/>
                <a:gd name="T52" fmla="*/ 95 w 149"/>
                <a:gd name="T53" fmla="*/ 100 h 109"/>
                <a:gd name="T54" fmla="*/ 91 w 149"/>
                <a:gd name="T55" fmla="*/ 104 h 109"/>
                <a:gd name="T56" fmla="*/ 86 w 149"/>
                <a:gd name="T57" fmla="*/ 104 h 109"/>
                <a:gd name="T58" fmla="*/ 86 w 149"/>
                <a:gd name="T59" fmla="*/ 100 h 109"/>
                <a:gd name="T60" fmla="*/ 82 w 149"/>
                <a:gd name="T61" fmla="*/ 95 h 109"/>
                <a:gd name="T62" fmla="*/ 77 w 149"/>
                <a:gd name="T63" fmla="*/ 100 h 109"/>
                <a:gd name="T64" fmla="*/ 73 w 149"/>
                <a:gd name="T65" fmla="*/ 100 h 109"/>
                <a:gd name="T66" fmla="*/ 68 w 149"/>
                <a:gd name="T67" fmla="*/ 91 h 109"/>
                <a:gd name="T68" fmla="*/ 64 w 149"/>
                <a:gd name="T69" fmla="*/ 91 h 109"/>
                <a:gd name="T70" fmla="*/ 59 w 149"/>
                <a:gd name="T71" fmla="*/ 91 h 109"/>
                <a:gd name="T72" fmla="*/ 55 w 149"/>
                <a:gd name="T73" fmla="*/ 91 h 109"/>
                <a:gd name="T74" fmla="*/ 55 w 149"/>
                <a:gd name="T75" fmla="*/ 86 h 109"/>
                <a:gd name="T76" fmla="*/ 55 w 149"/>
                <a:gd name="T77" fmla="*/ 86 h 109"/>
                <a:gd name="T78" fmla="*/ 46 w 149"/>
                <a:gd name="T79" fmla="*/ 82 h 109"/>
                <a:gd name="T80" fmla="*/ 46 w 149"/>
                <a:gd name="T81" fmla="*/ 86 h 109"/>
                <a:gd name="T82" fmla="*/ 41 w 149"/>
                <a:gd name="T83" fmla="*/ 86 h 109"/>
                <a:gd name="T84" fmla="*/ 37 w 149"/>
                <a:gd name="T85" fmla="*/ 82 h 109"/>
                <a:gd name="T86" fmla="*/ 37 w 149"/>
                <a:gd name="T87" fmla="*/ 82 h 109"/>
                <a:gd name="T88" fmla="*/ 37 w 149"/>
                <a:gd name="T89" fmla="*/ 77 h 109"/>
                <a:gd name="T90" fmla="*/ 32 w 149"/>
                <a:gd name="T91" fmla="*/ 77 h 109"/>
                <a:gd name="T92" fmla="*/ 23 w 149"/>
                <a:gd name="T93" fmla="*/ 72 h 109"/>
                <a:gd name="T94" fmla="*/ 18 w 149"/>
                <a:gd name="T95" fmla="*/ 72 h 109"/>
                <a:gd name="T96" fmla="*/ 14 w 149"/>
                <a:gd name="T97" fmla="*/ 72 h 109"/>
                <a:gd name="T98" fmla="*/ 14 w 149"/>
                <a:gd name="T99" fmla="*/ 68 h 109"/>
                <a:gd name="T100" fmla="*/ 14 w 149"/>
                <a:gd name="T101" fmla="*/ 59 h 109"/>
                <a:gd name="T102" fmla="*/ 9 w 149"/>
                <a:gd name="T103" fmla="*/ 54 h 109"/>
                <a:gd name="T104" fmla="*/ 14 w 149"/>
                <a:gd name="T105" fmla="*/ 50 h 109"/>
                <a:gd name="T106" fmla="*/ 9 w 149"/>
                <a:gd name="T107" fmla="*/ 45 h 109"/>
                <a:gd name="T108" fmla="*/ 9 w 149"/>
                <a:gd name="T109" fmla="*/ 41 h 109"/>
                <a:gd name="T110" fmla="*/ 5 w 149"/>
                <a:gd name="T111" fmla="*/ 32 h 109"/>
                <a:gd name="T112" fmla="*/ 5 w 149"/>
                <a:gd name="T113" fmla="*/ 27 h 109"/>
                <a:gd name="T114" fmla="*/ 5 w 149"/>
                <a:gd name="T115" fmla="*/ 23 h 109"/>
                <a:gd name="T116" fmla="*/ 9 w 149"/>
                <a:gd name="T117" fmla="*/ 18 h 109"/>
                <a:gd name="T118" fmla="*/ 5 w 149"/>
                <a:gd name="T119" fmla="*/ 14 h 109"/>
                <a:gd name="T120" fmla="*/ 27 w 149"/>
                <a:gd name="T121" fmla="*/ 9 h 109"/>
                <a:gd name="T122" fmla="*/ 37 w 149"/>
                <a:gd name="T123" fmla="*/ 5 h 109"/>
                <a:gd name="T124" fmla="*/ 55 w 149"/>
                <a:gd name="T12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9" h="109">
                  <a:moveTo>
                    <a:pt x="64" y="0"/>
                  </a:moveTo>
                  <a:lnTo>
                    <a:pt x="64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82" y="5"/>
                  </a:lnTo>
                  <a:lnTo>
                    <a:pt x="86" y="5"/>
                  </a:lnTo>
                  <a:lnTo>
                    <a:pt x="95" y="5"/>
                  </a:lnTo>
                  <a:lnTo>
                    <a:pt x="100" y="5"/>
                  </a:lnTo>
                  <a:lnTo>
                    <a:pt x="109" y="5"/>
                  </a:lnTo>
                  <a:lnTo>
                    <a:pt x="113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27" y="9"/>
                  </a:lnTo>
                  <a:lnTo>
                    <a:pt x="127" y="9"/>
                  </a:lnTo>
                  <a:lnTo>
                    <a:pt x="127" y="9"/>
                  </a:lnTo>
                  <a:lnTo>
                    <a:pt x="127" y="9"/>
                  </a:lnTo>
                  <a:lnTo>
                    <a:pt x="127" y="9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14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23"/>
                  </a:lnTo>
                  <a:lnTo>
                    <a:pt x="140" y="27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36"/>
                  </a:lnTo>
                  <a:lnTo>
                    <a:pt x="140" y="36"/>
                  </a:lnTo>
                  <a:lnTo>
                    <a:pt x="140" y="36"/>
                  </a:lnTo>
                  <a:lnTo>
                    <a:pt x="140" y="41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36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6" y="45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40" y="54"/>
                  </a:lnTo>
                  <a:lnTo>
                    <a:pt x="140" y="54"/>
                  </a:lnTo>
                  <a:lnTo>
                    <a:pt x="140" y="54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40" y="63"/>
                  </a:lnTo>
                  <a:lnTo>
                    <a:pt x="140" y="63"/>
                  </a:lnTo>
                  <a:lnTo>
                    <a:pt x="140" y="63"/>
                  </a:lnTo>
                  <a:lnTo>
                    <a:pt x="140" y="63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72"/>
                  </a:lnTo>
                  <a:lnTo>
                    <a:pt x="149" y="72"/>
                  </a:lnTo>
                  <a:lnTo>
                    <a:pt x="149" y="72"/>
                  </a:lnTo>
                  <a:lnTo>
                    <a:pt x="149" y="72"/>
                  </a:lnTo>
                  <a:lnTo>
                    <a:pt x="145" y="72"/>
                  </a:lnTo>
                  <a:lnTo>
                    <a:pt x="145" y="72"/>
                  </a:lnTo>
                  <a:lnTo>
                    <a:pt x="145" y="72"/>
                  </a:lnTo>
                  <a:lnTo>
                    <a:pt x="145" y="72"/>
                  </a:lnTo>
                  <a:lnTo>
                    <a:pt x="149" y="77"/>
                  </a:lnTo>
                  <a:lnTo>
                    <a:pt x="149" y="77"/>
                  </a:lnTo>
                  <a:lnTo>
                    <a:pt x="149" y="77"/>
                  </a:lnTo>
                  <a:lnTo>
                    <a:pt x="149" y="77"/>
                  </a:lnTo>
                  <a:lnTo>
                    <a:pt x="149" y="82"/>
                  </a:lnTo>
                  <a:lnTo>
                    <a:pt x="145" y="82"/>
                  </a:lnTo>
                  <a:lnTo>
                    <a:pt x="145" y="82"/>
                  </a:lnTo>
                  <a:lnTo>
                    <a:pt x="140" y="82"/>
                  </a:lnTo>
                  <a:lnTo>
                    <a:pt x="140" y="86"/>
                  </a:lnTo>
                  <a:lnTo>
                    <a:pt x="140" y="86"/>
                  </a:lnTo>
                  <a:lnTo>
                    <a:pt x="136" y="86"/>
                  </a:lnTo>
                  <a:lnTo>
                    <a:pt x="136" y="91"/>
                  </a:lnTo>
                  <a:lnTo>
                    <a:pt x="131" y="91"/>
                  </a:lnTo>
                  <a:lnTo>
                    <a:pt x="131" y="95"/>
                  </a:lnTo>
                  <a:lnTo>
                    <a:pt x="131" y="95"/>
                  </a:lnTo>
                  <a:lnTo>
                    <a:pt x="131" y="100"/>
                  </a:lnTo>
                  <a:lnTo>
                    <a:pt x="131" y="100"/>
                  </a:lnTo>
                  <a:lnTo>
                    <a:pt x="131" y="100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31" y="109"/>
                  </a:lnTo>
                  <a:lnTo>
                    <a:pt x="131" y="109"/>
                  </a:lnTo>
                  <a:lnTo>
                    <a:pt x="131" y="109"/>
                  </a:lnTo>
                  <a:lnTo>
                    <a:pt x="131" y="109"/>
                  </a:lnTo>
                  <a:lnTo>
                    <a:pt x="127" y="104"/>
                  </a:lnTo>
                  <a:lnTo>
                    <a:pt x="127" y="104"/>
                  </a:lnTo>
                  <a:lnTo>
                    <a:pt x="127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0"/>
                  </a:lnTo>
                  <a:lnTo>
                    <a:pt x="118" y="100"/>
                  </a:lnTo>
                  <a:lnTo>
                    <a:pt x="113" y="100"/>
                  </a:lnTo>
                  <a:lnTo>
                    <a:pt x="109" y="100"/>
                  </a:lnTo>
                  <a:lnTo>
                    <a:pt x="109" y="100"/>
                  </a:lnTo>
                  <a:lnTo>
                    <a:pt x="109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0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91" y="104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82" y="100"/>
                  </a:lnTo>
                  <a:lnTo>
                    <a:pt x="82" y="95"/>
                  </a:lnTo>
                  <a:lnTo>
                    <a:pt x="82" y="95"/>
                  </a:lnTo>
                  <a:lnTo>
                    <a:pt x="82" y="100"/>
                  </a:lnTo>
                  <a:lnTo>
                    <a:pt x="82" y="100"/>
                  </a:lnTo>
                  <a:lnTo>
                    <a:pt x="77" y="100"/>
                  </a:lnTo>
                  <a:lnTo>
                    <a:pt x="77" y="100"/>
                  </a:lnTo>
                  <a:lnTo>
                    <a:pt x="77" y="100"/>
                  </a:lnTo>
                  <a:lnTo>
                    <a:pt x="77" y="100"/>
                  </a:lnTo>
                  <a:lnTo>
                    <a:pt x="73" y="100"/>
                  </a:lnTo>
                  <a:lnTo>
                    <a:pt x="73" y="100"/>
                  </a:lnTo>
                  <a:lnTo>
                    <a:pt x="73" y="100"/>
                  </a:lnTo>
                  <a:lnTo>
                    <a:pt x="73" y="95"/>
                  </a:lnTo>
                  <a:lnTo>
                    <a:pt x="68" y="95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64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2"/>
                  </a:lnTo>
                  <a:lnTo>
                    <a:pt x="55" y="82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0" y="86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2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7"/>
                  </a:lnTo>
                  <a:lnTo>
                    <a:pt x="37" y="77"/>
                  </a:lnTo>
                  <a:lnTo>
                    <a:pt x="37" y="77"/>
                  </a:lnTo>
                  <a:lnTo>
                    <a:pt x="37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59"/>
                  </a:lnTo>
                  <a:lnTo>
                    <a:pt x="9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9" y="14"/>
                  </a:lnTo>
                  <a:lnTo>
                    <a:pt x="18" y="1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5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5" name="Freeform 132">
              <a:extLst>
                <a:ext uri="{FF2B5EF4-FFF2-40B4-BE49-F238E27FC236}">
                  <a16:creationId xmlns:a16="http://schemas.microsoft.com/office/drawing/2014/main" id="{48E17E69-96A7-6257-13AD-1CF94E5C8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513" y="2378076"/>
              <a:ext cx="42863" cy="14288"/>
            </a:xfrm>
            <a:custGeom>
              <a:avLst/>
              <a:gdLst>
                <a:gd name="T0" fmla="*/ 22 w 27"/>
                <a:gd name="T1" fmla="*/ 0 h 9"/>
                <a:gd name="T2" fmla="*/ 22 w 27"/>
                <a:gd name="T3" fmla="*/ 0 h 9"/>
                <a:gd name="T4" fmla="*/ 22 w 27"/>
                <a:gd name="T5" fmla="*/ 0 h 9"/>
                <a:gd name="T6" fmla="*/ 22 w 27"/>
                <a:gd name="T7" fmla="*/ 0 h 9"/>
                <a:gd name="T8" fmla="*/ 22 w 27"/>
                <a:gd name="T9" fmla="*/ 0 h 9"/>
                <a:gd name="T10" fmla="*/ 22 w 27"/>
                <a:gd name="T11" fmla="*/ 0 h 9"/>
                <a:gd name="T12" fmla="*/ 22 w 27"/>
                <a:gd name="T13" fmla="*/ 0 h 9"/>
                <a:gd name="T14" fmla="*/ 27 w 27"/>
                <a:gd name="T15" fmla="*/ 0 h 9"/>
                <a:gd name="T16" fmla="*/ 27 w 27"/>
                <a:gd name="T17" fmla="*/ 0 h 9"/>
                <a:gd name="T18" fmla="*/ 27 w 27"/>
                <a:gd name="T19" fmla="*/ 5 h 9"/>
                <a:gd name="T20" fmla="*/ 27 w 27"/>
                <a:gd name="T21" fmla="*/ 5 h 9"/>
                <a:gd name="T22" fmla="*/ 27 w 27"/>
                <a:gd name="T23" fmla="*/ 5 h 9"/>
                <a:gd name="T24" fmla="*/ 22 w 27"/>
                <a:gd name="T25" fmla="*/ 9 h 9"/>
                <a:gd name="T26" fmla="*/ 22 w 27"/>
                <a:gd name="T27" fmla="*/ 9 h 9"/>
                <a:gd name="T28" fmla="*/ 18 w 27"/>
                <a:gd name="T29" fmla="*/ 9 h 9"/>
                <a:gd name="T30" fmla="*/ 18 w 27"/>
                <a:gd name="T31" fmla="*/ 9 h 9"/>
                <a:gd name="T32" fmla="*/ 18 w 27"/>
                <a:gd name="T33" fmla="*/ 9 h 9"/>
                <a:gd name="T34" fmla="*/ 13 w 27"/>
                <a:gd name="T35" fmla="*/ 9 h 9"/>
                <a:gd name="T36" fmla="*/ 13 w 27"/>
                <a:gd name="T37" fmla="*/ 9 h 9"/>
                <a:gd name="T38" fmla="*/ 13 w 27"/>
                <a:gd name="T39" fmla="*/ 9 h 9"/>
                <a:gd name="T40" fmla="*/ 9 w 27"/>
                <a:gd name="T41" fmla="*/ 9 h 9"/>
                <a:gd name="T42" fmla="*/ 9 w 27"/>
                <a:gd name="T43" fmla="*/ 9 h 9"/>
                <a:gd name="T44" fmla="*/ 4 w 27"/>
                <a:gd name="T45" fmla="*/ 9 h 9"/>
                <a:gd name="T46" fmla="*/ 4 w 27"/>
                <a:gd name="T47" fmla="*/ 9 h 9"/>
                <a:gd name="T48" fmla="*/ 4 w 27"/>
                <a:gd name="T49" fmla="*/ 9 h 9"/>
                <a:gd name="T50" fmla="*/ 4 w 27"/>
                <a:gd name="T51" fmla="*/ 9 h 9"/>
                <a:gd name="T52" fmla="*/ 0 w 27"/>
                <a:gd name="T53" fmla="*/ 9 h 9"/>
                <a:gd name="T54" fmla="*/ 0 w 27"/>
                <a:gd name="T55" fmla="*/ 9 h 9"/>
                <a:gd name="T56" fmla="*/ 0 w 27"/>
                <a:gd name="T57" fmla="*/ 5 h 9"/>
                <a:gd name="T58" fmla="*/ 0 w 27"/>
                <a:gd name="T59" fmla="*/ 5 h 9"/>
                <a:gd name="T60" fmla="*/ 0 w 27"/>
                <a:gd name="T61" fmla="*/ 5 h 9"/>
                <a:gd name="T62" fmla="*/ 0 w 27"/>
                <a:gd name="T63" fmla="*/ 0 h 9"/>
                <a:gd name="T64" fmla="*/ 0 w 27"/>
                <a:gd name="T65" fmla="*/ 0 h 9"/>
                <a:gd name="T66" fmla="*/ 0 w 27"/>
                <a:gd name="T67" fmla="*/ 0 h 9"/>
                <a:gd name="T68" fmla="*/ 4 w 27"/>
                <a:gd name="T69" fmla="*/ 0 h 9"/>
                <a:gd name="T70" fmla="*/ 4 w 27"/>
                <a:gd name="T71" fmla="*/ 0 h 9"/>
                <a:gd name="T72" fmla="*/ 4 w 27"/>
                <a:gd name="T73" fmla="*/ 0 h 9"/>
                <a:gd name="T74" fmla="*/ 4 w 27"/>
                <a:gd name="T75" fmla="*/ 0 h 9"/>
                <a:gd name="T76" fmla="*/ 9 w 27"/>
                <a:gd name="T77" fmla="*/ 0 h 9"/>
                <a:gd name="T78" fmla="*/ 18 w 27"/>
                <a:gd name="T79" fmla="*/ 0 h 9"/>
                <a:gd name="T80" fmla="*/ 18 w 27"/>
                <a:gd name="T81" fmla="*/ 0 h 9"/>
                <a:gd name="T82" fmla="*/ 22 w 27"/>
                <a:gd name="T8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" h="9">
                  <a:moveTo>
                    <a:pt x="22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6" name="Freeform 133">
              <a:extLst>
                <a:ext uri="{FF2B5EF4-FFF2-40B4-BE49-F238E27FC236}">
                  <a16:creationId xmlns:a16="http://schemas.microsoft.com/office/drawing/2014/main" id="{C3495655-AEAB-FC48-6840-8032EFF5B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951" y="1560514"/>
              <a:ext cx="128588" cy="171450"/>
            </a:xfrm>
            <a:custGeom>
              <a:avLst/>
              <a:gdLst>
                <a:gd name="T0" fmla="*/ 50 w 81"/>
                <a:gd name="T1" fmla="*/ 0 h 108"/>
                <a:gd name="T2" fmla="*/ 54 w 81"/>
                <a:gd name="T3" fmla="*/ 0 h 108"/>
                <a:gd name="T4" fmla="*/ 59 w 81"/>
                <a:gd name="T5" fmla="*/ 9 h 108"/>
                <a:gd name="T6" fmla="*/ 63 w 81"/>
                <a:gd name="T7" fmla="*/ 9 h 108"/>
                <a:gd name="T8" fmla="*/ 68 w 81"/>
                <a:gd name="T9" fmla="*/ 13 h 108"/>
                <a:gd name="T10" fmla="*/ 63 w 81"/>
                <a:gd name="T11" fmla="*/ 13 h 108"/>
                <a:gd name="T12" fmla="*/ 63 w 81"/>
                <a:gd name="T13" fmla="*/ 22 h 108"/>
                <a:gd name="T14" fmla="*/ 63 w 81"/>
                <a:gd name="T15" fmla="*/ 27 h 108"/>
                <a:gd name="T16" fmla="*/ 72 w 81"/>
                <a:gd name="T17" fmla="*/ 41 h 108"/>
                <a:gd name="T18" fmla="*/ 68 w 81"/>
                <a:gd name="T19" fmla="*/ 50 h 108"/>
                <a:gd name="T20" fmla="*/ 63 w 81"/>
                <a:gd name="T21" fmla="*/ 54 h 108"/>
                <a:gd name="T22" fmla="*/ 59 w 81"/>
                <a:gd name="T23" fmla="*/ 59 h 108"/>
                <a:gd name="T24" fmla="*/ 54 w 81"/>
                <a:gd name="T25" fmla="*/ 68 h 108"/>
                <a:gd name="T26" fmla="*/ 54 w 81"/>
                <a:gd name="T27" fmla="*/ 72 h 108"/>
                <a:gd name="T28" fmla="*/ 59 w 81"/>
                <a:gd name="T29" fmla="*/ 77 h 108"/>
                <a:gd name="T30" fmla="*/ 68 w 81"/>
                <a:gd name="T31" fmla="*/ 81 h 108"/>
                <a:gd name="T32" fmla="*/ 77 w 81"/>
                <a:gd name="T33" fmla="*/ 86 h 108"/>
                <a:gd name="T34" fmla="*/ 81 w 81"/>
                <a:gd name="T35" fmla="*/ 90 h 108"/>
                <a:gd name="T36" fmla="*/ 77 w 81"/>
                <a:gd name="T37" fmla="*/ 95 h 108"/>
                <a:gd name="T38" fmla="*/ 68 w 81"/>
                <a:gd name="T39" fmla="*/ 95 h 108"/>
                <a:gd name="T40" fmla="*/ 63 w 81"/>
                <a:gd name="T41" fmla="*/ 95 h 108"/>
                <a:gd name="T42" fmla="*/ 63 w 81"/>
                <a:gd name="T43" fmla="*/ 104 h 108"/>
                <a:gd name="T44" fmla="*/ 63 w 81"/>
                <a:gd name="T45" fmla="*/ 104 h 108"/>
                <a:gd name="T46" fmla="*/ 54 w 81"/>
                <a:gd name="T47" fmla="*/ 108 h 108"/>
                <a:gd name="T48" fmla="*/ 45 w 81"/>
                <a:gd name="T49" fmla="*/ 104 h 108"/>
                <a:gd name="T50" fmla="*/ 45 w 81"/>
                <a:gd name="T51" fmla="*/ 108 h 108"/>
                <a:gd name="T52" fmla="*/ 41 w 81"/>
                <a:gd name="T53" fmla="*/ 108 h 108"/>
                <a:gd name="T54" fmla="*/ 36 w 81"/>
                <a:gd name="T55" fmla="*/ 104 h 108"/>
                <a:gd name="T56" fmla="*/ 36 w 81"/>
                <a:gd name="T57" fmla="*/ 104 h 108"/>
                <a:gd name="T58" fmla="*/ 32 w 81"/>
                <a:gd name="T59" fmla="*/ 99 h 108"/>
                <a:gd name="T60" fmla="*/ 32 w 81"/>
                <a:gd name="T61" fmla="*/ 90 h 108"/>
                <a:gd name="T62" fmla="*/ 36 w 81"/>
                <a:gd name="T63" fmla="*/ 90 h 108"/>
                <a:gd name="T64" fmla="*/ 27 w 81"/>
                <a:gd name="T65" fmla="*/ 86 h 108"/>
                <a:gd name="T66" fmla="*/ 23 w 81"/>
                <a:gd name="T67" fmla="*/ 77 h 108"/>
                <a:gd name="T68" fmla="*/ 14 w 81"/>
                <a:gd name="T69" fmla="*/ 72 h 108"/>
                <a:gd name="T70" fmla="*/ 14 w 81"/>
                <a:gd name="T71" fmla="*/ 72 h 108"/>
                <a:gd name="T72" fmla="*/ 5 w 81"/>
                <a:gd name="T73" fmla="*/ 68 h 108"/>
                <a:gd name="T74" fmla="*/ 0 w 81"/>
                <a:gd name="T75" fmla="*/ 63 h 108"/>
                <a:gd name="T76" fmla="*/ 5 w 81"/>
                <a:gd name="T77" fmla="*/ 54 h 108"/>
                <a:gd name="T78" fmla="*/ 5 w 81"/>
                <a:gd name="T79" fmla="*/ 54 h 108"/>
                <a:gd name="T80" fmla="*/ 9 w 81"/>
                <a:gd name="T81" fmla="*/ 50 h 108"/>
                <a:gd name="T82" fmla="*/ 14 w 81"/>
                <a:gd name="T83" fmla="*/ 50 h 108"/>
                <a:gd name="T84" fmla="*/ 14 w 81"/>
                <a:gd name="T85" fmla="*/ 45 h 108"/>
                <a:gd name="T86" fmla="*/ 18 w 81"/>
                <a:gd name="T87" fmla="*/ 41 h 108"/>
                <a:gd name="T88" fmla="*/ 18 w 81"/>
                <a:gd name="T89" fmla="*/ 36 h 108"/>
                <a:gd name="T90" fmla="*/ 18 w 81"/>
                <a:gd name="T91" fmla="*/ 32 h 108"/>
                <a:gd name="T92" fmla="*/ 18 w 81"/>
                <a:gd name="T93" fmla="*/ 27 h 108"/>
                <a:gd name="T94" fmla="*/ 18 w 81"/>
                <a:gd name="T95" fmla="*/ 27 h 108"/>
                <a:gd name="T96" fmla="*/ 23 w 81"/>
                <a:gd name="T97" fmla="*/ 32 h 108"/>
                <a:gd name="T98" fmla="*/ 32 w 81"/>
                <a:gd name="T99" fmla="*/ 32 h 108"/>
                <a:gd name="T100" fmla="*/ 36 w 81"/>
                <a:gd name="T101" fmla="*/ 32 h 108"/>
                <a:gd name="T102" fmla="*/ 41 w 81"/>
                <a:gd name="T103" fmla="*/ 32 h 108"/>
                <a:gd name="T104" fmla="*/ 41 w 81"/>
                <a:gd name="T105" fmla="*/ 27 h 108"/>
                <a:gd name="T106" fmla="*/ 36 w 81"/>
                <a:gd name="T107" fmla="*/ 22 h 108"/>
                <a:gd name="T108" fmla="*/ 32 w 81"/>
                <a:gd name="T109" fmla="*/ 22 h 108"/>
                <a:gd name="T110" fmla="*/ 41 w 81"/>
                <a:gd name="T111" fmla="*/ 18 h 108"/>
                <a:gd name="T112" fmla="*/ 45 w 81"/>
                <a:gd name="T113" fmla="*/ 18 h 108"/>
                <a:gd name="T114" fmla="*/ 45 w 81"/>
                <a:gd name="T115" fmla="*/ 13 h 108"/>
                <a:gd name="T116" fmla="*/ 45 w 81"/>
                <a:gd name="T117" fmla="*/ 9 h 108"/>
                <a:gd name="T118" fmla="*/ 50 w 81"/>
                <a:gd name="T119" fmla="*/ 13 h 108"/>
                <a:gd name="T120" fmla="*/ 50 w 81"/>
                <a:gd name="T121" fmla="*/ 9 h 108"/>
                <a:gd name="T122" fmla="*/ 45 w 81"/>
                <a:gd name="T123" fmla="*/ 0 h 108"/>
                <a:gd name="T124" fmla="*/ 50 w 81"/>
                <a:gd name="T1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108">
                  <a:moveTo>
                    <a:pt x="50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9" y="4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8" y="9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32"/>
                  </a:lnTo>
                  <a:lnTo>
                    <a:pt x="68" y="32"/>
                  </a:lnTo>
                  <a:lnTo>
                    <a:pt x="68" y="36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4" y="59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8" y="81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90"/>
                  </a:lnTo>
                  <a:lnTo>
                    <a:pt x="81" y="90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7" y="95"/>
                  </a:lnTo>
                  <a:lnTo>
                    <a:pt x="72" y="95"/>
                  </a:lnTo>
                  <a:lnTo>
                    <a:pt x="72" y="95"/>
                  </a:lnTo>
                  <a:lnTo>
                    <a:pt x="72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3" y="95"/>
                  </a:lnTo>
                  <a:lnTo>
                    <a:pt x="63" y="95"/>
                  </a:lnTo>
                  <a:lnTo>
                    <a:pt x="63" y="95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59" y="104"/>
                  </a:lnTo>
                  <a:lnTo>
                    <a:pt x="54" y="104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4" y="104"/>
                  </a:lnTo>
                  <a:lnTo>
                    <a:pt x="50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104"/>
                  </a:lnTo>
                  <a:lnTo>
                    <a:pt x="32" y="99"/>
                  </a:lnTo>
                  <a:lnTo>
                    <a:pt x="32" y="104"/>
                  </a:lnTo>
                  <a:lnTo>
                    <a:pt x="27" y="99"/>
                  </a:lnTo>
                  <a:lnTo>
                    <a:pt x="32" y="99"/>
                  </a:lnTo>
                  <a:lnTo>
                    <a:pt x="32" y="99"/>
                  </a:lnTo>
                  <a:lnTo>
                    <a:pt x="32" y="95"/>
                  </a:lnTo>
                  <a:lnTo>
                    <a:pt x="32" y="95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3" y="77"/>
                  </a:lnTo>
                  <a:lnTo>
                    <a:pt x="23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4" y="72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9" y="72"/>
                  </a:lnTo>
                  <a:lnTo>
                    <a:pt x="9" y="68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0" y="63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7" name="Freeform 134">
              <a:extLst>
                <a:ext uri="{FF2B5EF4-FFF2-40B4-BE49-F238E27FC236}">
                  <a16:creationId xmlns:a16="http://schemas.microsoft.com/office/drawing/2014/main" id="{C35B7F68-713E-1AA6-C09D-32B2C02FE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6" y="1689101"/>
              <a:ext cx="93663" cy="158750"/>
            </a:xfrm>
            <a:custGeom>
              <a:avLst/>
              <a:gdLst>
                <a:gd name="T0" fmla="*/ 28 w 59"/>
                <a:gd name="T1" fmla="*/ 9 h 100"/>
                <a:gd name="T2" fmla="*/ 32 w 59"/>
                <a:gd name="T3" fmla="*/ 5 h 100"/>
                <a:gd name="T4" fmla="*/ 37 w 59"/>
                <a:gd name="T5" fmla="*/ 5 h 100"/>
                <a:gd name="T6" fmla="*/ 41 w 59"/>
                <a:gd name="T7" fmla="*/ 5 h 100"/>
                <a:gd name="T8" fmla="*/ 41 w 59"/>
                <a:gd name="T9" fmla="*/ 5 h 100"/>
                <a:gd name="T10" fmla="*/ 46 w 59"/>
                <a:gd name="T11" fmla="*/ 5 h 100"/>
                <a:gd name="T12" fmla="*/ 50 w 59"/>
                <a:gd name="T13" fmla="*/ 5 h 100"/>
                <a:gd name="T14" fmla="*/ 50 w 59"/>
                <a:gd name="T15" fmla="*/ 5 h 100"/>
                <a:gd name="T16" fmla="*/ 55 w 59"/>
                <a:gd name="T17" fmla="*/ 5 h 100"/>
                <a:gd name="T18" fmla="*/ 55 w 59"/>
                <a:gd name="T19" fmla="*/ 9 h 100"/>
                <a:gd name="T20" fmla="*/ 55 w 59"/>
                <a:gd name="T21" fmla="*/ 9 h 100"/>
                <a:gd name="T22" fmla="*/ 59 w 59"/>
                <a:gd name="T23" fmla="*/ 14 h 100"/>
                <a:gd name="T24" fmla="*/ 55 w 59"/>
                <a:gd name="T25" fmla="*/ 14 h 100"/>
                <a:gd name="T26" fmla="*/ 50 w 59"/>
                <a:gd name="T27" fmla="*/ 18 h 100"/>
                <a:gd name="T28" fmla="*/ 46 w 59"/>
                <a:gd name="T29" fmla="*/ 23 h 100"/>
                <a:gd name="T30" fmla="*/ 46 w 59"/>
                <a:gd name="T31" fmla="*/ 27 h 100"/>
                <a:gd name="T32" fmla="*/ 46 w 59"/>
                <a:gd name="T33" fmla="*/ 32 h 100"/>
                <a:gd name="T34" fmla="*/ 46 w 59"/>
                <a:gd name="T35" fmla="*/ 36 h 100"/>
                <a:gd name="T36" fmla="*/ 41 w 59"/>
                <a:gd name="T37" fmla="*/ 36 h 100"/>
                <a:gd name="T38" fmla="*/ 46 w 59"/>
                <a:gd name="T39" fmla="*/ 41 h 100"/>
                <a:gd name="T40" fmla="*/ 41 w 59"/>
                <a:gd name="T41" fmla="*/ 45 h 100"/>
                <a:gd name="T42" fmla="*/ 41 w 59"/>
                <a:gd name="T43" fmla="*/ 45 h 100"/>
                <a:gd name="T44" fmla="*/ 32 w 59"/>
                <a:gd name="T45" fmla="*/ 50 h 100"/>
                <a:gd name="T46" fmla="*/ 37 w 59"/>
                <a:gd name="T47" fmla="*/ 50 h 100"/>
                <a:gd name="T48" fmla="*/ 41 w 59"/>
                <a:gd name="T49" fmla="*/ 59 h 100"/>
                <a:gd name="T50" fmla="*/ 41 w 59"/>
                <a:gd name="T51" fmla="*/ 64 h 100"/>
                <a:gd name="T52" fmla="*/ 37 w 59"/>
                <a:gd name="T53" fmla="*/ 64 h 100"/>
                <a:gd name="T54" fmla="*/ 37 w 59"/>
                <a:gd name="T55" fmla="*/ 68 h 100"/>
                <a:gd name="T56" fmla="*/ 41 w 59"/>
                <a:gd name="T57" fmla="*/ 77 h 100"/>
                <a:gd name="T58" fmla="*/ 41 w 59"/>
                <a:gd name="T59" fmla="*/ 77 h 100"/>
                <a:gd name="T60" fmla="*/ 37 w 59"/>
                <a:gd name="T61" fmla="*/ 82 h 100"/>
                <a:gd name="T62" fmla="*/ 32 w 59"/>
                <a:gd name="T63" fmla="*/ 86 h 100"/>
                <a:gd name="T64" fmla="*/ 32 w 59"/>
                <a:gd name="T65" fmla="*/ 95 h 100"/>
                <a:gd name="T66" fmla="*/ 23 w 59"/>
                <a:gd name="T67" fmla="*/ 100 h 100"/>
                <a:gd name="T68" fmla="*/ 14 w 59"/>
                <a:gd name="T69" fmla="*/ 95 h 100"/>
                <a:gd name="T70" fmla="*/ 9 w 59"/>
                <a:gd name="T71" fmla="*/ 95 h 100"/>
                <a:gd name="T72" fmla="*/ 9 w 59"/>
                <a:gd name="T73" fmla="*/ 91 h 100"/>
                <a:gd name="T74" fmla="*/ 9 w 59"/>
                <a:gd name="T75" fmla="*/ 82 h 100"/>
                <a:gd name="T76" fmla="*/ 14 w 59"/>
                <a:gd name="T77" fmla="*/ 73 h 100"/>
                <a:gd name="T78" fmla="*/ 14 w 59"/>
                <a:gd name="T79" fmla="*/ 68 h 100"/>
                <a:gd name="T80" fmla="*/ 9 w 59"/>
                <a:gd name="T81" fmla="*/ 68 h 100"/>
                <a:gd name="T82" fmla="*/ 5 w 59"/>
                <a:gd name="T83" fmla="*/ 68 h 100"/>
                <a:gd name="T84" fmla="*/ 5 w 59"/>
                <a:gd name="T85" fmla="*/ 64 h 100"/>
                <a:gd name="T86" fmla="*/ 9 w 59"/>
                <a:gd name="T87" fmla="*/ 64 h 100"/>
                <a:gd name="T88" fmla="*/ 14 w 59"/>
                <a:gd name="T89" fmla="*/ 59 h 100"/>
                <a:gd name="T90" fmla="*/ 9 w 59"/>
                <a:gd name="T91" fmla="*/ 64 h 100"/>
                <a:gd name="T92" fmla="*/ 5 w 59"/>
                <a:gd name="T93" fmla="*/ 64 h 100"/>
                <a:gd name="T94" fmla="*/ 0 w 59"/>
                <a:gd name="T95" fmla="*/ 64 h 100"/>
                <a:gd name="T96" fmla="*/ 5 w 59"/>
                <a:gd name="T97" fmla="*/ 59 h 100"/>
                <a:gd name="T98" fmla="*/ 5 w 59"/>
                <a:gd name="T99" fmla="*/ 54 h 100"/>
                <a:gd name="T100" fmla="*/ 9 w 59"/>
                <a:gd name="T101" fmla="*/ 50 h 100"/>
                <a:gd name="T102" fmla="*/ 14 w 59"/>
                <a:gd name="T103" fmla="*/ 36 h 100"/>
                <a:gd name="T104" fmla="*/ 19 w 59"/>
                <a:gd name="T105" fmla="*/ 32 h 100"/>
                <a:gd name="T106" fmla="*/ 19 w 59"/>
                <a:gd name="T107" fmla="*/ 23 h 100"/>
                <a:gd name="T108" fmla="*/ 19 w 59"/>
                <a:gd name="T109" fmla="*/ 18 h 100"/>
                <a:gd name="T110" fmla="*/ 19 w 59"/>
                <a:gd name="T111" fmla="*/ 9 h 100"/>
                <a:gd name="T112" fmla="*/ 19 w 59"/>
                <a:gd name="T113" fmla="*/ 9 h 100"/>
                <a:gd name="T114" fmla="*/ 19 w 59"/>
                <a:gd name="T115" fmla="*/ 5 h 100"/>
                <a:gd name="T116" fmla="*/ 28 w 59"/>
                <a:gd name="T117" fmla="*/ 0 h 100"/>
                <a:gd name="T118" fmla="*/ 28 w 59"/>
                <a:gd name="T119" fmla="*/ 0 h 100"/>
                <a:gd name="T120" fmla="*/ 28 w 59"/>
                <a:gd name="T121" fmla="*/ 5 h 100"/>
                <a:gd name="T122" fmla="*/ 28 w 59"/>
                <a:gd name="T123" fmla="*/ 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" h="100">
                  <a:moveTo>
                    <a:pt x="28" y="5"/>
                  </a:moveTo>
                  <a:lnTo>
                    <a:pt x="28" y="5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9" y="9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7"/>
                  </a:lnTo>
                  <a:lnTo>
                    <a:pt x="46" y="27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2" y="45"/>
                  </a:lnTo>
                  <a:lnTo>
                    <a:pt x="32" y="50"/>
                  </a:lnTo>
                  <a:lnTo>
                    <a:pt x="37" y="50"/>
                  </a:lnTo>
                  <a:lnTo>
                    <a:pt x="37" y="50"/>
                  </a:lnTo>
                  <a:lnTo>
                    <a:pt x="37" y="50"/>
                  </a:lnTo>
                  <a:lnTo>
                    <a:pt x="37" y="54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64"/>
                  </a:lnTo>
                  <a:lnTo>
                    <a:pt x="41" y="64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7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37" y="77"/>
                  </a:lnTo>
                  <a:lnTo>
                    <a:pt x="37" y="77"/>
                  </a:lnTo>
                  <a:lnTo>
                    <a:pt x="37" y="82"/>
                  </a:lnTo>
                  <a:lnTo>
                    <a:pt x="32" y="82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32" y="91"/>
                  </a:lnTo>
                  <a:lnTo>
                    <a:pt x="32" y="95"/>
                  </a:lnTo>
                  <a:lnTo>
                    <a:pt x="32" y="95"/>
                  </a:lnTo>
                  <a:lnTo>
                    <a:pt x="23" y="100"/>
                  </a:lnTo>
                  <a:lnTo>
                    <a:pt x="23" y="100"/>
                  </a:lnTo>
                  <a:lnTo>
                    <a:pt x="19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5" y="95"/>
                  </a:lnTo>
                  <a:lnTo>
                    <a:pt x="9" y="95"/>
                  </a:lnTo>
                  <a:lnTo>
                    <a:pt x="9" y="91"/>
                  </a:lnTo>
                  <a:lnTo>
                    <a:pt x="9" y="86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77"/>
                  </a:lnTo>
                  <a:lnTo>
                    <a:pt x="14" y="73"/>
                  </a:lnTo>
                  <a:lnTo>
                    <a:pt x="9" y="68"/>
                  </a:lnTo>
                  <a:lnTo>
                    <a:pt x="14" y="73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5" y="73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4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9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9" y="59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0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14" y="41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9" y="32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4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8" name="Freeform 135">
              <a:extLst>
                <a:ext uri="{FF2B5EF4-FFF2-40B4-BE49-F238E27FC236}">
                  <a16:creationId xmlns:a16="http://schemas.microsoft.com/office/drawing/2014/main" id="{BC9C8860-3410-3698-C8A5-6403FA20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3541714"/>
              <a:ext cx="236538" cy="250825"/>
            </a:xfrm>
            <a:custGeom>
              <a:avLst/>
              <a:gdLst>
                <a:gd name="T0" fmla="*/ 82 w 149"/>
                <a:gd name="T1" fmla="*/ 54 h 158"/>
                <a:gd name="T2" fmla="*/ 86 w 149"/>
                <a:gd name="T3" fmla="*/ 54 h 158"/>
                <a:gd name="T4" fmla="*/ 95 w 149"/>
                <a:gd name="T5" fmla="*/ 58 h 158"/>
                <a:gd name="T6" fmla="*/ 100 w 149"/>
                <a:gd name="T7" fmla="*/ 54 h 158"/>
                <a:gd name="T8" fmla="*/ 104 w 149"/>
                <a:gd name="T9" fmla="*/ 54 h 158"/>
                <a:gd name="T10" fmla="*/ 113 w 149"/>
                <a:gd name="T11" fmla="*/ 58 h 158"/>
                <a:gd name="T12" fmla="*/ 118 w 149"/>
                <a:gd name="T13" fmla="*/ 63 h 158"/>
                <a:gd name="T14" fmla="*/ 118 w 149"/>
                <a:gd name="T15" fmla="*/ 68 h 158"/>
                <a:gd name="T16" fmla="*/ 122 w 149"/>
                <a:gd name="T17" fmla="*/ 77 h 158"/>
                <a:gd name="T18" fmla="*/ 122 w 149"/>
                <a:gd name="T19" fmla="*/ 81 h 158"/>
                <a:gd name="T20" fmla="*/ 127 w 149"/>
                <a:gd name="T21" fmla="*/ 86 h 158"/>
                <a:gd name="T22" fmla="*/ 131 w 149"/>
                <a:gd name="T23" fmla="*/ 90 h 158"/>
                <a:gd name="T24" fmla="*/ 140 w 149"/>
                <a:gd name="T25" fmla="*/ 86 h 158"/>
                <a:gd name="T26" fmla="*/ 145 w 149"/>
                <a:gd name="T27" fmla="*/ 90 h 158"/>
                <a:gd name="T28" fmla="*/ 145 w 149"/>
                <a:gd name="T29" fmla="*/ 99 h 158"/>
                <a:gd name="T30" fmla="*/ 145 w 149"/>
                <a:gd name="T31" fmla="*/ 117 h 158"/>
                <a:gd name="T32" fmla="*/ 145 w 149"/>
                <a:gd name="T33" fmla="*/ 140 h 158"/>
                <a:gd name="T34" fmla="*/ 145 w 149"/>
                <a:gd name="T35" fmla="*/ 144 h 158"/>
                <a:gd name="T36" fmla="*/ 136 w 149"/>
                <a:gd name="T37" fmla="*/ 149 h 158"/>
                <a:gd name="T38" fmla="*/ 136 w 149"/>
                <a:gd name="T39" fmla="*/ 153 h 158"/>
                <a:gd name="T40" fmla="*/ 131 w 149"/>
                <a:gd name="T41" fmla="*/ 153 h 158"/>
                <a:gd name="T42" fmla="*/ 122 w 149"/>
                <a:gd name="T43" fmla="*/ 158 h 158"/>
                <a:gd name="T44" fmla="*/ 118 w 149"/>
                <a:gd name="T45" fmla="*/ 158 h 158"/>
                <a:gd name="T46" fmla="*/ 100 w 149"/>
                <a:gd name="T47" fmla="*/ 153 h 158"/>
                <a:gd name="T48" fmla="*/ 86 w 149"/>
                <a:gd name="T49" fmla="*/ 149 h 158"/>
                <a:gd name="T50" fmla="*/ 91 w 149"/>
                <a:gd name="T51" fmla="*/ 144 h 158"/>
                <a:gd name="T52" fmla="*/ 91 w 149"/>
                <a:gd name="T53" fmla="*/ 144 h 158"/>
                <a:gd name="T54" fmla="*/ 91 w 149"/>
                <a:gd name="T55" fmla="*/ 135 h 158"/>
                <a:gd name="T56" fmla="*/ 91 w 149"/>
                <a:gd name="T57" fmla="*/ 131 h 158"/>
                <a:gd name="T58" fmla="*/ 91 w 149"/>
                <a:gd name="T59" fmla="*/ 126 h 158"/>
                <a:gd name="T60" fmla="*/ 95 w 149"/>
                <a:gd name="T61" fmla="*/ 122 h 158"/>
                <a:gd name="T62" fmla="*/ 91 w 149"/>
                <a:gd name="T63" fmla="*/ 113 h 158"/>
                <a:gd name="T64" fmla="*/ 82 w 149"/>
                <a:gd name="T65" fmla="*/ 108 h 158"/>
                <a:gd name="T66" fmla="*/ 64 w 149"/>
                <a:gd name="T67" fmla="*/ 99 h 158"/>
                <a:gd name="T68" fmla="*/ 46 w 149"/>
                <a:gd name="T69" fmla="*/ 90 h 158"/>
                <a:gd name="T70" fmla="*/ 27 w 149"/>
                <a:gd name="T71" fmla="*/ 86 h 158"/>
                <a:gd name="T72" fmla="*/ 18 w 149"/>
                <a:gd name="T73" fmla="*/ 77 h 158"/>
                <a:gd name="T74" fmla="*/ 5 w 149"/>
                <a:gd name="T75" fmla="*/ 63 h 158"/>
                <a:gd name="T76" fmla="*/ 0 w 149"/>
                <a:gd name="T77" fmla="*/ 58 h 158"/>
                <a:gd name="T78" fmla="*/ 0 w 149"/>
                <a:gd name="T79" fmla="*/ 31 h 158"/>
                <a:gd name="T80" fmla="*/ 5 w 149"/>
                <a:gd name="T81" fmla="*/ 13 h 158"/>
                <a:gd name="T82" fmla="*/ 27 w 149"/>
                <a:gd name="T83" fmla="*/ 4 h 158"/>
                <a:gd name="T84" fmla="*/ 59 w 149"/>
                <a:gd name="T85" fmla="*/ 9 h 158"/>
                <a:gd name="T86" fmla="*/ 68 w 149"/>
                <a:gd name="T87" fmla="*/ 18 h 158"/>
                <a:gd name="T88" fmla="*/ 73 w 149"/>
                <a:gd name="T89" fmla="*/ 22 h 158"/>
                <a:gd name="T90" fmla="*/ 73 w 149"/>
                <a:gd name="T91" fmla="*/ 27 h 158"/>
                <a:gd name="T92" fmla="*/ 73 w 149"/>
                <a:gd name="T93" fmla="*/ 31 h 158"/>
                <a:gd name="T94" fmla="*/ 77 w 149"/>
                <a:gd name="T95" fmla="*/ 36 h 158"/>
                <a:gd name="T96" fmla="*/ 77 w 149"/>
                <a:gd name="T97" fmla="*/ 40 h 158"/>
                <a:gd name="T98" fmla="*/ 77 w 149"/>
                <a:gd name="T99" fmla="*/ 49 h 158"/>
                <a:gd name="T100" fmla="*/ 77 w 149"/>
                <a:gd name="T101" fmla="*/ 5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158">
                  <a:moveTo>
                    <a:pt x="77" y="54"/>
                  </a:moveTo>
                  <a:lnTo>
                    <a:pt x="77" y="54"/>
                  </a:lnTo>
                  <a:lnTo>
                    <a:pt x="77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8"/>
                  </a:lnTo>
                  <a:lnTo>
                    <a:pt x="109" y="58"/>
                  </a:lnTo>
                  <a:lnTo>
                    <a:pt x="109" y="58"/>
                  </a:lnTo>
                  <a:lnTo>
                    <a:pt x="109" y="58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3" y="63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22" y="72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6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27" y="90"/>
                  </a:lnTo>
                  <a:lnTo>
                    <a:pt x="127" y="90"/>
                  </a:lnTo>
                  <a:lnTo>
                    <a:pt x="127" y="90"/>
                  </a:lnTo>
                  <a:lnTo>
                    <a:pt x="131" y="90"/>
                  </a:lnTo>
                  <a:lnTo>
                    <a:pt x="131" y="90"/>
                  </a:lnTo>
                  <a:lnTo>
                    <a:pt x="131" y="90"/>
                  </a:lnTo>
                  <a:lnTo>
                    <a:pt x="136" y="90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40" y="86"/>
                  </a:lnTo>
                  <a:lnTo>
                    <a:pt x="140" y="86"/>
                  </a:lnTo>
                  <a:lnTo>
                    <a:pt x="140" y="86"/>
                  </a:lnTo>
                  <a:lnTo>
                    <a:pt x="140" y="86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5"/>
                  </a:lnTo>
                  <a:lnTo>
                    <a:pt x="145" y="95"/>
                  </a:lnTo>
                  <a:lnTo>
                    <a:pt x="145" y="99"/>
                  </a:lnTo>
                  <a:lnTo>
                    <a:pt x="145" y="108"/>
                  </a:lnTo>
                  <a:lnTo>
                    <a:pt x="145" y="108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45" y="117"/>
                  </a:lnTo>
                  <a:lnTo>
                    <a:pt x="145" y="122"/>
                  </a:lnTo>
                  <a:lnTo>
                    <a:pt x="145" y="126"/>
                  </a:lnTo>
                  <a:lnTo>
                    <a:pt x="149" y="135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5" y="144"/>
                  </a:lnTo>
                  <a:lnTo>
                    <a:pt x="145" y="144"/>
                  </a:lnTo>
                  <a:lnTo>
                    <a:pt x="145" y="144"/>
                  </a:lnTo>
                  <a:lnTo>
                    <a:pt x="140" y="144"/>
                  </a:lnTo>
                  <a:lnTo>
                    <a:pt x="140" y="144"/>
                  </a:lnTo>
                  <a:lnTo>
                    <a:pt x="140" y="144"/>
                  </a:lnTo>
                  <a:lnTo>
                    <a:pt x="140" y="149"/>
                  </a:lnTo>
                  <a:lnTo>
                    <a:pt x="136" y="149"/>
                  </a:lnTo>
                  <a:lnTo>
                    <a:pt x="136" y="149"/>
                  </a:lnTo>
                  <a:lnTo>
                    <a:pt x="136" y="149"/>
                  </a:lnTo>
                  <a:lnTo>
                    <a:pt x="136" y="149"/>
                  </a:lnTo>
                  <a:lnTo>
                    <a:pt x="136" y="153"/>
                  </a:lnTo>
                  <a:lnTo>
                    <a:pt x="136" y="153"/>
                  </a:lnTo>
                  <a:lnTo>
                    <a:pt x="136" y="153"/>
                  </a:lnTo>
                  <a:lnTo>
                    <a:pt x="136" y="153"/>
                  </a:lnTo>
                  <a:lnTo>
                    <a:pt x="131" y="153"/>
                  </a:lnTo>
                  <a:lnTo>
                    <a:pt x="131" y="153"/>
                  </a:lnTo>
                  <a:lnTo>
                    <a:pt x="131" y="153"/>
                  </a:lnTo>
                  <a:lnTo>
                    <a:pt x="127" y="153"/>
                  </a:lnTo>
                  <a:lnTo>
                    <a:pt x="127" y="153"/>
                  </a:lnTo>
                  <a:lnTo>
                    <a:pt x="127" y="153"/>
                  </a:lnTo>
                  <a:lnTo>
                    <a:pt x="127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18" y="158"/>
                  </a:lnTo>
                  <a:lnTo>
                    <a:pt x="118" y="158"/>
                  </a:lnTo>
                  <a:lnTo>
                    <a:pt x="118" y="158"/>
                  </a:lnTo>
                  <a:lnTo>
                    <a:pt x="113" y="158"/>
                  </a:lnTo>
                  <a:lnTo>
                    <a:pt x="113" y="158"/>
                  </a:lnTo>
                  <a:lnTo>
                    <a:pt x="109" y="158"/>
                  </a:lnTo>
                  <a:lnTo>
                    <a:pt x="100" y="153"/>
                  </a:lnTo>
                  <a:lnTo>
                    <a:pt x="95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91" y="149"/>
                  </a:lnTo>
                  <a:lnTo>
                    <a:pt x="91" y="144"/>
                  </a:lnTo>
                  <a:lnTo>
                    <a:pt x="91" y="144"/>
                  </a:lnTo>
                  <a:lnTo>
                    <a:pt x="91" y="144"/>
                  </a:lnTo>
                  <a:lnTo>
                    <a:pt x="91" y="144"/>
                  </a:lnTo>
                  <a:lnTo>
                    <a:pt x="91" y="144"/>
                  </a:lnTo>
                  <a:lnTo>
                    <a:pt x="91" y="144"/>
                  </a:lnTo>
                  <a:lnTo>
                    <a:pt x="91" y="140"/>
                  </a:lnTo>
                  <a:lnTo>
                    <a:pt x="91" y="140"/>
                  </a:lnTo>
                  <a:lnTo>
                    <a:pt x="91" y="140"/>
                  </a:lnTo>
                  <a:lnTo>
                    <a:pt x="91" y="140"/>
                  </a:lnTo>
                  <a:lnTo>
                    <a:pt x="91" y="135"/>
                  </a:lnTo>
                  <a:lnTo>
                    <a:pt x="91" y="135"/>
                  </a:lnTo>
                  <a:lnTo>
                    <a:pt x="91" y="135"/>
                  </a:lnTo>
                  <a:lnTo>
                    <a:pt x="91" y="135"/>
                  </a:lnTo>
                  <a:lnTo>
                    <a:pt x="91" y="135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26"/>
                  </a:lnTo>
                  <a:lnTo>
                    <a:pt x="95" y="126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17"/>
                  </a:lnTo>
                  <a:lnTo>
                    <a:pt x="95" y="117"/>
                  </a:lnTo>
                  <a:lnTo>
                    <a:pt x="95" y="117"/>
                  </a:lnTo>
                  <a:lnTo>
                    <a:pt x="91" y="113"/>
                  </a:lnTo>
                  <a:lnTo>
                    <a:pt x="86" y="113"/>
                  </a:lnTo>
                  <a:lnTo>
                    <a:pt x="86" y="108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77" y="108"/>
                  </a:lnTo>
                  <a:lnTo>
                    <a:pt x="77" y="108"/>
                  </a:lnTo>
                  <a:lnTo>
                    <a:pt x="73" y="108"/>
                  </a:lnTo>
                  <a:lnTo>
                    <a:pt x="64" y="104"/>
                  </a:lnTo>
                  <a:lnTo>
                    <a:pt x="64" y="99"/>
                  </a:lnTo>
                  <a:lnTo>
                    <a:pt x="59" y="99"/>
                  </a:lnTo>
                  <a:lnTo>
                    <a:pt x="59" y="95"/>
                  </a:lnTo>
                  <a:lnTo>
                    <a:pt x="50" y="95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27" y="86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18" y="81"/>
                  </a:lnTo>
                  <a:lnTo>
                    <a:pt x="18" y="77"/>
                  </a:lnTo>
                  <a:lnTo>
                    <a:pt x="14" y="77"/>
                  </a:lnTo>
                  <a:lnTo>
                    <a:pt x="14" y="72"/>
                  </a:lnTo>
                  <a:lnTo>
                    <a:pt x="9" y="72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3"/>
                  </a:lnTo>
                  <a:lnTo>
                    <a:pt x="5" y="9"/>
                  </a:lnTo>
                  <a:lnTo>
                    <a:pt x="9" y="9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27" y="4"/>
                  </a:lnTo>
                  <a:lnTo>
                    <a:pt x="32" y="0"/>
                  </a:lnTo>
                  <a:lnTo>
                    <a:pt x="41" y="0"/>
                  </a:lnTo>
                  <a:lnTo>
                    <a:pt x="50" y="0"/>
                  </a:lnTo>
                  <a:lnTo>
                    <a:pt x="55" y="4"/>
                  </a:lnTo>
                  <a:lnTo>
                    <a:pt x="59" y="9"/>
                  </a:lnTo>
                  <a:lnTo>
                    <a:pt x="64" y="9"/>
                  </a:lnTo>
                  <a:lnTo>
                    <a:pt x="68" y="9"/>
                  </a:lnTo>
                  <a:lnTo>
                    <a:pt x="68" y="13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73" y="22"/>
                  </a:lnTo>
                  <a:lnTo>
                    <a:pt x="73" y="22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7" y="31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09" name="Freeform 136">
              <a:extLst>
                <a:ext uri="{FF2B5EF4-FFF2-40B4-BE49-F238E27FC236}">
                  <a16:creationId xmlns:a16="http://schemas.microsoft.com/office/drawing/2014/main" id="{069E5867-4E4E-4A5B-378B-AC89F867F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888" y="1976439"/>
              <a:ext cx="14288" cy="36513"/>
            </a:xfrm>
            <a:custGeom>
              <a:avLst/>
              <a:gdLst>
                <a:gd name="T0" fmla="*/ 9 w 9"/>
                <a:gd name="T1" fmla="*/ 9 h 23"/>
                <a:gd name="T2" fmla="*/ 9 w 9"/>
                <a:gd name="T3" fmla="*/ 9 h 23"/>
                <a:gd name="T4" fmla="*/ 9 w 9"/>
                <a:gd name="T5" fmla="*/ 14 h 23"/>
                <a:gd name="T6" fmla="*/ 9 w 9"/>
                <a:gd name="T7" fmla="*/ 14 h 23"/>
                <a:gd name="T8" fmla="*/ 9 w 9"/>
                <a:gd name="T9" fmla="*/ 18 h 23"/>
                <a:gd name="T10" fmla="*/ 9 w 9"/>
                <a:gd name="T11" fmla="*/ 18 h 23"/>
                <a:gd name="T12" fmla="*/ 9 w 9"/>
                <a:gd name="T13" fmla="*/ 18 h 23"/>
                <a:gd name="T14" fmla="*/ 4 w 9"/>
                <a:gd name="T15" fmla="*/ 18 h 23"/>
                <a:gd name="T16" fmla="*/ 0 w 9"/>
                <a:gd name="T17" fmla="*/ 23 h 23"/>
                <a:gd name="T18" fmla="*/ 0 w 9"/>
                <a:gd name="T19" fmla="*/ 23 h 23"/>
                <a:gd name="T20" fmla="*/ 0 w 9"/>
                <a:gd name="T21" fmla="*/ 23 h 23"/>
                <a:gd name="T22" fmla="*/ 0 w 9"/>
                <a:gd name="T23" fmla="*/ 23 h 23"/>
                <a:gd name="T24" fmla="*/ 0 w 9"/>
                <a:gd name="T25" fmla="*/ 18 h 23"/>
                <a:gd name="T26" fmla="*/ 0 w 9"/>
                <a:gd name="T27" fmla="*/ 18 h 23"/>
                <a:gd name="T28" fmla="*/ 0 w 9"/>
                <a:gd name="T29" fmla="*/ 14 h 23"/>
                <a:gd name="T30" fmla="*/ 4 w 9"/>
                <a:gd name="T31" fmla="*/ 14 h 23"/>
                <a:gd name="T32" fmla="*/ 4 w 9"/>
                <a:gd name="T33" fmla="*/ 14 h 23"/>
                <a:gd name="T34" fmla="*/ 4 w 9"/>
                <a:gd name="T35" fmla="*/ 14 h 23"/>
                <a:gd name="T36" fmla="*/ 0 w 9"/>
                <a:gd name="T37" fmla="*/ 14 h 23"/>
                <a:gd name="T38" fmla="*/ 0 w 9"/>
                <a:gd name="T39" fmla="*/ 14 h 23"/>
                <a:gd name="T40" fmla="*/ 0 w 9"/>
                <a:gd name="T41" fmla="*/ 14 h 23"/>
                <a:gd name="T42" fmla="*/ 0 w 9"/>
                <a:gd name="T43" fmla="*/ 14 h 23"/>
                <a:gd name="T44" fmla="*/ 0 w 9"/>
                <a:gd name="T45" fmla="*/ 14 h 23"/>
                <a:gd name="T46" fmla="*/ 0 w 9"/>
                <a:gd name="T47" fmla="*/ 14 h 23"/>
                <a:gd name="T48" fmla="*/ 0 w 9"/>
                <a:gd name="T49" fmla="*/ 9 h 23"/>
                <a:gd name="T50" fmla="*/ 0 w 9"/>
                <a:gd name="T51" fmla="*/ 9 h 23"/>
                <a:gd name="T52" fmla="*/ 0 w 9"/>
                <a:gd name="T53" fmla="*/ 9 h 23"/>
                <a:gd name="T54" fmla="*/ 0 w 9"/>
                <a:gd name="T55" fmla="*/ 5 h 23"/>
                <a:gd name="T56" fmla="*/ 0 w 9"/>
                <a:gd name="T57" fmla="*/ 5 h 23"/>
                <a:gd name="T58" fmla="*/ 0 w 9"/>
                <a:gd name="T59" fmla="*/ 5 h 23"/>
                <a:gd name="T60" fmla="*/ 0 w 9"/>
                <a:gd name="T61" fmla="*/ 0 h 23"/>
                <a:gd name="T62" fmla="*/ 0 w 9"/>
                <a:gd name="T63" fmla="*/ 0 h 23"/>
                <a:gd name="T64" fmla="*/ 4 w 9"/>
                <a:gd name="T65" fmla="*/ 0 h 23"/>
                <a:gd name="T66" fmla="*/ 4 w 9"/>
                <a:gd name="T67" fmla="*/ 0 h 23"/>
                <a:gd name="T68" fmla="*/ 4 w 9"/>
                <a:gd name="T69" fmla="*/ 0 h 23"/>
                <a:gd name="T70" fmla="*/ 4 w 9"/>
                <a:gd name="T71" fmla="*/ 0 h 23"/>
                <a:gd name="T72" fmla="*/ 4 w 9"/>
                <a:gd name="T73" fmla="*/ 0 h 23"/>
                <a:gd name="T74" fmla="*/ 9 w 9"/>
                <a:gd name="T75" fmla="*/ 0 h 23"/>
                <a:gd name="T76" fmla="*/ 9 w 9"/>
                <a:gd name="T77" fmla="*/ 5 h 23"/>
                <a:gd name="T78" fmla="*/ 9 w 9"/>
                <a:gd name="T79" fmla="*/ 9 h 23"/>
                <a:gd name="T80" fmla="*/ 9 w 9"/>
                <a:gd name="T8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" h="23">
                  <a:moveTo>
                    <a:pt x="9" y="9"/>
                  </a:moveTo>
                  <a:lnTo>
                    <a:pt x="9" y="9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5"/>
                  </a:lnTo>
                  <a:lnTo>
                    <a:pt x="9" y="9"/>
                  </a:lnTo>
                  <a:lnTo>
                    <a:pt x="9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0" name="Freeform 137">
              <a:extLst>
                <a:ext uri="{FF2B5EF4-FFF2-40B4-BE49-F238E27FC236}">
                  <a16:creationId xmlns:a16="http://schemas.microsoft.com/office/drawing/2014/main" id="{1E7276A5-73CF-9F59-5F5C-7F9CC1BB2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451" y="2163764"/>
              <a:ext cx="22225" cy="42863"/>
            </a:xfrm>
            <a:custGeom>
              <a:avLst/>
              <a:gdLst>
                <a:gd name="T0" fmla="*/ 9 w 14"/>
                <a:gd name="T1" fmla="*/ 27 h 27"/>
                <a:gd name="T2" fmla="*/ 9 w 14"/>
                <a:gd name="T3" fmla="*/ 27 h 27"/>
                <a:gd name="T4" fmla="*/ 5 w 14"/>
                <a:gd name="T5" fmla="*/ 27 h 27"/>
                <a:gd name="T6" fmla="*/ 5 w 14"/>
                <a:gd name="T7" fmla="*/ 27 h 27"/>
                <a:gd name="T8" fmla="*/ 5 w 14"/>
                <a:gd name="T9" fmla="*/ 27 h 27"/>
                <a:gd name="T10" fmla="*/ 5 w 14"/>
                <a:gd name="T11" fmla="*/ 27 h 27"/>
                <a:gd name="T12" fmla="*/ 0 w 14"/>
                <a:gd name="T13" fmla="*/ 27 h 27"/>
                <a:gd name="T14" fmla="*/ 0 w 14"/>
                <a:gd name="T15" fmla="*/ 22 h 27"/>
                <a:gd name="T16" fmla="*/ 0 w 14"/>
                <a:gd name="T17" fmla="*/ 22 h 27"/>
                <a:gd name="T18" fmla="*/ 0 w 14"/>
                <a:gd name="T19" fmla="*/ 22 h 27"/>
                <a:gd name="T20" fmla="*/ 0 w 14"/>
                <a:gd name="T21" fmla="*/ 18 h 27"/>
                <a:gd name="T22" fmla="*/ 0 w 14"/>
                <a:gd name="T23" fmla="*/ 13 h 27"/>
                <a:gd name="T24" fmla="*/ 0 w 14"/>
                <a:gd name="T25" fmla="*/ 13 h 27"/>
                <a:gd name="T26" fmla="*/ 0 w 14"/>
                <a:gd name="T27" fmla="*/ 13 h 27"/>
                <a:gd name="T28" fmla="*/ 0 w 14"/>
                <a:gd name="T29" fmla="*/ 9 h 27"/>
                <a:gd name="T30" fmla="*/ 0 w 14"/>
                <a:gd name="T31" fmla="*/ 9 h 27"/>
                <a:gd name="T32" fmla="*/ 0 w 14"/>
                <a:gd name="T33" fmla="*/ 0 h 27"/>
                <a:gd name="T34" fmla="*/ 5 w 14"/>
                <a:gd name="T35" fmla="*/ 0 h 27"/>
                <a:gd name="T36" fmla="*/ 5 w 14"/>
                <a:gd name="T37" fmla="*/ 0 h 27"/>
                <a:gd name="T38" fmla="*/ 9 w 14"/>
                <a:gd name="T39" fmla="*/ 0 h 27"/>
                <a:gd name="T40" fmla="*/ 9 w 14"/>
                <a:gd name="T41" fmla="*/ 4 h 27"/>
                <a:gd name="T42" fmla="*/ 9 w 14"/>
                <a:gd name="T43" fmla="*/ 4 h 27"/>
                <a:gd name="T44" fmla="*/ 9 w 14"/>
                <a:gd name="T45" fmla="*/ 9 h 27"/>
                <a:gd name="T46" fmla="*/ 9 w 14"/>
                <a:gd name="T47" fmla="*/ 9 h 27"/>
                <a:gd name="T48" fmla="*/ 9 w 14"/>
                <a:gd name="T49" fmla="*/ 13 h 27"/>
                <a:gd name="T50" fmla="*/ 9 w 14"/>
                <a:gd name="T51" fmla="*/ 13 h 27"/>
                <a:gd name="T52" fmla="*/ 14 w 14"/>
                <a:gd name="T53" fmla="*/ 13 h 27"/>
                <a:gd name="T54" fmla="*/ 14 w 14"/>
                <a:gd name="T55" fmla="*/ 18 h 27"/>
                <a:gd name="T56" fmla="*/ 14 w 14"/>
                <a:gd name="T57" fmla="*/ 18 h 27"/>
                <a:gd name="T58" fmla="*/ 14 w 14"/>
                <a:gd name="T59" fmla="*/ 22 h 27"/>
                <a:gd name="T60" fmla="*/ 14 w 14"/>
                <a:gd name="T61" fmla="*/ 22 h 27"/>
                <a:gd name="T62" fmla="*/ 9 w 14"/>
                <a:gd name="T63" fmla="*/ 27 h 27"/>
                <a:gd name="T64" fmla="*/ 9 w 14"/>
                <a:gd name="T65" fmla="*/ 27 h 27"/>
                <a:gd name="T66" fmla="*/ 9 w 14"/>
                <a:gd name="T67" fmla="*/ 27 h 27"/>
                <a:gd name="T68" fmla="*/ 9 w 14"/>
                <a:gd name="T6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" h="27">
                  <a:moveTo>
                    <a:pt x="9" y="27"/>
                  </a:move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1" name="Freeform 138">
              <a:extLst>
                <a:ext uri="{FF2B5EF4-FFF2-40B4-BE49-F238E27FC236}">
                  <a16:creationId xmlns:a16="http://schemas.microsoft.com/office/drawing/2014/main" id="{40633143-C245-A0C9-3D7D-830200EAD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251" y="1509714"/>
              <a:ext cx="228600" cy="136525"/>
            </a:xfrm>
            <a:custGeom>
              <a:avLst/>
              <a:gdLst>
                <a:gd name="T0" fmla="*/ 104 w 144"/>
                <a:gd name="T1" fmla="*/ 14 h 86"/>
                <a:gd name="T2" fmla="*/ 108 w 144"/>
                <a:gd name="T3" fmla="*/ 18 h 86"/>
                <a:gd name="T4" fmla="*/ 117 w 144"/>
                <a:gd name="T5" fmla="*/ 27 h 86"/>
                <a:gd name="T6" fmla="*/ 117 w 144"/>
                <a:gd name="T7" fmla="*/ 41 h 86"/>
                <a:gd name="T8" fmla="*/ 117 w 144"/>
                <a:gd name="T9" fmla="*/ 45 h 86"/>
                <a:gd name="T10" fmla="*/ 117 w 144"/>
                <a:gd name="T11" fmla="*/ 50 h 86"/>
                <a:gd name="T12" fmla="*/ 126 w 144"/>
                <a:gd name="T13" fmla="*/ 54 h 86"/>
                <a:gd name="T14" fmla="*/ 126 w 144"/>
                <a:gd name="T15" fmla="*/ 54 h 86"/>
                <a:gd name="T16" fmla="*/ 135 w 144"/>
                <a:gd name="T17" fmla="*/ 50 h 86"/>
                <a:gd name="T18" fmla="*/ 140 w 144"/>
                <a:gd name="T19" fmla="*/ 59 h 86"/>
                <a:gd name="T20" fmla="*/ 135 w 144"/>
                <a:gd name="T21" fmla="*/ 64 h 86"/>
                <a:gd name="T22" fmla="*/ 131 w 144"/>
                <a:gd name="T23" fmla="*/ 59 h 86"/>
                <a:gd name="T24" fmla="*/ 131 w 144"/>
                <a:gd name="T25" fmla="*/ 68 h 86"/>
                <a:gd name="T26" fmla="*/ 131 w 144"/>
                <a:gd name="T27" fmla="*/ 73 h 86"/>
                <a:gd name="T28" fmla="*/ 126 w 144"/>
                <a:gd name="T29" fmla="*/ 82 h 86"/>
                <a:gd name="T30" fmla="*/ 117 w 144"/>
                <a:gd name="T31" fmla="*/ 77 h 86"/>
                <a:gd name="T32" fmla="*/ 108 w 144"/>
                <a:gd name="T33" fmla="*/ 77 h 86"/>
                <a:gd name="T34" fmla="*/ 90 w 144"/>
                <a:gd name="T35" fmla="*/ 77 h 86"/>
                <a:gd name="T36" fmla="*/ 77 w 144"/>
                <a:gd name="T37" fmla="*/ 86 h 86"/>
                <a:gd name="T38" fmla="*/ 49 w 144"/>
                <a:gd name="T39" fmla="*/ 82 h 86"/>
                <a:gd name="T40" fmla="*/ 40 w 144"/>
                <a:gd name="T41" fmla="*/ 82 h 86"/>
                <a:gd name="T42" fmla="*/ 40 w 144"/>
                <a:gd name="T43" fmla="*/ 77 h 86"/>
                <a:gd name="T44" fmla="*/ 36 w 144"/>
                <a:gd name="T45" fmla="*/ 73 h 86"/>
                <a:gd name="T46" fmla="*/ 36 w 144"/>
                <a:gd name="T47" fmla="*/ 68 h 86"/>
                <a:gd name="T48" fmla="*/ 36 w 144"/>
                <a:gd name="T49" fmla="*/ 68 h 86"/>
                <a:gd name="T50" fmla="*/ 27 w 144"/>
                <a:gd name="T51" fmla="*/ 68 h 86"/>
                <a:gd name="T52" fmla="*/ 18 w 144"/>
                <a:gd name="T53" fmla="*/ 64 h 86"/>
                <a:gd name="T54" fmla="*/ 18 w 144"/>
                <a:gd name="T55" fmla="*/ 64 h 86"/>
                <a:gd name="T56" fmla="*/ 18 w 144"/>
                <a:gd name="T57" fmla="*/ 64 h 86"/>
                <a:gd name="T58" fmla="*/ 18 w 144"/>
                <a:gd name="T59" fmla="*/ 59 h 86"/>
                <a:gd name="T60" fmla="*/ 18 w 144"/>
                <a:gd name="T61" fmla="*/ 59 h 86"/>
                <a:gd name="T62" fmla="*/ 13 w 144"/>
                <a:gd name="T63" fmla="*/ 54 h 86"/>
                <a:gd name="T64" fmla="*/ 9 w 144"/>
                <a:gd name="T65" fmla="*/ 50 h 86"/>
                <a:gd name="T66" fmla="*/ 4 w 144"/>
                <a:gd name="T67" fmla="*/ 50 h 86"/>
                <a:gd name="T68" fmla="*/ 4 w 144"/>
                <a:gd name="T69" fmla="*/ 45 h 86"/>
                <a:gd name="T70" fmla="*/ 0 w 144"/>
                <a:gd name="T71" fmla="*/ 45 h 86"/>
                <a:gd name="T72" fmla="*/ 0 w 144"/>
                <a:gd name="T73" fmla="*/ 41 h 86"/>
                <a:gd name="T74" fmla="*/ 4 w 144"/>
                <a:gd name="T75" fmla="*/ 36 h 86"/>
                <a:gd name="T76" fmla="*/ 13 w 144"/>
                <a:gd name="T77" fmla="*/ 36 h 86"/>
                <a:gd name="T78" fmla="*/ 13 w 144"/>
                <a:gd name="T79" fmla="*/ 32 h 86"/>
                <a:gd name="T80" fmla="*/ 18 w 144"/>
                <a:gd name="T81" fmla="*/ 27 h 86"/>
                <a:gd name="T82" fmla="*/ 18 w 144"/>
                <a:gd name="T83" fmla="*/ 23 h 86"/>
                <a:gd name="T84" fmla="*/ 22 w 144"/>
                <a:gd name="T85" fmla="*/ 18 h 86"/>
                <a:gd name="T86" fmla="*/ 22 w 144"/>
                <a:gd name="T87" fmla="*/ 14 h 86"/>
                <a:gd name="T88" fmla="*/ 27 w 144"/>
                <a:gd name="T89" fmla="*/ 9 h 86"/>
                <a:gd name="T90" fmla="*/ 36 w 144"/>
                <a:gd name="T91" fmla="*/ 5 h 86"/>
                <a:gd name="T92" fmla="*/ 40 w 144"/>
                <a:gd name="T93" fmla="*/ 5 h 86"/>
                <a:gd name="T94" fmla="*/ 45 w 144"/>
                <a:gd name="T95" fmla="*/ 5 h 86"/>
                <a:gd name="T96" fmla="*/ 54 w 144"/>
                <a:gd name="T97" fmla="*/ 5 h 86"/>
                <a:gd name="T98" fmla="*/ 63 w 144"/>
                <a:gd name="T99" fmla="*/ 5 h 86"/>
                <a:gd name="T100" fmla="*/ 68 w 144"/>
                <a:gd name="T101" fmla="*/ 9 h 86"/>
                <a:gd name="T102" fmla="*/ 86 w 144"/>
                <a:gd name="T103" fmla="*/ 5 h 86"/>
                <a:gd name="T104" fmla="*/ 90 w 144"/>
                <a:gd name="T105" fmla="*/ 0 h 86"/>
                <a:gd name="T106" fmla="*/ 95 w 144"/>
                <a:gd name="T107" fmla="*/ 0 h 86"/>
                <a:gd name="T108" fmla="*/ 99 w 144"/>
                <a:gd name="T109" fmla="*/ 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4" h="86">
                  <a:moveTo>
                    <a:pt x="99" y="9"/>
                  </a:moveTo>
                  <a:lnTo>
                    <a:pt x="99" y="9"/>
                  </a:lnTo>
                  <a:lnTo>
                    <a:pt x="104" y="9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13" y="18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32"/>
                  </a:lnTo>
                  <a:lnTo>
                    <a:pt x="117" y="32"/>
                  </a:lnTo>
                  <a:lnTo>
                    <a:pt x="117" y="36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5"/>
                  </a:lnTo>
                  <a:lnTo>
                    <a:pt x="117" y="45"/>
                  </a:lnTo>
                  <a:lnTo>
                    <a:pt x="117" y="45"/>
                  </a:lnTo>
                  <a:lnTo>
                    <a:pt x="117" y="45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5" y="54"/>
                  </a:lnTo>
                  <a:lnTo>
                    <a:pt x="135" y="50"/>
                  </a:lnTo>
                  <a:lnTo>
                    <a:pt x="140" y="54"/>
                  </a:lnTo>
                  <a:lnTo>
                    <a:pt x="140" y="54"/>
                  </a:lnTo>
                  <a:lnTo>
                    <a:pt x="144" y="54"/>
                  </a:lnTo>
                  <a:lnTo>
                    <a:pt x="140" y="54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40" y="64"/>
                  </a:lnTo>
                  <a:lnTo>
                    <a:pt x="140" y="64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1" y="64"/>
                  </a:lnTo>
                  <a:lnTo>
                    <a:pt x="135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31" y="73"/>
                  </a:lnTo>
                  <a:lnTo>
                    <a:pt x="126" y="73"/>
                  </a:lnTo>
                  <a:lnTo>
                    <a:pt x="131" y="77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2" y="82"/>
                  </a:lnTo>
                  <a:lnTo>
                    <a:pt x="122" y="82"/>
                  </a:lnTo>
                  <a:lnTo>
                    <a:pt x="117" y="82"/>
                  </a:lnTo>
                  <a:lnTo>
                    <a:pt x="117" y="77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3" y="77"/>
                  </a:lnTo>
                  <a:lnTo>
                    <a:pt x="113" y="77"/>
                  </a:lnTo>
                  <a:lnTo>
                    <a:pt x="108" y="77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99" y="77"/>
                  </a:lnTo>
                  <a:lnTo>
                    <a:pt x="95" y="77"/>
                  </a:lnTo>
                  <a:lnTo>
                    <a:pt x="90" y="77"/>
                  </a:lnTo>
                  <a:lnTo>
                    <a:pt x="86" y="82"/>
                  </a:lnTo>
                  <a:lnTo>
                    <a:pt x="86" y="82"/>
                  </a:lnTo>
                  <a:lnTo>
                    <a:pt x="86" y="86"/>
                  </a:lnTo>
                  <a:lnTo>
                    <a:pt x="81" y="86"/>
                  </a:lnTo>
                  <a:lnTo>
                    <a:pt x="77" y="86"/>
                  </a:lnTo>
                  <a:lnTo>
                    <a:pt x="72" y="86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59" y="82"/>
                  </a:lnTo>
                  <a:lnTo>
                    <a:pt x="49" y="82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7" y="1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63" y="5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2" y="5"/>
                  </a:lnTo>
                  <a:lnTo>
                    <a:pt x="77" y="5"/>
                  </a:lnTo>
                  <a:lnTo>
                    <a:pt x="81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9"/>
                  </a:lnTo>
                  <a:lnTo>
                    <a:pt x="99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2" name="Freeform 139">
              <a:extLst>
                <a:ext uri="{FF2B5EF4-FFF2-40B4-BE49-F238E27FC236}">
                  <a16:creationId xmlns:a16="http://schemas.microsoft.com/office/drawing/2014/main" id="{B1556C33-8C84-F41A-A898-2ECE621C0A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7738" y="584201"/>
              <a:ext cx="3033713" cy="1127125"/>
            </a:xfrm>
            <a:custGeom>
              <a:avLst/>
              <a:gdLst>
                <a:gd name="T0" fmla="*/ 1667 w 1911"/>
                <a:gd name="T1" fmla="*/ 380 h 710"/>
                <a:gd name="T2" fmla="*/ 1807 w 1911"/>
                <a:gd name="T3" fmla="*/ 524 h 710"/>
                <a:gd name="T4" fmla="*/ 1595 w 1911"/>
                <a:gd name="T5" fmla="*/ 371 h 710"/>
                <a:gd name="T6" fmla="*/ 1735 w 1911"/>
                <a:gd name="T7" fmla="*/ 77 h 710"/>
                <a:gd name="T8" fmla="*/ 1816 w 1911"/>
                <a:gd name="T9" fmla="*/ 86 h 710"/>
                <a:gd name="T10" fmla="*/ 1866 w 1911"/>
                <a:gd name="T11" fmla="*/ 108 h 710"/>
                <a:gd name="T12" fmla="*/ 1821 w 1911"/>
                <a:gd name="T13" fmla="*/ 118 h 710"/>
                <a:gd name="T14" fmla="*/ 312 w 1911"/>
                <a:gd name="T15" fmla="*/ 181 h 710"/>
                <a:gd name="T16" fmla="*/ 357 w 1911"/>
                <a:gd name="T17" fmla="*/ 104 h 710"/>
                <a:gd name="T18" fmla="*/ 353 w 1911"/>
                <a:gd name="T19" fmla="*/ 140 h 710"/>
                <a:gd name="T20" fmla="*/ 935 w 1911"/>
                <a:gd name="T21" fmla="*/ 54 h 710"/>
                <a:gd name="T22" fmla="*/ 375 w 1911"/>
                <a:gd name="T23" fmla="*/ 95 h 710"/>
                <a:gd name="T24" fmla="*/ 393 w 1911"/>
                <a:gd name="T25" fmla="*/ 50 h 710"/>
                <a:gd name="T26" fmla="*/ 886 w 1911"/>
                <a:gd name="T27" fmla="*/ 18 h 710"/>
                <a:gd name="T28" fmla="*/ 913 w 1911"/>
                <a:gd name="T29" fmla="*/ 68 h 710"/>
                <a:gd name="T30" fmla="*/ 1062 w 1911"/>
                <a:gd name="T31" fmla="*/ 72 h 710"/>
                <a:gd name="T32" fmla="*/ 1157 w 1911"/>
                <a:gd name="T33" fmla="*/ 90 h 710"/>
                <a:gd name="T34" fmla="*/ 1243 w 1911"/>
                <a:gd name="T35" fmla="*/ 63 h 710"/>
                <a:gd name="T36" fmla="*/ 1365 w 1911"/>
                <a:gd name="T37" fmla="*/ 72 h 710"/>
                <a:gd name="T38" fmla="*/ 1590 w 1911"/>
                <a:gd name="T39" fmla="*/ 72 h 710"/>
                <a:gd name="T40" fmla="*/ 1785 w 1911"/>
                <a:gd name="T41" fmla="*/ 140 h 710"/>
                <a:gd name="T42" fmla="*/ 1848 w 1911"/>
                <a:gd name="T43" fmla="*/ 190 h 710"/>
                <a:gd name="T44" fmla="*/ 1785 w 1911"/>
                <a:gd name="T45" fmla="*/ 244 h 710"/>
                <a:gd name="T46" fmla="*/ 1880 w 1911"/>
                <a:gd name="T47" fmla="*/ 353 h 710"/>
                <a:gd name="T48" fmla="*/ 1762 w 1911"/>
                <a:gd name="T49" fmla="*/ 253 h 710"/>
                <a:gd name="T50" fmla="*/ 1712 w 1911"/>
                <a:gd name="T51" fmla="*/ 226 h 710"/>
                <a:gd name="T52" fmla="*/ 1654 w 1911"/>
                <a:gd name="T53" fmla="*/ 271 h 710"/>
                <a:gd name="T54" fmla="*/ 1590 w 1911"/>
                <a:gd name="T55" fmla="*/ 389 h 710"/>
                <a:gd name="T56" fmla="*/ 1717 w 1911"/>
                <a:gd name="T57" fmla="*/ 461 h 710"/>
                <a:gd name="T58" fmla="*/ 1699 w 1911"/>
                <a:gd name="T59" fmla="*/ 624 h 710"/>
                <a:gd name="T60" fmla="*/ 1685 w 1911"/>
                <a:gd name="T61" fmla="*/ 543 h 710"/>
                <a:gd name="T62" fmla="*/ 1572 w 1911"/>
                <a:gd name="T63" fmla="*/ 493 h 710"/>
                <a:gd name="T64" fmla="*/ 1437 w 1911"/>
                <a:gd name="T65" fmla="*/ 420 h 710"/>
                <a:gd name="T66" fmla="*/ 1355 w 1911"/>
                <a:gd name="T67" fmla="*/ 497 h 710"/>
                <a:gd name="T68" fmla="*/ 1193 w 1911"/>
                <a:gd name="T69" fmla="*/ 497 h 710"/>
                <a:gd name="T70" fmla="*/ 1130 w 1911"/>
                <a:gd name="T71" fmla="*/ 520 h 710"/>
                <a:gd name="T72" fmla="*/ 1030 w 1911"/>
                <a:gd name="T73" fmla="*/ 515 h 710"/>
                <a:gd name="T74" fmla="*/ 944 w 1911"/>
                <a:gd name="T75" fmla="*/ 520 h 710"/>
                <a:gd name="T76" fmla="*/ 800 w 1911"/>
                <a:gd name="T77" fmla="*/ 448 h 710"/>
                <a:gd name="T78" fmla="*/ 696 w 1911"/>
                <a:gd name="T79" fmla="*/ 434 h 710"/>
                <a:gd name="T80" fmla="*/ 601 w 1911"/>
                <a:gd name="T81" fmla="*/ 479 h 710"/>
                <a:gd name="T82" fmla="*/ 533 w 1911"/>
                <a:gd name="T83" fmla="*/ 524 h 710"/>
                <a:gd name="T84" fmla="*/ 425 w 1911"/>
                <a:gd name="T85" fmla="*/ 547 h 710"/>
                <a:gd name="T86" fmla="*/ 434 w 1911"/>
                <a:gd name="T87" fmla="*/ 624 h 710"/>
                <a:gd name="T88" fmla="*/ 425 w 1911"/>
                <a:gd name="T89" fmla="*/ 696 h 710"/>
                <a:gd name="T90" fmla="*/ 276 w 1911"/>
                <a:gd name="T91" fmla="*/ 637 h 710"/>
                <a:gd name="T92" fmla="*/ 307 w 1911"/>
                <a:gd name="T93" fmla="*/ 574 h 710"/>
                <a:gd name="T94" fmla="*/ 231 w 1911"/>
                <a:gd name="T95" fmla="*/ 529 h 710"/>
                <a:gd name="T96" fmla="*/ 185 w 1911"/>
                <a:gd name="T97" fmla="*/ 479 h 710"/>
                <a:gd name="T98" fmla="*/ 109 w 1911"/>
                <a:gd name="T99" fmla="*/ 420 h 710"/>
                <a:gd name="T100" fmla="*/ 109 w 1911"/>
                <a:gd name="T101" fmla="*/ 344 h 710"/>
                <a:gd name="T102" fmla="*/ 104 w 1911"/>
                <a:gd name="T103" fmla="*/ 222 h 710"/>
                <a:gd name="T104" fmla="*/ 158 w 1911"/>
                <a:gd name="T105" fmla="*/ 185 h 710"/>
                <a:gd name="T106" fmla="*/ 172 w 1911"/>
                <a:gd name="T107" fmla="*/ 253 h 710"/>
                <a:gd name="T108" fmla="*/ 276 w 1911"/>
                <a:gd name="T109" fmla="*/ 240 h 710"/>
                <a:gd name="T110" fmla="*/ 362 w 1911"/>
                <a:gd name="T111" fmla="*/ 194 h 710"/>
                <a:gd name="T112" fmla="*/ 447 w 1911"/>
                <a:gd name="T113" fmla="*/ 172 h 710"/>
                <a:gd name="T114" fmla="*/ 547 w 1911"/>
                <a:gd name="T115" fmla="*/ 108 h 710"/>
                <a:gd name="T116" fmla="*/ 628 w 1911"/>
                <a:gd name="T117" fmla="*/ 203 h 710"/>
                <a:gd name="T118" fmla="*/ 578 w 1911"/>
                <a:gd name="T119" fmla="*/ 108 h 710"/>
                <a:gd name="T120" fmla="*/ 673 w 1911"/>
                <a:gd name="T121" fmla="*/ 136 h 710"/>
                <a:gd name="T122" fmla="*/ 682 w 1911"/>
                <a:gd name="T123" fmla="*/ 81 h 710"/>
                <a:gd name="T124" fmla="*/ 718 w 1911"/>
                <a:gd name="T125" fmla="*/ 36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11" h="710">
                  <a:moveTo>
                    <a:pt x="1884" y="561"/>
                  </a:moveTo>
                  <a:lnTo>
                    <a:pt x="1884" y="561"/>
                  </a:lnTo>
                  <a:lnTo>
                    <a:pt x="1889" y="565"/>
                  </a:lnTo>
                  <a:lnTo>
                    <a:pt x="1893" y="565"/>
                  </a:lnTo>
                  <a:lnTo>
                    <a:pt x="1893" y="565"/>
                  </a:lnTo>
                  <a:lnTo>
                    <a:pt x="1893" y="565"/>
                  </a:lnTo>
                  <a:lnTo>
                    <a:pt x="1893" y="565"/>
                  </a:lnTo>
                  <a:lnTo>
                    <a:pt x="1889" y="565"/>
                  </a:lnTo>
                  <a:lnTo>
                    <a:pt x="1889" y="570"/>
                  </a:lnTo>
                  <a:lnTo>
                    <a:pt x="1889" y="570"/>
                  </a:lnTo>
                  <a:lnTo>
                    <a:pt x="1889" y="574"/>
                  </a:lnTo>
                  <a:lnTo>
                    <a:pt x="1889" y="574"/>
                  </a:lnTo>
                  <a:lnTo>
                    <a:pt x="1889" y="579"/>
                  </a:lnTo>
                  <a:lnTo>
                    <a:pt x="1889" y="579"/>
                  </a:lnTo>
                  <a:lnTo>
                    <a:pt x="1889" y="579"/>
                  </a:lnTo>
                  <a:lnTo>
                    <a:pt x="1889" y="579"/>
                  </a:lnTo>
                  <a:lnTo>
                    <a:pt x="1884" y="574"/>
                  </a:lnTo>
                  <a:lnTo>
                    <a:pt x="1889" y="574"/>
                  </a:lnTo>
                  <a:lnTo>
                    <a:pt x="1889" y="570"/>
                  </a:lnTo>
                  <a:lnTo>
                    <a:pt x="1884" y="570"/>
                  </a:lnTo>
                  <a:lnTo>
                    <a:pt x="1884" y="570"/>
                  </a:lnTo>
                  <a:lnTo>
                    <a:pt x="1884" y="570"/>
                  </a:lnTo>
                  <a:lnTo>
                    <a:pt x="1884" y="570"/>
                  </a:lnTo>
                  <a:lnTo>
                    <a:pt x="1884" y="561"/>
                  </a:lnTo>
                  <a:lnTo>
                    <a:pt x="1884" y="561"/>
                  </a:lnTo>
                  <a:moveTo>
                    <a:pt x="1907" y="543"/>
                  </a:moveTo>
                  <a:lnTo>
                    <a:pt x="1907" y="543"/>
                  </a:lnTo>
                  <a:lnTo>
                    <a:pt x="1902" y="543"/>
                  </a:lnTo>
                  <a:lnTo>
                    <a:pt x="1902" y="547"/>
                  </a:lnTo>
                  <a:lnTo>
                    <a:pt x="1902" y="547"/>
                  </a:lnTo>
                  <a:lnTo>
                    <a:pt x="1902" y="552"/>
                  </a:lnTo>
                  <a:lnTo>
                    <a:pt x="1902" y="552"/>
                  </a:lnTo>
                  <a:lnTo>
                    <a:pt x="1898" y="552"/>
                  </a:lnTo>
                  <a:lnTo>
                    <a:pt x="1898" y="552"/>
                  </a:lnTo>
                  <a:lnTo>
                    <a:pt x="1898" y="552"/>
                  </a:lnTo>
                  <a:lnTo>
                    <a:pt x="1898" y="556"/>
                  </a:lnTo>
                  <a:lnTo>
                    <a:pt x="1898" y="556"/>
                  </a:lnTo>
                  <a:lnTo>
                    <a:pt x="1898" y="561"/>
                  </a:lnTo>
                  <a:lnTo>
                    <a:pt x="1898" y="561"/>
                  </a:lnTo>
                  <a:lnTo>
                    <a:pt x="1898" y="565"/>
                  </a:lnTo>
                  <a:lnTo>
                    <a:pt x="1898" y="561"/>
                  </a:lnTo>
                  <a:lnTo>
                    <a:pt x="1898" y="561"/>
                  </a:lnTo>
                  <a:lnTo>
                    <a:pt x="1898" y="556"/>
                  </a:lnTo>
                  <a:lnTo>
                    <a:pt x="1893" y="556"/>
                  </a:lnTo>
                  <a:lnTo>
                    <a:pt x="1893" y="556"/>
                  </a:lnTo>
                  <a:lnTo>
                    <a:pt x="1898" y="552"/>
                  </a:lnTo>
                  <a:lnTo>
                    <a:pt x="1898" y="552"/>
                  </a:lnTo>
                  <a:lnTo>
                    <a:pt x="1898" y="547"/>
                  </a:lnTo>
                  <a:lnTo>
                    <a:pt x="1898" y="547"/>
                  </a:lnTo>
                  <a:lnTo>
                    <a:pt x="1898" y="547"/>
                  </a:lnTo>
                  <a:lnTo>
                    <a:pt x="1898" y="543"/>
                  </a:lnTo>
                  <a:lnTo>
                    <a:pt x="1893" y="543"/>
                  </a:lnTo>
                  <a:lnTo>
                    <a:pt x="1898" y="543"/>
                  </a:lnTo>
                  <a:lnTo>
                    <a:pt x="1898" y="547"/>
                  </a:lnTo>
                  <a:lnTo>
                    <a:pt x="1902" y="547"/>
                  </a:lnTo>
                  <a:lnTo>
                    <a:pt x="1902" y="543"/>
                  </a:lnTo>
                  <a:lnTo>
                    <a:pt x="1902" y="538"/>
                  </a:lnTo>
                  <a:lnTo>
                    <a:pt x="1902" y="538"/>
                  </a:lnTo>
                  <a:lnTo>
                    <a:pt x="1907" y="538"/>
                  </a:lnTo>
                  <a:lnTo>
                    <a:pt x="1907" y="538"/>
                  </a:lnTo>
                  <a:lnTo>
                    <a:pt x="1907" y="538"/>
                  </a:lnTo>
                  <a:lnTo>
                    <a:pt x="1907" y="538"/>
                  </a:lnTo>
                  <a:lnTo>
                    <a:pt x="1907" y="543"/>
                  </a:lnTo>
                  <a:lnTo>
                    <a:pt x="1907" y="543"/>
                  </a:lnTo>
                  <a:lnTo>
                    <a:pt x="1907" y="543"/>
                  </a:lnTo>
                  <a:lnTo>
                    <a:pt x="1907" y="543"/>
                  </a:lnTo>
                  <a:moveTo>
                    <a:pt x="1911" y="434"/>
                  </a:moveTo>
                  <a:lnTo>
                    <a:pt x="1911" y="434"/>
                  </a:lnTo>
                  <a:lnTo>
                    <a:pt x="1911" y="439"/>
                  </a:lnTo>
                  <a:lnTo>
                    <a:pt x="1911" y="439"/>
                  </a:lnTo>
                  <a:lnTo>
                    <a:pt x="1907" y="439"/>
                  </a:lnTo>
                  <a:lnTo>
                    <a:pt x="1911" y="439"/>
                  </a:lnTo>
                  <a:lnTo>
                    <a:pt x="1911" y="439"/>
                  </a:lnTo>
                  <a:lnTo>
                    <a:pt x="1907" y="439"/>
                  </a:lnTo>
                  <a:lnTo>
                    <a:pt x="1907" y="439"/>
                  </a:lnTo>
                  <a:lnTo>
                    <a:pt x="1902" y="439"/>
                  </a:lnTo>
                  <a:lnTo>
                    <a:pt x="1902" y="439"/>
                  </a:lnTo>
                  <a:lnTo>
                    <a:pt x="1902" y="434"/>
                  </a:lnTo>
                  <a:lnTo>
                    <a:pt x="1902" y="434"/>
                  </a:lnTo>
                  <a:lnTo>
                    <a:pt x="1902" y="434"/>
                  </a:lnTo>
                  <a:lnTo>
                    <a:pt x="1907" y="434"/>
                  </a:lnTo>
                  <a:lnTo>
                    <a:pt x="1907" y="429"/>
                  </a:lnTo>
                  <a:lnTo>
                    <a:pt x="1902" y="429"/>
                  </a:lnTo>
                  <a:lnTo>
                    <a:pt x="1902" y="425"/>
                  </a:lnTo>
                  <a:lnTo>
                    <a:pt x="1902" y="425"/>
                  </a:lnTo>
                  <a:lnTo>
                    <a:pt x="1907" y="429"/>
                  </a:lnTo>
                  <a:lnTo>
                    <a:pt x="1907" y="429"/>
                  </a:lnTo>
                  <a:lnTo>
                    <a:pt x="1911" y="429"/>
                  </a:lnTo>
                  <a:lnTo>
                    <a:pt x="1911" y="434"/>
                  </a:lnTo>
                  <a:moveTo>
                    <a:pt x="1667" y="380"/>
                  </a:moveTo>
                  <a:lnTo>
                    <a:pt x="1667" y="380"/>
                  </a:lnTo>
                  <a:lnTo>
                    <a:pt x="1672" y="384"/>
                  </a:lnTo>
                  <a:lnTo>
                    <a:pt x="1676" y="384"/>
                  </a:lnTo>
                  <a:lnTo>
                    <a:pt x="1676" y="384"/>
                  </a:lnTo>
                  <a:lnTo>
                    <a:pt x="1676" y="384"/>
                  </a:lnTo>
                  <a:lnTo>
                    <a:pt x="1676" y="389"/>
                  </a:lnTo>
                  <a:lnTo>
                    <a:pt x="1681" y="389"/>
                  </a:lnTo>
                  <a:lnTo>
                    <a:pt x="1681" y="389"/>
                  </a:lnTo>
                  <a:lnTo>
                    <a:pt x="1685" y="393"/>
                  </a:lnTo>
                  <a:lnTo>
                    <a:pt x="1694" y="398"/>
                  </a:lnTo>
                  <a:lnTo>
                    <a:pt x="1694" y="398"/>
                  </a:lnTo>
                  <a:lnTo>
                    <a:pt x="1694" y="402"/>
                  </a:lnTo>
                  <a:lnTo>
                    <a:pt x="1699" y="402"/>
                  </a:lnTo>
                  <a:lnTo>
                    <a:pt x="1703" y="407"/>
                  </a:lnTo>
                  <a:lnTo>
                    <a:pt x="1708" y="411"/>
                  </a:lnTo>
                  <a:lnTo>
                    <a:pt x="1708" y="411"/>
                  </a:lnTo>
                  <a:lnTo>
                    <a:pt x="1708" y="411"/>
                  </a:lnTo>
                  <a:lnTo>
                    <a:pt x="1708" y="416"/>
                  </a:lnTo>
                  <a:lnTo>
                    <a:pt x="1708" y="416"/>
                  </a:lnTo>
                  <a:lnTo>
                    <a:pt x="1712" y="420"/>
                  </a:lnTo>
                  <a:lnTo>
                    <a:pt x="1717" y="425"/>
                  </a:lnTo>
                  <a:lnTo>
                    <a:pt x="1721" y="425"/>
                  </a:lnTo>
                  <a:lnTo>
                    <a:pt x="1721" y="429"/>
                  </a:lnTo>
                  <a:lnTo>
                    <a:pt x="1726" y="429"/>
                  </a:lnTo>
                  <a:lnTo>
                    <a:pt x="1726" y="429"/>
                  </a:lnTo>
                  <a:lnTo>
                    <a:pt x="1726" y="429"/>
                  </a:lnTo>
                  <a:lnTo>
                    <a:pt x="1730" y="434"/>
                  </a:lnTo>
                  <a:lnTo>
                    <a:pt x="1730" y="434"/>
                  </a:lnTo>
                  <a:lnTo>
                    <a:pt x="1730" y="434"/>
                  </a:lnTo>
                  <a:lnTo>
                    <a:pt x="1735" y="434"/>
                  </a:lnTo>
                  <a:lnTo>
                    <a:pt x="1735" y="439"/>
                  </a:lnTo>
                  <a:lnTo>
                    <a:pt x="1749" y="452"/>
                  </a:lnTo>
                  <a:lnTo>
                    <a:pt x="1758" y="452"/>
                  </a:lnTo>
                  <a:lnTo>
                    <a:pt x="1767" y="461"/>
                  </a:lnTo>
                  <a:lnTo>
                    <a:pt x="1771" y="466"/>
                  </a:lnTo>
                  <a:lnTo>
                    <a:pt x="1776" y="466"/>
                  </a:lnTo>
                  <a:lnTo>
                    <a:pt x="1776" y="470"/>
                  </a:lnTo>
                  <a:lnTo>
                    <a:pt x="1780" y="470"/>
                  </a:lnTo>
                  <a:lnTo>
                    <a:pt x="1780" y="475"/>
                  </a:lnTo>
                  <a:lnTo>
                    <a:pt x="1785" y="475"/>
                  </a:lnTo>
                  <a:lnTo>
                    <a:pt x="1789" y="479"/>
                  </a:lnTo>
                  <a:lnTo>
                    <a:pt x="1794" y="479"/>
                  </a:lnTo>
                  <a:lnTo>
                    <a:pt x="1794" y="479"/>
                  </a:lnTo>
                  <a:lnTo>
                    <a:pt x="1798" y="484"/>
                  </a:lnTo>
                  <a:lnTo>
                    <a:pt x="1794" y="484"/>
                  </a:lnTo>
                  <a:lnTo>
                    <a:pt x="1794" y="479"/>
                  </a:lnTo>
                  <a:lnTo>
                    <a:pt x="1789" y="479"/>
                  </a:lnTo>
                  <a:lnTo>
                    <a:pt x="1785" y="479"/>
                  </a:lnTo>
                  <a:lnTo>
                    <a:pt x="1785" y="475"/>
                  </a:lnTo>
                  <a:lnTo>
                    <a:pt x="1780" y="475"/>
                  </a:lnTo>
                  <a:lnTo>
                    <a:pt x="1776" y="475"/>
                  </a:lnTo>
                  <a:lnTo>
                    <a:pt x="1776" y="475"/>
                  </a:lnTo>
                  <a:lnTo>
                    <a:pt x="1771" y="475"/>
                  </a:lnTo>
                  <a:lnTo>
                    <a:pt x="1771" y="475"/>
                  </a:lnTo>
                  <a:lnTo>
                    <a:pt x="1767" y="475"/>
                  </a:lnTo>
                  <a:lnTo>
                    <a:pt x="1767" y="475"/>
                  </a:lnTo>
                  <a:lnTo>
                    <a:pt x="1767" y="475"/>
                  </a:lnTo>
                  <a:lnTo>
                    <a:pt x="1767" y="479"/>
                  </a:lnTo>
                  <a:lnTo>
                    <a:pt x="1767" y="484"/>
                  </a:lnTo>
                  <a:lnTo>
                    <a:pt x="1776" y="497"/>
                  </a:lnTo>
                  <a:lnTo>
                    <a:pt x="1776" y="497"/>
                  </a:lnTo>
                  <a:lnTo>
                    <a:pt x="1780" y="502"/>
                  </a:lnTo>
                  <a:lnTo>
                    <a:pt x="1785" y="506"/>
                  </a:lnTo>
                  <a:lnTo>
                    <a:pt x="1785" y="506"/>
                  </a:lnTo>
                  <a:lnTo>
                    <a:pt x="1789" y="511"/>
                  </a:lnTo>
                  <a:lnTo>
                    <a:pt x="1789" y="511"/>
                  </a:lnTo>
                  <a:lnTo>
                    <a:pt x="1794" y="511"/>
                  </a:lnTo>
                  <a:lnTo>
                    <a:pt x="1794" y="511"/>
                  </a:lnTo>
                  <a:lnTo>
                    <a:pt x="1794" y="511"/>
                  </a:lnTo>
                  <a:lnTo>
                    <a:pt x="1794" y="511"/>
                  </a:lnTo>
                  <a:lnTo>
                    <a:pt x="1798" y="515"/>
                  </a:lnTo>
                  <a:lnTo>
                    <a:pt x="1803" y="520"/>
                  </a:lnTo>
                  <a:lnTo>
                    <a:pt x="1807" y="520"/>
                  </a:lnTo>
                  <a:lnTo>
                    <a:pt x="1807" y="524"/>
                  </a:lnTo>
                  <a:lnTo>
                    <a:pt x="1807" y="520"/>
                  </a:lnTo>
                  <a:lnTo>
                    <a:pt x="1812" y="520"/>
                  </a:lnTo>
                  <a:lnTo>
                    <a:pt x="1812" y="520"/>
                  </a:lnTo>
                  <a:lnTo>
                    <a:pt x="1812" y="524"/>
                  </a:lnTo>
                  <a:lnTo>
                    <a:pt x="1816" y="524"/>
                  </a:lnTo>
                  <a:lnTo>
                    <a:pt x="1821" y="529"/>
                  </a:lnTo>
                  <a:lnTo>
                    <a:pt x="1821" y="529"/>
                  </a:lnTo>
                  <a:lnTo>
                    <a:pt x="1821" y="533"/>
                  </a:lnTo>
                  <a:lnTo>
                    <a:pt x="1821" y="533"/>
                  </a:lnTo>
                  <a:lnTo>
                    <a:pt x="1821" y="533"/>
                  </a:lnTo>
                  <a:lnTo>
                    <a:pt x="1821" y="538"/>
                  </a:lnTo>
                  <a:lnTo>
                    <a:pt x="1825" y="538"/>
                  </a:lnTo>
                  <a:lnTo>
                    <a:pt x="1821" y="533"/>
                  </a:lnTo>
                  <a:lnTo>
                    <a:pt x="1816" y="529"/>
                  </a:lnTo>
                  <a:lnTo>
                    <a:pt x="1816" y="529"/>
                  </a:lnTo>
                  <a:lnTo>
                    <a:pt x="1812" y="529"/>
                  </a:lnTo>
                  <a:lnTo>
                    <a:pt x="1807" y="524"/>
                  </a:lnTo>
                  <a:lnTo>
                    <a:pt x="1807" y="524"/>
                  </a:lnTo>
                  <a:lnTo>
                    <a:pt x="1803" y="524"/>
                  </a:lnTo>
                  <a:lnTo>
                    <a:pt x="1803" y="524"/>
                  </a:lnTo>
                  <a:lnTo>
                    <a:pt x="1803" y="524"/>
                  </a:lnTo>
                  <a:lnTo>
                    <a:pt x="1803" y="524"/>
                  </a:lnTo>
                  <a:lnTo>
                    <a:pt x="1798" y="524"/>
                  </a:lnTo>
                  <a:lnTo>
                    <a:pt x="1798" y="524"/>
                  </a:lnTo>
                  <a:lnTo>
                    <a:pt x="1803" y="529"/>
                  </a:lnTo>
                  <a:lnTo>
                    <a:pt x="1803" y="529"/>
                  </a:lnTo>
                  <a:lnTo>
                    <a:pt x="1803" y="533"/>
                  </a:lnTo>
                  <a:lnTo>
                    <a:pt x="1807" y="538"/>
                  </a:lnTo>
                  <a:lnTo>
                    <a:pt x="1807" y="538"/>
                  </a:lnTo>
                  <a:lnTo>
                    <a:pt x="1807" y="543"/>
                  </a:lnTo>
                  <a:lnTo>
                    <a:pt x="1803" y="538"/>
                  </a:lnTo>
                  <a:lnTo>
                    <a:pt x="1803" y="538"/>
                  </a:lnTo>
                  <a:lnTo>
                    <a:pt x="1803" y="538"/>
                  </a:lnTo>
                  <a:lnTo>
                    <a:pt x="1798" y="538"/>
                  </a:lnTo>
                  <a:lnTo>
                    <a:pt x="1794" y="529"/>
                  </a:lnTo>
                  <a:lnTo>
                    <a:pt x="1789" y="524"/>
                  </a:lnTo>
                  <a:lnTo>
                    <a:pt x="1789" y="520"/>
                  </a:lnTo>
                  <a:lnTo>
                    <a:pt x="1785" y="515"/>
                  </a:lnTo>
                  <a:lnTo>
                    <a:pt x="1785" y="515"/>
                  </a:lnTo>
                  <a:lnTo>
                    <a:pt x="1780" y="515"/>
                  </a:lnTo>
                  <a:lnTo>
                    <a:pt x="1780" y="511"/>
                  </a:lnTo>
                  <a:lnTo>
                    <a:pt x="1776" y="511"/>
                  </a:lnTo>
                  <a:lnTo>
                    <a:pt x="1776" y="506"/>
                  </a:lnTo>
                  <a:lnTo>
                    <a:pt x="1776" y="506"/>
                  </a:lnTo>
                  <a:lnTo>
                    <a:pt x="1776" y="502"/>
                  </a:lnTo>
                  <a:lnTo>
                    <a:pt x="1771" y="502"/>
                  </a:lnTo>
                  <a:lnTo>
                    <a:pt x="1767" y="493"/>
                  </a:lnTo>
                  <a:lnTo>
                    <a:pt x="1762" y="493"/>
                  </a:lnTo>
                  <a:lnTo>
                    <a:pt x="1758" y="488"/>
                  </a:lnTo>
                  <a:lnTo>
                    <a:pt x="1758" y="488"/>
                  </a:lnTo>
                  <a:lnTo>
                    <a:pt x="1758" y="488"/>
                  </a:lnTo>
                  <a:lnTo>
                    <a:pt x="1753" y="484"/>
                  </a:lnTo>
                  <a:lnTo>
                    <a:pt x="1753" y="479"/>
                  </a:lnTo>
                  <a:lnTo>
                    <a:pt x="1749" y="475"/>
                  </a:lnTo>
                  <a:lnTo>
                    <a:pt x="1749" y="475"/>
                  </a:lnTo>
                  <a:lnTo>
                    <a:pt x="1744" y="470"/>
                  </a:lnTo>
                  <a:lnTo>
                    <a:pt x="1735" y="457"/>
                  </a:lnTo>
                  <a:lnTo>
                    <a:pt x="1735" y="457"/>
                  </a:lnTo>
                  <a:lnTo>
                    <a:pt x="1730" y="452"/>
                  </a:lnTo>
                  <a:lnTo>
                    <a:pt x="1726" y="452"/>
                  </a:lnTo>
                  <a:lnTo>
                    <a:pt x="1726" y="448"/>
                  </a:lnTo>
                  <a:lnTo>
                    <a:pt x="1721" y="443"/>
                  </a:lnTo>
                  <a:lnTo>
                    <a:pt x="1721" y="443"/>
                  </a:lnTo>
                  <a:lnTo>
                    <a:pt x="1717" y="439"/>
                  </a:lnTo>
                  <a:lnTo>
                    <a:pt x="1712" y="434"/>
                  </a:lnTo>
                  <a:lnTo>
                    <a:pt x="1708" y="434"/>
                  </a:lnTo>
                  <a:lnTo>
                    <a:pt x="1708" y="429"/>
                  </a:lnTo>
                  <a:lnTo>
                    <a:pt x="1703" y="429"/>
                  </a:lnTo>
                  <a:lnTo>
                    <a:pt x="1703" y="429"/>
                  </a:lnTo>
                  <a:lnTo>
                    <a:pt x="1703" y="429"/>
                  </a:lnTo>
                  <a:lnTo>
                    <a:pt x="1703" y="429"/>
                  </a:lnTo>
                  <a:lnTo>
                    <a:pt x="1699" y="429"/>
                  </a:lnTo>
                  <a:lnTo>
                    <a:pt x="1699" y="425"/>
                  </a:lnTo>
                  <a:lnTo>
                    <a:pt x="1690" y="420"/>
                  </a:lnTo>
                  <a:lnTo>
                    <a:pt x="1690" y="416"/>
                  </a:lnTo>
                  <a:lnTo>
                    <a:pt x="1690" y="416"/>
                  </a:lnTo>
                  <a:lnTo>
                    <a:pt x="1690" y="416"/>
                  </a:lnTo>
                  <a:lnTo>
                    <a:pt x="1685" y="411"/>
                  </a:lnTo>
                  <a:lnTo>
                    <a:pt x="1681" y="407"/>
                  </a:lnTo>
                  <a:lnTo>
                    <a:pt x="1676" y="402"/>
                  </a:lnTo>
                  <a:lnTo>
                    <a:pt x="1676" y="398"/>
                  </a:lnTo>
                  <a:lnTo>
                    <a:pt x="1672" y="398"/>
                  </a:lnTo>
                  <a:lnTo>
                    <a:pt x="1672" y="398"/>
                  </a:lnTo>
                  <a:lnTo>
                    <a:pt x="1676" y="398"/>
                  </a:lnTo>
                  <a:lnTo>
                    <a:pt x="1676" y="398"/>
                  </a:lnTo>
                  <a:lnTo>
                    <a:pt x="1681" y="398"/>
                  </a:lnTo>
                  <a:lnTo>
                    <a:pt x="1681" y="398"/>
                  </a:lnTo>
                  <a:lnTo>
                    <a:pt x="1681" y="398"/>
                  </a:lnTo>
                  <a:lnTo>
                    <a:pt x="1681" y="398"/>
                  </a:lnTo>
                  <a:lnTo>
                    <a:pt x="1681" y="393"/>
                  </a:lnTo>
                  <a:lnTo>
                    <a:pt x="1676" y="393"/>
                  </a:lnTo>
                  <a:lnTo>
                    <a:pt x="1676" y="393"/>
                  </a:lnTo>
                  <a:lnTo>
                    <a:pt x="1676" y="393"/>
                  </a:lnTo>
                  <a:lnTo>
                    <a:pt x="1676" y="389"/>
                  </a:lnTo>
                  <a:lnTo>
                    <a:pt x="1676" y="389"/>
                  </a:lnTo>
                  <a:lnTo>
                    <a:pt x="1676" y="389"/>
                  </a:lnTo>
                  <a:lnTo>
                    <a:pt x="1676" y="389"/>
                  </a:lnTo>
                  <a:lnTo>
                    <a:pt x="1672" y="384"/>
                  </a:lnTo>
                  <a:lnTo>
                    <a:pt x="1667" y="384"/>
                  </a:lnTo>
                  <a:lnTo>
                    <a:pt x="1663" y="380"/>
                  </a:lnTo>
                  <a:lnTo>
                    <a:pt x="1667" y="380"/>
                  </a:lnTo>
                  <a:lnTo>
                    <a:pt x="1667" y="380"/>
                  </a:lnTo>
                  <a:lnTo>
                    <a:pt x="1667" y="380"/>
                  </a:lnTo>
                  <a:lnTo>
                    <a:pt x="1663" y="380"/>
                  </a:lnTo>
                  <a:lnTo>
                    <a:pt x="1667" y="380"/>
                  </a:lnTo>
                  <a:moveTo>
                    <a:pt x="1595" y="371"/>
                  </a:moveTo>
                  <a:lnTo>
                    <a:pt x="1595" y="371"/>
                  </a:lnTo>
                  <a:lnTo>
                    <a:pt x="1595" y="371"/>
                  </a:lnTo>
                  <a:lnTo>
                    <a:pt x="1595" y="371"/>
                  </a:lnTo>
                  <a:lnTo>
                    <a:pt x="1595" y="371"/>
                  </a:lnTo>
                  <a:lnTo>
                    <a:pt x="1595" y="375"/>
                  </a:lnTo>
                  <a:lnTo>
                    <a:pt x="1599" y="375"/>
                  </a:lnTo>
                  <a:lnTo>
                    <a:pt x="1599" y="375"/>
                  </a:lnTo>
                  <a:lnTo>
                    <a:pt x="1599" y="380"/>
                  </a:lnTo>
                  <a:lnTo>
                    <a:pt x="1599" y="380"/>
                  </a:lnTo>
                  <a:lnTo>
                    <a:pt x="1599" y="380"/>
                  </a:lnTo>
                  <a:lnTo>
                    <a:pt x="1599" y="380"/>
                  </a:lnTo>
                  <a:lnTo>
                    <a:pt x="1599" y="380"/>
                  </a:lnTo>
                  <a:lnTo>
                    <a:pt x="1590" y="380"/>
                  </a:lnTo>
                  <a:lnTo>
                    <a:pt x="1590" y="375"/>
                  </a:lnTo>
                  <a:lnTo>
                    <a:pt x="1590" y="380"/>
                  </a:lnTo>
                  <a:lnTo>
                    <a:pt x="1590" y="380"/>
                  </a:lnTo>
                  <a:lnTo>
                    <a:pt x="1586" y="375"/>
                  </a:lnTo>
                  <a:lnTo>
                    <a:pt x="1586" y="375"/>
                  </a:lnTo>
                  <a:lnTo>
                    <a:pt x="1586" y="375"/>
                  </a:lnTo>
                  <a:lnTo>
                    <a:pt x="1586" y="371"/>
                  </a:lnTo>
                  <a:lnTo>
                    <a:pt x="1586" y="371"/>
                  </a:lnTo>
                  <a:lnTo>
                    <a:pt x="1590" y="371"/>
                  </a:lnTo>
                  <a:lnTo>
                    <a:pt x="1595" y="371"/>
                  </a:lnTo>
                  <a:moveTo>
                    <a:pt x="14" y="457"/>
                  </a:moveTo>
                  <a:lnTo>
                    <a:pt x="14" y="457"/>
                  </a:lnTo>
                  <a:lnTo>
                    <a:pt x="18" y="457"/>
                  </a:lnTo>
                  <a:lnTo>
                    <a:pt x="18" y="457"/>
                  </a:lnTo>
                  <a:lnTo>
                    <a:pt x="18" y="457"/>
                  </a:lnTo>
                  <a:lnTo>
                    <a:pt x="23" y="457"/>
                  </a:lnTo>
                  <a:lnTo>
                    <a:pt x="23" y="452"/>
                  </a:lnTo>
                  <a:lnTo>
                    <a:pt x="23" y="452"/>
                  </a:lnTo>
                  <a:lnTo>
                    <a:pt x="23" y="452"/>
                  </a:lnTo>
                  <a:lnTo>
                    <a:pt x="27" y="452"/>
                  </a:lnTo>
                  <a:lnTo>
                    <a:pt x="27" y="452"/>
                  </a:lnTo>
                  <a:lnTo>
                    <a:pt x="27" y="452"/>
                  </a:lnTo>
                  <a:lnTo>
                    <a:pt x="32" y="452"/>
                  </a:lnTo>
                  <a:lnTo>
                    <a:pt x="32" y="452"/>
                  </a:lnTo>
                  <a:lnTo>
                    <a:pt x="36" y="457"/>
                  </a:lnTo>
                  <a:lnTo>
                    <a:pt x="36" y="457"/>
                  </a:lnTo>
                  <a:lnTo>
                    <a:pt x="41" y="457"/>
                  </a:lnTo>
                  <a:lnTo>
                    <a:pt x="41" y="457"/>
                  </a:lnTo>
                  <a:lnTo>
                    <a:pt x="41" y="457"/>
                  </a:lnTo>
                  <a:lnTo>
                    <a:pt x="45" y="457"/>
                  </a:lnTo>
                  <a:lnTo>
                    <a:pt x="45" y="457"/>
                  </a:lnTo>
                  <a:lnTo>
                    <a:pt x="45" y="461"/>
                  </a:lnTo>
                  <a:lnTo>
                    <a:pt x="45" y="461"/>
                  </a:lnTo>
                  <a:lnTo>
                    <a:pt x="45" y="466"/>
                  </a:lnTo>
                  <a:lnTo>
                    <a:pt x="45" y="466"/>
                  </a:lnTo>
                  <a:lnTo>
                    <a:pt x="45" y="466"/>
                  </a:lnTo>
                  <a:lnTo>
                    <a:pt x="45" y="470"/>
                  </a:lnTo>
                  <a:lnTo>
                    <a:pt x="45" y="470"/>
                  </a:lnTo>
                  <a:lnTo>
                    <a:pt x="36" y="470"/>
                  </a:lnTo>
                  <a:lnTo>
                    <a:pt x="32" y="466"/>
                  </a:lnTo>
                  <a:lnTo>
                    <a:pt x="23" y="466"/>
                  </a:lnTo>
                  <a:lnTo>
                    <a:pt x="18" y="466"/>
                  </a:lnTo>
                  <a:lnTo>
                    <a:pt x="9" y="466"/>
                  </a:lnTo>
                  <a:lnTo>
                    <a:pt x="5" y="466"/>
                  </a:lnTo>
                  <a:lnTo>
                    <a:pt x="0" y="466"/>
                  </a:lnTo>
                  <a:lnTo>
                    <a:pt x="0" y="466"/>
                  </a:lnTo>
                  <a:lnTo>
                    <a:pt x="5" y="466"/>
                  </a:lnTo>
                  <a:lnTo>
                    <a:pt x="5" y="461"/>
                  </a:lnTo>
                  <a:lnTo>
                    <a:pt x="5" y="461"/>
                  </a:lnTo>
                  <a:lnTo>
                    <a:pt x="5" y="461"/>
                  </a:lnTo>
                  <a:lnTo>
                    <a:pt x="5" y="457"/>
                  </a:lnTo>
                  <a:lnTo>
                    <a:pt x="9" y="457"/>
                  </a:lnTo>
                  <a:lnTo>
                    <a:pt x="14" y="457"/>
                  </a:lnTo>
                  <a:lnTo>
                    <a:pt x="14" y="457"/>
                  </a:lnTo>
                  <a:lnTo>
                    <a:pt x="14" y="452"/>
                  </a:lnTo>
                  <a:lnTo>
                    <a:pt x="18" y="452"/>
                  </a:lnTo>
                  <a:lnTo>
                    <a:pt x="18" y="452"/>
                  </a:lnTo>
                  <a:lnTo>
                    <a:pt x="18" y="452"/>
                  </a:lnTo>
                  <a:lnTo>
                    <a:pt x="18" y="452"/>
                  </a:lnTo>
                  <a:lnTo>
                    <a:pt x="14" y="457"/>
                  </a:lnTo>
                  <a:lnTo>
                    <a:pt x="14" y="457"/>
                  </a:lnTo>
                  <a:moveTo>
                    <a:pt x="1699" y="68"/>
                  </a:moveTo>
                  <a:lnTo>
                    <a:pt x="1699" y="68"/>
                  </a:lnTo>
                  <a:lnTo>
                    <a:pt x="1703" y="68"/>
                  </a:lnTo>
                  <a:lnTo>
                    <a:pt x="1703" y="68"/>
                  </a:lnTo>
                  <a:lnTo>
                    <a:pt x="1703" y="68"/>
                  </a:lnTo>
                  <a:lnTo>
                    <a:pt x="1703" y="68"/>
                  </a:lnTo>
                  <a:lnTo>
                    <a:pt x="1708" y="68"/>
                  </a:lnTo>
                  <a:lnTo>
                    <a:pt x="1712" y="68"/>
                  </a:lnTo>
                  <a:lnTo>
                    <a:pt x="1717" y="72"/>
                  </a:lnTo>
                  <a:lnTo>
                    <a:pt x="1721" y="72"/>
                  </a:lnTo>
                  <a:lnTo>
                    <a:pt x="1721" y="72"/>
                  </a:lnTo>
                  <a:lnTo>
                    <a:pt x="1717" y="72"/>
                  </a:lnTo>
                  <a:lnTo>
                    <a:pt x="1717" y="72"/>
                  </a:lnTo>
                  <a:lnTo>
                    <a:pt x="1721" y="72"/>
                  </a:lnTo>
                  <a:lnTo>
                    <a:pt x="1721" y="72"/>
                  </a:lnTo>
                  <a:lnTo>
                    <a:pt x="1726" y="72"/>
                  </a:lnTo>
                  <a:lnTo>
                    <a:pt x="1730" y="72"/>
                  </a:lnTo>
                  <a:lnTo>
                    <a:pt x="1730" y="72"/>
                  </a:lnTo>
                  <a:lnTo>
                    <a:pt x="1735" y="77"/>
                  </a:lnTo>
                  <a:lnTo>
                    <a:pt x="1735" y="77"/>
                  </a:lnTo>
                  <a:lnTo>
                    <a:pt x="1735" y="77"/>
                  </a:lnTo>
                  <a:lnTo>
                    <a:pt x="1735" y="77"/>
                  </a:lnTo>
                  <a:lnTo>
                    <a:pt x="1730" y="72"/>
                  </a:lnTo>
                  <a:lnTo>
                    <a:pt x="1726" y="72"/>
                  </a:lnTo>
                  <a:lnTo>
                    <a:pt x="1721" y="72"/>
                  </a:lnTo>
                  <a:lnTo>
                    <a:pt x="1726" y="72"/>
                  </a:lnTo>
                  <a:lnTo>
                    <a:pt x="1735" y="72"/>
                  </a:lnTo>
                  <a:lnTo>
                    <a:pt x="1739" y="77"/>
                  </a:lnTo>
                  <a:lnTo>
                    <a:pt x="1739" y="77"/>
                  </a:lnTo>
                  <a:lnTo>
                    <a:pt x="1739" y="77"/>
                  </a:lnTo>
                  <a:lnTo>
                    <a:pt x="1739" y="77"/>
                  </a:lnTo>
                  <a:lnTo>
                    <a:pt x="1739" y="77"/>
                  </a:lnTo>
                  <a:lnTo>
                    <a:pt x="1739" y="77"/>
                  </a:lnTo>
                  <a:lnTo>
                    <a:pt x="1744" y="77"/>
                  </a:lnTo>
                  <a:lnTo>
                    <a:pt x="1744" y="77"/>
                  </a:lnTo>
                  <a:lnTo>
                    <a:pt x="1749" y="77"/>
                  </a:lnTo>
                  <a:lnTo>
                    <a:pt x="1776" y="81"/>
                  </a:lnTo>
                  <a:lnTo>
                    <a:pt x="1780" y="81"/>
                  </a:lnTo>
                  <a:lnTo>
                    <a:pt x="1780" y="81"/>
                  </a:lnTo>
                  <a:lnTo>
                    <a:pt x="1780" y="81"/>
                  </a:lnTo>
                  <a:lnTo>
                    <a:pt x="1785" y="86"/>
                  </a:lnTo>
                  <a:lnTo>
                    <a:pt x="1785" y="86"/>
                  </a:lnTo>
                  <a:lnTo>
                    <a:pt x="1785" y="86"/>
                  </a:lnTo>
                  <a:lnTo>
                    <a:pt x="1785" y="86"/>
                  </a:lnTo>
                  <a:lnTo>
                    <a:pt x="1785" y="86"/>
                  </a:lnTo>
                  <a:lnTo>
                    <a:pt x="1785" y="86"/>
                  </a:lnTo>
                  <a:lnTo>
                    <a:pt x="1789" y="86"/>
                  </a:lnTo>
                  <a:lnTo>
                    <a:pt x="1789" y="86"/>
                  </a:lnTo>
                  <a:lnTo>
                    <a:pt x="1794" y="86"/>
                  </a:lnTo>
                  <a:lnTo>
                    <a:pt x="1794" y="86"/>
                  </a:lnTo>
                  <a:lnTo>
                    <a:pt x="1798" y="90"/>
                  </a:lnTo>
                  <a:lnTo>
                    <a:pt x="1798" y="90"/>
                  </a:lnTo>
                  <a:lnTo>
                    <a:pt x="1803" y="90"/>
                  </a:lnTo>
                  <a:lnTo>
                    <a:pt x="1803" y="90"/>
                  </a:lnTo>
                  <a:lnTo>
                    <a:pt x="1807" y="95"/>
                  </a:lnTo>
                  <a:lnTo>
                    <a:pt x="1807" y="95"/>
                  </a:lnTo>
                  <a:lnTo>
                    <a:pt x="1812" y="95"/>
                  </a:lnTo>
                  <a:lnTo>
                    <a:pt x="1812" y="95"/>
                  </a:lnTo>
                  <a:lnTo>
                    <a:pt x="1812" y="95"/>
                  </a:lnTo>
                  <a:lnTo>
                    <a:pt x="1816" y="95"/>
                  </a:lnTo>
                  <a:lnTo>
                    <a:pt x="1816" y="95"/>
                  </a:lnTo>
                  <a:lnTo>
                    <a:pt x="1821" y="99"/>
                  </a:lnTo>
                  <a:lnTo>
                    <a:pt x="1821" y="99"/>
                  </a:lnTo>
                  <a:lnTo>
                    <a:pt x="1821" y="99"/>
                  </a:lnTo>
                  <a:lnTo>
                    <a:pt x="1825" y="99"/>
                  </a:lnTo>
                  <a:lnTo>
                    <a:pt x="1825" y="99"/>
                  </a:lnTo>
                  <a:lnTo>
                    <a:pt x="1821" y="99"/>
                  </a:lnTo>
                  <a:lnTo>
                    <a:pt x="1821" y="99"/>
                  </a:lnTo>
                  <a:lnTo>
                    <a:pt x="1821" y="99"/>
                  </a:lnTo>
                  <a:lnTo>
                    <a:pt x="1825" y="99"/>
                  </a:lnTo>
                  <a:lnTo>
                    <a:pt x="1830" y="99"/>
                  </a:lnTo>
                  <a:lnTo>
                    <a:pt x="1830" y="99"/>
                  </a:lnTo>
                  <a:lnTo>
                    <a:pt x="1830" y="99"/>
                  </a:lnTo>
                  <a:lnTo>
                    <a:pt x="1830" y="99"/>
                  </a:lnTo>
                  <a:lnTo>
                    <a:pt x="1830" y="99"/>
                  </a:lnTo>
                  <a:lnTo>
                    <a:pt x="1830" y="99"/>
                  </a:lnTo>
                  <a:lnTo>
                    <a:pt x="1825" y="99"/>
                  </a:lnTo>
                  <a:lnTo>
                    <a:pt x="1825" y="95"/>
                  </a:lnTo>
                  <a:lnTo>
                    <a:pt x="1821" y="95"/>
                  </a:lnTo>
                  <a:lnTo>
                    <a:pt x="1821" y="95"/>
                  </a:lnTo>
                  <a:lnTo>
                    <a:pt x="1816" y="95"/>
                  </a:lnTo>
                  <a:lnTo>
                    <a:pt x="1816" y="95"/>
                  </a:lnTo>
                  <a:lnTo>
                    <a:pt x="1816" y="95"/>
                  </a:lnTo>
                  <a:lnTo>
                    <a:pt x="1816" y="95"/>
                  </a:lnTo>
                  <a:lnTo>
                    <a:pt x="1816" y="90"/>
                  </a:lnTo>
                  <a:lnTo>
                    <a:pt x="1812" y="90"/>
                  </a:lnTo>
                  <a:lnTo>
                    <a:pt x="1812" y="90"/>
                  </a:lnTo>
                  <a:lnTo>
                    <a:pt x="1807" y="90"/>
                  </a:lnTo>
                  <a:lnTo>
                    <a:pt x="1807" y="90"/>
                  </a:lnTo>
                  <a:lnTo>
                    <a:pt x="1803" y="90"/>
                  </a:lnTo>
                  <a:lnTo>
                    <a:pt x="1803" y="90"/>
                  </a:lnTo>
                  <a:lnTo>
                    <a:pt x="1803" y="90"/>
                  </a:lnTo>
                  <a:lnTo>
                    <a:pt x="1803" y="90"/>
                  </a:lnTo>
                  <a:lnTo>
                    <a:pt x="1803" y="90"/>
                  </a:lnTo>
                  <a:lnTo>
                    <a:pt x="1798" y="90"/>
                  </a:lnTo>
                  <a:lnTo>
                    <a:pt x="1803" y="90"/>
                  </a:lnTo>
                  <a:lnTo>
                    <a:pt x="1807" y="86"/>
                  </a:lnTo>
                  <a:lnTo>
                    <a:pt x="1807" y="86"/>
                  </a:lnTo>
                  <a:lnTo>
                    <a:pt x="1807" y="86"/>
                  </a:lnTo>
                  <a:lnTo>
                    <a:pt x="1807" y="86"/>
                  </a:lnTo>
                  <a:lnTo>
                    <a:pt x="1812" y="86"/>
                  </a:lnTo>
                  <a:lnTo>
                    <a:pt x="1812" y="86"/>
                  </a:lnTo>
                  <a:lnTo>
                    <a:pt x="1812" y="86"/>
                  </a:lnTo>
                  <a:lnTo>
                    <a:pt x="1816" y="90"/>
                  </a:lnTo>
                  <a:lnTo>
                    <a:pt x="1816" y="90"/>
                  </a:lnTo>
                  <a:lnTo>
                    <a:pt x="1816" y="90"/>
                  </a:lnTo>
                  <a:lnTo>
                    <a:pt x="1821" y="90"/>
                  </a:lnTo>
                  <a:lnTo>
                    <a:pt x="1821" y="90"/>
                  </a:lnTo>
                  <a:lnTo>
                    <a:pt x="1816" y="90"/>
                  </a:lnTo>
                  <a:lnTo>
                    <a:pt x="1816" y="90"/>
                  </a:lnTo>
                  <a:lnTo>
                    <a:pt x="1816" y="86"/>
                  </a:lnTo>
                  <a:lnTo>
                    <a:pt x="1816" y="86"/>
                  </a:lnTo>
                  <a:lnTo>
                    <a:pt x="1816" y="90"/>
                  </a:lnTo>
                  <a:lnTo>
                    <a:pt x="1816" y="90"/>
                  </a:lnTo>
                  <a:lnTo>
                    <a:pt x="1821" y="86"/>
                  </a:lnTo>
                  <a:lnTo>
                    <a:pt x="1821" y="86"/>
                  </a:lnTo>
                  <a:lnTo>
                    <a:pt x="1821" y="86"/>
                  </a:lnTo>
                  <a:lnTo>
                    <a:pt x="1821" y="86"/>
                  </a:lnTo>
                  <a:lnTo>
                    <a:pt x="1816" y="86"/>
                  </a:lnTo>
                  <a:lnTo>
                    <a:pt x="1816" y="86"/>
                  </a:lnTo>
                  <a:lnTo>
                    <a:pt x="1816" y="86"/>
                  </a:lnTo>
                  <a:lnTo>
                    <a:pt x="1821" y="86"/>
                  </a:lnTo>
                  <a:lnTo>
                    <a:pt x="1825" y="86"/>
                  </a:lnTo>
                  <a:lnTo>
                    <a:pt x="1825" y="86"/>
                  </a:lnTo>
                  <a:lnTo>
                    <a:pt x="1830" y="86"/>
                  </a:lnTo>
                  <a:lnTo>
                    <a:pt x="1834" y="86"/>
                  </a:lnTo>
                  <a:lnTo>
                    <a:pt x="1839" y="90"/>
                  </a:lnTo>
                  <a:lnTo>
                    <a:pt x="1843" y="90"/>
                  </a:lnTo>
                  <a:lnTo>
                    <a:pt x="1848" y="90"/>
                  </a:lnTo>
                  <a:lnTo>
                    <a:pt x="1857" y="95"/>
                  </a:lnTo>
                  <a:lnTo>
                    <a:pt x="1857" y="95"/>
                  </a:lnTo>
                  <a:lnTo>
                    <a:pt x="1857" y="95"/>
                  </a:lnTo>
                  <a:lnTo>
                    <a:pt x="1857" y="95"/>
                  </a:lnTo>
                  <a:lnTo>
                    <a:pt x="1861" y="95"/>
                  </a:lnTo>
                  <a:lnTo>
                    <a:pt x="1861" y="95"/>
                  </a:lnTo>
                  <a:lnTo>
                    <a:pt x="1861" y="95"/>
                  </a:lnTo>
                  <a:lnTo>
                    <a:pt x="1861" y="95"/>
                  </a:lnTo>
                  <a:lnTo>
                    <a:pt x="1861" y="95"/>
                  </a:lnTo>
                  <a:lnTo>
                    <a:pt x="1861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66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5"/>
                  </a:lnTo>
                  <a:lnTo>
                    <a:pt x="1870" y="99"/>
                  </a:lnTo>
                  <a:lnTo>
                    <a:pt x="1870" y="99"/>
                  </a:lnTo>
                  <a:lnTo>
                    <a:pt x="1870" y="99"/>
                  </a:lnTo>
                  <a:lnTo>
                    <a:pt x="1870" y="99"/>
                  </a:lnTo>
                  <a:lnTo>
                    <a:pt x="1870" y="99"/>
                  </a:lnTo>
                  <a:lnTo>
                    <a:pt x="1875" y="99"/>
                  </a:lnTo>
                  <a:lnTo>
                    <a:pt x="1875" y="104"/>
                  </a:lnTo>
                  <a:lnTo>
                    <a:pt x="1880" y="104"/>
                  </a:lnTo>
                  <a:lnTo>
                    <a:pt x="1880" y="104"/>
                  </a:lnTo>
                  <a:lnTo>
                    <a:pt x="1875" y="104"/>
                  </a:lnTo>
                  <a:lnTo>
                    <a:pt x="1875" y="104"/>
                  </a:lnTo>
                  <a:lnTo>
                    <a:pt x="1870" y="104"/>
                  </a:lnTo>
                  <a:lnTo>
                    <a:pt x="1870" y="104"/>
                  </a:lnTo>
                  <a:lnTo>
                    <a:pt x="1866" y="104"/>
                  </a:lnTo>
                  <a:lnTo>
                    <a:pt x="1866" y="104"/>
                  </a:lnTo>
                  <a:lnTo>
                    <a:pt x="1866" y="104"/>
                  </a:lnTo>
                  <a:lnTo>
                    <a:pt x="1866" y="104"/>
                  </a:lnTo>
                  <a:lnTo>
                    <a:pt x="1870" y="104"/>
                  </a:lnTo>
                  <a:lnTo>
                    <a:pt x="1875" y="104"/>
                  </a:lnTo>
                  <a:lnTo>
                    <a:pt x="1875" y="108"/>
                  </a:lnTo>
                  <a:lnTo>
                    <a:pt x="1880" y="108"/>
                  </a:lnTo>
                  <a:lnTo>
                    <a:pt x="1880" y="108"/>
                  </a:lnTo>
                  <a:lnTo>
                    <a:pt x="1875" y="108"/>
                  </a:lnTo>
                  <a:lnTo>
                    <a:pt x="1875" y="108"/>
                  </a:lnTo>
                  <a:lnTo>
                    <a:pt x="1875" y="108"/>
                  </a:lnTo>
                  <a:lnTo>
                    <a:pt x="1870" y="108"/>
                  </a:lnTo>
                  <a:lnTo>
                    <a:pt x="1870" y="108"/>
                  </a:lnTo>
                  <a:lnTo>
                    <a:pt x="1870" y="108"/>
                  </a:lnTo>
                  <a:lnTo>
                    <a:pt x="1870" y="108"/>
                  </a:lnTo>
                  <a:lnTo>
                    <a:pt x="1866" y="108"/>
                  </a:lnTo>
                  <a:lnTo>
                    <a:pt x="1866" y="108"/>
                  </a:lnTo>
                  <a:lnTo>
                    <a:pt x="1866" y="108"/>
                  </a:lnTo>
                  <a:lnTo>
                    <a:pt x="1866" y="108"/>
                  </a:lnTo>
                  <a:lnTo>
                    <a:pt x="1861" y="108"/>
                  </a:lnTo>
                  <a:lnTo>
                    <a:pt x="1861" y="108"/>
                  </a:lnTo>
                  <a:lnTo>
                    <a:pt x="1857" y="108"/>
                  </a:lnTo>
                  <a:lnTo>
                    <a:pt x="1857" y="108"/>
                  </a:lnTo>
                  <a:lnTo>
                    <a:pt x="1861" y="108"/>
                  </a:lnTo>
                  <a:lnTo>
                    <a:pt x="1866" y="108"/>
                  </a:lnTo>
                  <a:lnTo>
                    <a:pt x="1866" y="108"/>
                  </a:lnTo>
                  <a:lnTo>
                    <a:pt x="1866" y="108"/>
                  </a:lnTo>
                  <a:lnTo>
                    <a:pt x="1870" y="108"/>
                  </a:lnTo>
                  <a:lnTo>
                    <a:pt x="1870" y="108"/>
                  </a:lnTo>
                  <a:lnTo>
                    <a:pt x="1870" y="108"/>
                  </a:lnTo>
                  <a:lnTo>
                    <a:pt x="1875" y="113"/>
                  </a:lnTo>
                  <a:lnTo>
                    <a:pt x="1875" y="113"/>
                  </a:lnTo>
                  <a:lnTo>
                    <a:pt x="1870" y="113"/>
                  </a:lnTo>
                  <a:lnTo>
                    <a:pt x="1875" y="113"/>
                  </a:lnTo>
                  <a:lnTo>
                    <a:pt x="1875" y="113"/>
                  </a:lnTo>
                  <a:lnTo>
                    <a:pt x="1875" y="113"/>
                  </a:lnTo>
                  <a:lnTo>
                    <a:pt x="1875" y="113"/>
                  </a:lnTo>
                  <a:lnTo>
                    <a:pt x="1880" y="113"/>
                  </a:lnTo>
                  <a:lnTo>
                    <a:pt x="1884" y="118"/>
                  </a:lnTo>
                  <a:lnTo>
                    <a:pt x="1884" y="118"/>
                  </a:lnTo>
                  <a:lnTo>
                    <a:pt x="1884" y="118"/>
                  </a:lnTo>
                  <a:lnTo>
                    <a:pt x="1884" y="118"/>
                  </a:lnTo>
                  <a:lnTo>
                    <a:pt x="1884" y="122"/>
                  </a:lnTo>
                  <a:lnTo>
                    <a:pt x="1880" y="122"/>
                  </a:lnTo>
                  <a:lnTo>
                    <a:pt x="1880" y="122"/>
                  </a:lnTo>
                  <a:lnTo>
                    <a:pt x="1880" y="122"/>
                  </a:lnTo>
                  <a:lnTo>
                    <a:pt x="1880" y="122"/>
                  </a:lnTo>
                  <a:lnTo>
                    <a:pt x="1880" y="122"/>
                  </a:lnTo>
                  <a:lnTo>
                    <a:pt x="1884" y="122"/>
                  </a:lnTo>
                  <a:lnTo>
                    <a:pt x="1884" y="122"/>
                  </a:lnTo>
                  <a:lnTo>
                    <a:pt x="1884" y="122"/>
                  </a:lnTo>
                  <a:lnTo>
                    <a:pt x="1884" y="122"/>
                  </a:lnTo>
                  <a:lnTo>
                    <a:pt x="1884" y="122"/>
                  </a:lnTo>
                  <a:lnTo>
                    <a:pt x="1889" y="122"/>
                  </a:lnTo>
                  <a:lnTo>
                    <a:pt x="1889" y="122"/>
                  </a:lnTo>
                  <a:lnTo>
                    <a:pt x="1889" y="127"/>
                  </a:lnTo>
                  <a:lnTo>
                    <a:pt x="1889" y="127"/>
                  </a:lnTo>
                  <a:lnTo>
                    <a:pt x="1893" y="127"/>
                  </a:lnTo>
                  <a:lnTo>
                    <a:pt x="1893" y="127"/>
                  </a:lnTo>
                  <a:lnTo>
                    <a:pt x="1898" y="127"/>
                  </a:lnTo>
                  <a:lnTo>
                    <a:pt x="1898" y="127"/>
                  </a:lnTo>
                  <a:lnTo>
                    <a:pt x="1898" y="127"/>
                  </a:lnTo>
                  <a:lnTo>
                    <a:pt x="1898" y="127"/>
                  </a:lnTo>
                  <a:lnTo>
                    <a:pt x="1898" y="127"/>
                  </a:lnTo>
                  <a:lnTo>
                    <a:pt x="1898" y="127"/>
                  </a:lnTo>
                  <a:lnTo>
                    <a:pt x="1893" y="127"/>
                  </a:lnTo>
                  <a:lnTo>
                    <a:pt x="1893" y="127"/>
                  </a:lnTo>
                  <a:lnTo>
                    <a:pt x="1893" y="127"/>
                  </a:lnTo>
                  <a:lnTo>
                    <a:pt x="1893" y="127"/>
                  </a:lnTo>
                  <a:lnTo>
                    <a:pt x="1898" y="127"/>
                  </a:lnTo>
                  <a:lnTo>
                    <a:pt x="1898" y="131"/>
                  </a:lnTo>
                  <a:lnTo>
                    <a:pt x="1898" y="131"/>
                  </a:lnTo>
                  <a:lnTo>
                    <a:pt x="1898" y="131"/>
                  </a:lnTo>
                  <a:lnTo>
                    <a:pt x="1893" y="131"/>
                  </a:lnTo>
                  <a:lnTo>
                    <a:pt x="1893" y="131"/>
                  </a:lnTo>
                  <a:lnTo>
                    <a:pt x="1889" y="127"/>
                  </a:lnTo>
                  <a:lnTo>
                    <a:pt x="1889" y="127"/>
                  </a:lnTo>
                  <a:lnTo>
                    <a:pt x="1889" y="127"/>
                  </a:lnTo>
                  <a:lnTo>
                    <a:pt x="1889" y="127"/>
                  </a:lnTo>
                  <a:lnTo>
                    <a:pt x="1889" y="127"/>
                  </a:lnTo>
                  <a:lnTo>
                    <a:pt x="1889" y="127"/>
                  </a:lnTo>
                  <a:lnTo>
                    <a:pt x="1889" y="131"/>
                  </a:lnTo>
                  <a:lnTo>
                    <a:pt x="1889" y="131"/>
                  </a:lnTo>
                  <a:lnTo>
                    <a:pt x="1889" y="131"/>
                  </a:lnTo>
                  <a:lnTo>
                    <a:pt x="1884" y="131"/>
                  </a:lnTo>
                  <a:lnTo>
                    <a:pt x="1884" y="131"/>
                  </a:lnTo>
                  <a:lnTo>
                    <a:pt x="1880" y="127"/>
                  </a:lnTo>
                  <a:lnTo>
                    <a:pt x="1875" y="127"/>
                  </a:lnTo>
                  <a:lnTo>
                    <a:pt x="1870" y="127"/>
                  </a:lnTo>
                  <a:lnTo>
                    <a:pt x="1866" y="127"/>
                  </a:lnTo>
                  <a:lnTo>
                    <a:pt x="1866" y="127"/>
                  </a:lnTo>
                  <a:lnTo>
                    <a:pt x="1861" y="127"/>
                  </a:lnTo>
                  <a:lnTo>
                    <a:pt x="1861" y="127"/>
                  </a:lnTo>
                  <a:lnTo>
                    <a:pt x="1861" y="127"/>
                  </a:lnTo>
                  <a:lnTo>
                    <a:pt x="1861" y="127"/>
                  </a:lnTo>
                  <a:lnTo>
                    <a:pt x="1857" y="127"/>
                  </a:lnTo>
                  <a:lnTo>
                    <a:pt x="1857" y="127"/>
                  </a:lnTo>
                  <a:lnTo>
                    <a:pt x="1852" y="122"/>
                  </a:lnTo>
                  <a:lnTo>
                    <a:pt x="1852" y="122"/>
                  </a:lnTo>
                  <a:lnTo>
                    <a:pt x="1848" y="122"/>
                  </a:lnTo>
                  <a:lnTo>
                    <a:pt x="1848" y="122"/>
                  </a:lnTo>
                  <a:lnTo>
                    <a:pt x="1843" y="122"/>
                  </a:lnTo>
                  <a:lnTo>
                    <a:pt x="1839" y="118"/>
                  </a:lnTo>
                  <a:lnTo>
                    <a:pt x="1834" y="118"/>
                  </a:lnTo>
                  <a:lnTo>
                    <a:pt x="1830" y="118"/>
                  </a:lnTo>
                  <a:lnTo>
                    <a:pt x="1825" y="118"/>
                  </a:lnTo>
                  <a:lnTo>
                    <a:pt x="1821" y="118"/>
                  </a:lnTo>
                  <a:lnTo>
                    <a:pt x="1821" y="118"/>
                  </a:lnTo>
                  <a:lnTo>
                    <a:pt x="1821" y="118"/>
                  </a:lnTo>
                  <a:lnTo>
                    <a:pt x="1821" y="118"/>
                  </a:lnTo>
                  <a:lnTo>
                    <a:pt x="1816" y="122"/>
                  </a:lnTo>
                  <a:lnTo>
                    <a:pt x="1812" y="122"/>
                  </a:lnTo>
                  <a:lnTo>
                    <a:pt x="1812" y="118"/>
                  </a:lnTo>
                  <a:lnTo>
                    <a:pt x="1807" y="118"/>
                  </a:lnTo>
                  <a:lnTo>
                    <a:pt x="1807" y="118"/>
                  </a:lnTo>
                  <a:lnTo>
                    <a:pt x="1807" y="118"/>
                  </a:lnTo>
                  <a:lnTo>
                    <a:pt x="1803" y="118"/>
                  </a:lnTo>
                  <a:lnTo>
                    <a:pt x="1803" y="118"/>
                  </a:lnTo>
                  <a:lnTo>
                    <a:pt x="1803" y="118"/>
                  </a:lnTo>
                  <a:lnTo>
                    <a:pt x="1798" y="113"/>
                  </a:lnTo>
                  <a:lnTo>
                    <a:pt x="1798" y="113"/>
                  </a:lnTo>
                  <a:lnTo>
                    <a:pt x="1794" y="113"/>
                  </a:lnTo>
                  <a:lnTo>
                    <a:pt x="1794" y="113"/>
                  </a:lnTo>
                  <a:lnTo>
                    <a:pt x="1794" y="113"/>
                  </a:lnTo>
                  <a:lnTo>
                    <a:pt x="1794" y="113"/>
                  </a:lnTo>
                  <a:lnTo>
                    <a:pt x="1794" y="108"/>
                  </a:lnTo>
                  <a:lnTo>
                    <a:pt x="1794" y="108"/>
                  </a:lnTo>
                  <a:lnTo>
                    <a:pt x="1789" y="108"/>
                  </a:lnTo>
                  <a:lnTo>
                    <a:pt x="1789" y="108"/>
                  </a:lnTo>
                  <a:lnTo>
                    <a:pt x="1785" y="104"/>
                  </a:lnTo>
                  <a:lnTo>
                    <a:pt x="1785" y="108"/>
                  </a:lnTo>
                  <a:lnTo>
                    <a:pt x="1789" y="108"/>
                  </a:lnTo>
                  <a:lnTo>
                    <a:pt x="1789" y="108"/>
                  </a:lnTo>
                  <a:lnTo>
                    <a:pt x="1789" y="108"/>
                  </a:lnTo>
                  <a:lnTo>
                    <a:pt x="1789" y="108"/>
                  </a:lnTo>
                  <a:lnTo>
                    <a:pt x="1789" y="108"/>
                  </a:lnTo>
                  <a:lnTo>
                    <a:pt x="1785" y="108"/>
                  </a:lnTo>
                  <a:lnTo>
                    <a:pt x="1780" y="108"/>
                  </a:lnTo>
                  <a:lnTo>
                    <a:pt x="1780" y="108"/>
                  </a:lnTo>
                  <a:lnTo>
                    <a:pt x="1780" y="108"/>
                  </a:lnTo>
                  <a:lnTo>
                    <a:pt x="1780" y="108"/>
                  </a:lnTo>
                  <a:lnTo>
                    <a:pt x="1780" y="108"/>
                  </a:lnTo>
                  <a:lnTo>
                    <a:pt x="1780" y="108"/>
                  </a:lnTo>
                  <a:lnTo>
                    <a:pt x="1785" y="108"/>
                  </a:lnTo>
                  <a:lnTo>
                    <a:pt x="1785" y="113"/>
                  </a:lnTo>
                  <a:lnTo>
                    <a:pt x="1785" y="113"/>
                  </a:lnTo>
                  <a:lnTo>
                    <a:pt x="1785" y="113"/>
                  </a:lnTo>
                  <a:lnTo>
                    <a:pt x="1780" y="113"/>
                  </a:lnTo>
                  <a:lnTo>
                    <a:pt x="1785" y="113"/>
                  </a:lnTo>
                  <a:lnTo>
                    <a:pt x="1785" y="113"/>
                  </a:lnTo>
                  <a:lnTo>
                    <a:pt x="1789" y="118"/>
                  </a:lnTo>
                  <a:lnTo>
                    <a:pt x="1794" y="118"/>
                  </a:lnTo>
                  <a:lnTo>
                    <a:pt x="1794" y="118"/>
                  </a:lnTo>
                  <a:lnTo>
                    <a:pt x="1798" y="118"/>
                  </a:lnTo>
                  <a:lnTo>
                    <a:pt x="1803" y="118"/>
                  </a:lnTo>
                  <a:lnTo>
                    <a:pt x="1803" y="122"/>
                  </a:lnTo>
                  <a:lnTo>
                    <a:pt x="1803" y="122"/>
                  </a:lnTo>
                  <a:lnTo>
                    <a:pt x="1807" y="122"/>
                  </a:lnTo>
                  <a:lnTo>
                    <a:pt x="1807" y="122"/>
                  </a:lnTo>
                  <a:lnTo>
                    <a:pt x="1812" y="127"/>
                  </a:lnTo>
                  <a:lnTo>
                    <a:pt x="1812" y="127"/>
                  </a:lnTo>
                  <a:lnTo>
                    <a:pt x="1812" y="131"/>
                  </a:lnTo>
                  <a:lnTo>
                    <a:pt x="1803" y="127"/>
                  </a:lnTo>
                  <a:lnTo>
                    <a:pt x="1798" y="122"/>
                  </a:lnTo>
                  <a:lnTo>
                    <a:pt x="1789" y="118"/>
                  </a:lnTo>
                  <a:lnTo>
                    <a:pt x="1785" y="113"/>
                  </a:lnTo>
                  <a:lnTo>
                    <a:pt x="1776" y="108"/>
                  </a:lnTo>
                  <a:lnTo>
                    <a:pt x="1767" y="104"/>
                  </a:lnTo>
                  <a:lnTo>
                    <a:pt x="1762" y="104"/>
                  </a:lnTo>
                  <a:lnTo>
                    <a:pt x="1753" y="99"/>
                  </a:lnTo>
                  <a:lnTo>
                    <a:pt x="1749" y="95"/>
                  </a:lnTo>
                  <a:lnTo>
                    <a:pt x="1739" y="90"/>
                  </a:lnTo>
                  <a:lnTo>
                    <a:pt x="1730" y="86"/>
                  </a:lnTo>
                  <a:lnTo>
                    <a:pt x="1726" y="81"/>
                  </a:lnTo>
                  <a:lnTo>
                    <a:pt x="1717" y="81"/>
                  </a:lnTo>
                  <a:lnTo>
                    <a:pt x="1712" y="77"/>
                  </a:lnTo>
                  <a:lnTo>
                    <a:pt x="1703" y="72"/>
                  </a:lnTo>
                  <a:lnTo>
                    <a:pt x="1694" y="68"/>
                  </a:lnTo>
                  <a:lnTo>
                    <a:pt x="1699" y="68"/>
                  </a:lnTo>
                  <a:moveTo>
                    <a:pt x="334" y="185"/>
                  </a:moveTo>
                  <a:lnTo>
                    <a:pt x="334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4" y="185"/>
                  </a:lnTo>
                  <a:lnTo>
                    <a:pt x="330" y="190"/>
                  </a:lnTo>
                  <a:lnTo>
                    <a:pt x="325" y="190"/>
                  </a:lnTo>
                  <a:lnTo>
                    <a:pt x="325" y="190"/>
                  </a:lnTo>
                  <a:lnTo>
                    <a:pt x="321" y="194"/>
                  </a:lnTo>
                  <a:lnTo>
                    <a:pt x="316" y="190"/>
                  </a:lnTo>
                  <a:lnTo>
                    <a:pt x="316" y="190"/>
                  </a:lnTo>
                  <a:lnTo>
                    <a:pt x="316" y="190"/>
                  </a:lnTo>
                  <a:lnTo>
                    <a:pt x="312" y="185"/>
                  </a:lnTo>
                  <a:lnTo>
                    <a:pt x="312" y="185"/>
                  </a:lnTo>
                  <a:lnTo>
                    <a:pt x="312" y="185"/>
                  </a:lnTo>
                  <a:lnTo>
                    <a:pt x="312" y="181"/>
                  </a:lnTo>
                  <a:lnTo>
                    <a:pt x="312" y="181"/>
                  </a:lnTo>
                  <a:lnTo>
                    <a:pt x="316" y="181"/>
                  </a:lnTo>
                  <a:lnTo>
                    <a:pt x="316" y="176"/>
                  </a:lnTo>
                  <a:lnTo>
                    <a:pt x="316" y="176"/>
                  </a:lnTo>
                  <a:lnTo>
                    <a:pt x="321" y="176"/>
                  </a:lnTo>
                  <a:lnTo>
                    <a:pt x="330" y="181"/>
                  </a:lnTo>
                  <a:lnTo>
                    <a:pt x="334" y="181"/>
                  </a:lnTo>
                  <a:lnTo>
                    <a:pt x="334" y="185"/>
                  </a:lnTo>
                  <a:moveTo>
                    <a:pt x="1581" y="72"/>
                  </a:moveTo>
                  <a:lnTo>
                    <a:pt x="1581" y="72"/>
                  </a:lnTo>
                  <a:lnTo>
                    <a:pt x="1581" y="77"/>
                  </a:lnTo>
                  <a:lnTo>
                    <a:pt x="1572" y="72"/>
                  </a:lnTo>
                  <a:lnTo>
                    <a:pt x="1572" y="72"/>
                  </a:lnTo>
                  <a:lnTo>
                    <a:pt x="1568" y="72"/>
                  </a:lnTo>
                  <a:lnTo>
                    <a:pt x="1563" y="72"/>
                  </a:lnTo>
                  <a:lnTo>
                    <a:pt x="1563" y="72"/>
                  </a:lnTo>
                  <a:lnTo>
                    <a:pt x="1563" y="72"/>
                  </a:lnTo>
                  <a:lnTo>
                    <a:pt x="1563" y="72"/>
                  </a:lnTo>
                  <a:lnTo>
                    <a:pt x="1563" y="68"/>
                  </a:lnTo>
                  <a:lnTo>
                    <a:pt x="1563" y="68"/>
                  </a:lnTo>
                  <a:lnTo>
                    <a:pt x="1563" y="68"/>
                  </a:lnTo>
                  <a:lnTo>
                    <a:pt x="1577" y="68"/>
                  </a:lnTo>
                  <a:lnTo>
                    <a:pt x="1577" y="68"/>
                  </a:lnTo>
                  <a:lnTo>
                    <a:pt x="1577" y="72"/>
                  </a:lnTo>
                  <a:lnTo>
                    <a:pt x="1581" y="72"/>
                  </a:lnTo>
                  <a:lnTo>
                    <a:pt x="1581" y="72"/>
                  </a:lnTo>
                  <a:lnTo>
                    <a:pt x="1581" y="72"/>
                  </a:lnTo>
                  <a:lnTo>
                    <a:pt x="1581" y="72"/>
                  </a:lnTo>
                  <a:lnTo>
                    <a:pt x="1581" y="72"/>
                  </a:lnTo>
                  <a:lnTo>
                    <a:pt x="1581" y="72"/>
                  </a:lnTo>
                  <a:moveTo>
                    <a:pt x="447" y="167"/>
                  </a:moveTo>
                  <a:lnTo>
                    <a:pt x="447" y="167"/>
                  </a:lnTo>
                  <a:lnTo>
                    <a:pt x="447" y="167"/>
                  </a:lnTo>
                  <a:lnTo>
                    <a:pt x="447" y="167"/>
                  </a:lnTo>
                  <a:lnTo>
                    <a:pt x="447" y="167"/>
                  </a:lnTo>
                  <a:lnTo>
                    <a:pt x="447" y="172"/>
                  </a:lnTo>
                  <a:lnTo>
                    <a:pt x="447" y="172"/>
                  </a:lnTo>
                  <a:lnTo>
                    <a:pt x="443" y="172"/>
                  </a:lnTo>
                  <a:lnTo>
                    <a:pt x="443" y="172"/>
                  </a:lnTo>
                  <a:lnTo>
                    <a:pt x="443" y="172"/>
                  </a:lnTo>
                  <a:lnTo>
                    <a:pt x="438" y="172"/>
                  </a:lnTo>
                  <a:lnTo>
                    <a:pt x="438" y="172"/>
                  </a:lnTo>
                  <a:lnTo>
                    <a:pt x="438" y="172"/>
                  </a:lnTo>
                  <a:lnTo>
                    <a:pt x="438" y="167"/>
                  </a:lnTo>
                  <a:lnTo>
                    <a:pt x="434" y="167"/>
                  </a:lnTo>
                  <a:lnTo>
                    <a:pt x="434" y="167"/>
                  </a:lnTo>
                  <a:lnTo>
                    <a:pt x="434" y="167"/>
                  </a:lnTo>
                  <a:lnTo>
                    <a:pt x="429" y="167"/>
                  </a:lnTo>
                  <a:lnTo>
                    <a:pt x="429" y="167"/>
                  </a:lnTo>
                  <a:lnTo>
                    <a:pt x="429" y="167"/>
                  </a:lnTo>
                  <a:lnTo>
                    <a:pt x="429" y="167"/>
                  </a:lnTo>
                  <a:lnTo>
                    <a:pt x="425" y="163"/>
                  </a:lnTo>
                  <a:lnTo>
                    <a:pt x="425" y="163"/>
                  </a:lnTo>
                  <a:lnTo>
                    <a:pt x="425" y="163"/>
                  </a:lnTo>
                  <a:lnTo>
                    <a:pt x="420" y="163"/>
                  </a:lnTo>
                  <a:lnTo>
                    <a:pt x="420" y="158"/>
                  </a:lnTo>
                  <a:lnTo>
                    <a:pt x="420" y="158"/>
                  </a:lnTo>
                  <a:lnTo>
                    <a:pt x="420" y="158"/>
                  </a:lnTo>
                  <a:lnTo>
                    <a:pt x="420" y="158"/>
                  </a:lnTo>
                  <a:lnTo>
                    <a:pt x="420" y="158"/>
                  </a:lnTo>
                  <a:lnTo>
                    <a:pt x="425" y="158"/>
                  </a:lnTo>
                  <a:lnTo>
                    <a:pt x="425" y="158"/>
                  </a:lnTo>
                  <a:lnTo>
                    <a:pt x="425" y="158"/>
                  </a:lnTo>
                  <a:lnTo>
                    <a:pt x="429" y="158"/>
                  </a:lnTo>
                  <a:lnTo>
                    <a:pt x="429" y="158"/>
                  </a:lnTo>
                  <a:lnTo>
                    <a:pt x="434" y="158"/>
                  </a:lnTo>
                  <a:lnTo>
                    <a:pt x="434" y="163"/>
                  </a:lnTo>
                  <a:lnTo>
                    <a:pt x="438" y="163"/>
                  </a:lnTo>
                  <a:lnTo>
                    <a:pt x="443" y="163"/>
                  </a:lnTo>
                  <a:lnTo>
                    <a:pt x="443" y="167"/>
                  </a:lnTo>
                  <a:lnTo>
                    <a:pt x="447" y="167"/>
                  </a:lnTo>
                  <a:moveTo>
                    <a:pt x="610" y="113"/>
                  </a:moveTo>
                  <a:lnTo>
                    <a:pt x="610" y="113"/>
                  </a:lnTo>
                  <a:lnTo>
                    <a:pt x="601" y="113"/>
                  </a:lnTo>
                  <a:lnTo>
                    <a:pt x="601" y="113"/>
                  </a:lnTo>
                  <a:lnTo>
                    <a:pt x="601" y="113"/>
                  </a:lnTo>
                  <a:lnTo>
                    <a:pt x="601" y="113"/>
                  </a:lnTo>
                  <a:lnTo>
                    <a:pt x="601" y="113"/>
                  </a:lnTo>
                  <a:lnTo>
                    <a:pt x="601" y="108"/>
                  </a:lnTo>
                  <a:lnTo>
                    <a:pt x="601" y="108"/>
                  </a:lnTo>
                  <a:lnTo>
                    <a:pt x="601" y="108"/>
                  </a:lnTo>
                  <a:lnTo>
                    <a:pt x="606" y="108"/>
                  </a:lnTo>
                  <a:lnTo>
                    <a:pt x="610" y="108"/>
                  </a:lnTo>
                  <a:lnTo>
                    <a:pt x="615" y="108"/>
                  </a:lnTo>
                  <a:lnTo>
                    <a:pt x="615" y="108"/>
                  </a:lnTo>
                  <a:lnTo>
                    <a:pt x="610" y="113"/>
                  </a:lnTo>
                  <a:lnTo>
                    <a:pt x="610" y="113"/>
                  </a:lnTo>
                  <a:lnTo>
                    <a:pt x="610" y="113"/>
                  </a:lnTo>
                  <a:lnTo>
                    <a:pt x="610" y="113"/>
                  </a:lnTo>
                  <a:moveTo>
                    <a:pt x="357" y="104"/>
                  </a:moveTo>
                  <a:lnTo>
                    <a:pt x="357" y="104"/>
                  </a:lnTo>
                  <a:lnTo>
                    <a:pt x="362" y="104"/>
                  </a:lnTo>
                  <a:lnTo>
                    <a:pt x="366" y="104"/>
                  </a:lnTo>
                  <a:lnTo>
                    <a:pt x="371" y="104"/>
                  </a:lnTo>
                  <a:lnTo>
                    <a:pt x="371" y="108"/>
                  </a:lnTo>
                  <a:lnTo>
                    <a:pt x="371" y="108"/>
                  </a:lnTo>
                  <a:lnTo>
                    <a:pt x="371" y="108"/>
                  </a:lnTo>
                  <a:lnTo>
                    <a:pt x="371" y="108"/>
                  </a:lnTo>
                  <a:lnTo>
                    <a:pt x="371" y="108"/>
                  </a:lnTo>
                  <a:lnTo>
                    <a:pt x="371" y="113"/>
                  </a:lnTo>
                  <a:lnTo>
                    <a:pt x="371" y="113"/>
                  </a:lnTo>
                  <a:lnTo>
                    <a:pt x="371" y="113"/>
                  </a:lnTo>
                  <a:lnTo>
                    <a:pt x="371" y="113"/>
                  </a:lnTo>
                  <a:lnTo>
                    <a:pt x="366" y="113"/>
                  </a:lnTo>
                  <a:lnTo>
                    <a:pt x="366" y="113"/>
                  </a:lnTo>
                  <a:lnTo>
                    <a:pt x="366" y="118"/>
                  </a:lnTo>
                  <a:lnTo>
                    <a:pt x="366" y="118"/>
                  </a:lnTo>
                  <a:lnTo>
                    <a:pt x="366" y="118"/>
                  </a:lnTo>
                  <a:lnTo>
                    <a:pt x="366" y="118"/>
                  </a:lnTo>
                  <a:lnTo>
                    <a:pt x="366" y="118"/>
                  </a:lnTo>
                  <a:lnTo>
                    <a:pt x="366" y="122"/>
                  </a:lnTo>
                  <a:lnTo>
                    <a:pt x="366" y="122"/>
                  </a:lnTo>
                  <a:lnTo>
                    <a:pt x="366" y="122"/>
                  </a:lnTo>
                  <a:lnTo>
                    <a:pt x="366" y="122"/>
                  </a:lnTo>
                  <a:lnTo>
                    <a:pt x="366" y="122"/>
                  </a:lnTo>
                  <a:lnTo>
                    <a:pt x="371" y="127"/>
                  </a:lnTo>
                  <a:lnTo>
                    <a:pt x="371" y="127"/>
                  </a:lnTo>
                  <a:lnTo>
                    <a:pt x="371" y="127"/>
                  </a:lnTo>
                  <a:lnTo>
                    <a:pt x="371" y="131"/>
                  </a:lnTo>
                  <a:lnTo>
                    <a:pt x="371" y="131"/>
                  </a:lnTo>
                  <a:lnTo>
                    <a:pt x="371" y="131"/>
                  </a:lnTo>
                  <a:lnTo>
                    <a:pt x="375" y="131"/>
                  </a:lnTo>
                  <a:lnTo>
                    <a:pt x="375" y="136"/>
                  </a:lnTo>
                  <a:lnTo>
                    <a:pt x="380" y="140"/>
                  </a:lnTo>
                  <a:lnTo>
                    <a:pt x="384" y="140"/>
                  </a:lnTo>
                  <a:lnTo>
                    <a:pt x="389" y="145"/>
                  </a:lnTo>
                  <a:lnTo>
                    <a:pt x="398" y="149"/>
                  </a:lnTo>
                  <a:lnTo>
                    <a:pt x="398" y="149"/>
                  </a:lnTo>
                  <a:lnTo>
                    <a:pt x="402" y="149"/>
                  </a:lnTo>
                  <a:lnTo>
                    <a:pt x="407" y="149"/>
                  </a:lnTo>
                  <a:lnTo>
                    <a:pt x="407" y="154"/>
                  </a:lnTo>
                  <a:lnTo>
                    <a:pt x="407" y="154"/>
                  </a:lnTo>
                  <a:lnTo>
                    <a:pt x="402" y="154"/>
                  </a:lnTo>
                  <a:lnTo>
                    <a:pt x="402" y="154"/>
                  </a:lnTo>
                  <a:lnTo>
                    <a:pt x="402" y="154"/>
                  </a:lnTo>
                  <a:lnTo>
                    <a:pt x="398" y="154"/>
                  </a:lnTo>
                  <a:lnTo>
                    <a:pt x="398" y="154"/>
                  </a:lnTo>
                  <a:lnTo>
                    <a:pt x="393" y="154"/>
                  </a:lnTo>
                  <a:lnTo>
                    <a:pt x="393" y="154"/>
                  </a:lnTo>
                  <a:lnTo>
                    <a:pt x="393" y="154"/>
                  </a:lnTo>
                  <a:lnTo>
                    <a:pt x="393" y="154"/>
                  </a:lnTo>
                  <a:lnTo>
                    <a:pt x="393" y="154"/>
                  </a:lnTo>
                  <a:lnTo>
                    <a:pt x="393" y="154"/>
                  </a:lnTo>
                  <a:lnTo>
                    <a:pt x="398" y="154"/>
                  </a:lnTo>
                  <a:lnTo>
                    <a:pt x="398" y="154"/>
                  </a:lnTo>
                  <a:lnTo>
                    <a:pt x="393" y="154"/>
                  </a:lnTo>
                  <a:lnTo>
                    <a:pt x="389" y="154"/>
                  </a:lnTo>
                  <a:lnTo>
                    <a:pt x="389" y="154"/>
                  </a:lnTo>
                  <a:lnTo>
                    <a:pt x="389" y="154"/>
                  </a:lnTo>
                  <a:lnTo>
                    <a:pt x="389" y="154"/>
                  </a:lnTo>
                  <a:lnTo>
                    <a:pt x="389" y="154"/>
                  </a:lnTo>
                  <a:lnTo>
                    <a:pt x="389" y="154"/>
                  </a:lnTo>
                  <a:lnTo>
                    <a:pt x="384" y="154"/>
                  </a:lnTo>
                  <a:lnTo>
                    <a:pt x="384" y="154"/>
                  </a:lnTo>
                  <a:lnTo>
                    <a:pt x="384" y="154"/>
                  </a:lnTo>
                  <a:lnTo>
                    <a:pt x="380" y="154"/>
                  </a:lnTo>
                  <a:lnTo>
                    <a:pt x="380" y="154"/>
                  </a:lnTo>
                  <a:lnTo>
                    <a:pt x="375" y="154"/>
                  </a:lnTo>
                  <a:lnTo>
                    <a:pt x="375" y="154"/>
                  </a:lnTo>
                  <a:lnTo>
                    <a:pt x="375" y="154"/>
                  </a:lnTo>
                  <a:lnTo>
                    <a:pt x="375" y="154"/>
                  </a:lnTo>
                  <a:lnTo>
                    <a:pt x="371" y="154"/>
                  </a:lnTo>
                  <a:lnTo>
                    <a:pt x="371" y="154"/>
                  </a:lnTo>
                  <a:lnTo>
                    <a:pt x="366" y="154"/>
                  </a:lnTo>
                  <a:lnTo>
                    <a:pt x="362" y="154"/>
                  </a:lnTo>
                  <a:lnTo>
                    <a:pt x="357" y="149"/>
                  </a:lnTo>
                  <a:lnTo>
                    <a:pt x="357" y="149"/>
                  </a:lnTo>
                  <a:lnTo>
                    <a:pt x="362" y="149"/>
                  </a:lnTo>
                  <a:lnTo>
                    <a:pt x="362" y="149"/>
                  </a:lnTo>
                  <a:lnTo>
                    <a:pt x="357" y="149"/>
                  </a:lnTo>
                  <a:lnTo>
                    <a:pt x="357" y="149"/>
                  </a:lnTo>
                  <a:lnTo>
                    <a:pt x="357" y="145"/>
                  </a:lnTo>
                  <a:lnTo>
                    <a:pt x="362" y="149"/>
                  </a:lnTo>
                  <a:lnTo>
                    <a:pt x="362" y="145"/>
                  </a:lnTo>
                  <a:lnTo>
                    <a:pt x="362" y="145"/>
                  </a:lnTo>
                  <a:lnTo>
                    <a:pt x="362" y="145"/>
                  </a:lnTo>
                  <a:lnTo>
                    <a:pt x="366" y="145"/>
                  </a:lnTo>
                  <a:lnTo>
                    <a:pt x="362" y="145"/>
                  </a:lnTo>
                  <a:lnTo>
                    <a:pt x="357" y="145"/>
                  </a:lnTo>
                  <a:lnTo>
                    <a:pt x="357" y="140"/>
                  </a:lnTo>
                  <a:lnTo>
                    <a:pt x="357" y="140"/>
                  </a:lnTo>
                  <a:lnTo>
                    <a:pt x="353" y="140"/>
                  </a:lnTo>
                  <a:lnTo>
                    <a:pt x="353" y="140"/>
                  </a:lnTo>
                  <a:lnTo>
                    <a:pt x="353" y="140"/>
                  </a:lnTo>
                  <a:lnTo>
                    <a:pt x="353" y="140"/>
                  </a:lnTo>
                  <a:lnTo>
                    <a:pt x="353" y="140"/>
                  </a:lnTo>
                  <a:lnTo>
                    <a:pt x="348" y="140"/>
                  </a:lnTo>
                  <a:lnTo>
                    <a:pt x="344" y="140"/>
                  </a:lnTo>
                  <a:lnTo>
                    <a:pt x="344" y="140"/>
                  </a:lnTo>
                  <a:lnTo>
                    <a:pt x="339" y="140"/>
                  </a:lnTo>
                  <a:lnTo>
                    <a:pt x="334" y="140"/>
                  </a:lnTo>
                  <a:lnTo>
                    <a:pt x="334" y="140"/>
                  </a:lnTo>
                  <a:lnTo>
                    <a:pt x="334" y="140"/>
                  </a:lnTo>
                  <a:lnTo>
                    <a:pt x="330" y="140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25" y="131"/>
                  </a:lnTo>
                  <a:lnTo>
                    <a:pt x="325" y="131"/>
                  </a:lnTo>
                  <a:lnTo>
                    <a:pt x="330" y="131"/>
                  </a:lnTo>
                  <a:lnTo>
                    <a:pt x="330" y="127"/>
                  </a:lnTo>
                  <a:lnTo>
                    <a:pt x="330" y="127"/>
                  </a:lnTo>
                  <a:lnTo>
                    <a:pt x="330" y="127"/>
                  </a:lnTo>
                  <a:lnTo>
                    <a:pt x="334" y="127"/>
                  </a:lnTo>
                  <a:lnTo>
                    <a:pt x="334" y="127"/>
                  </a:lnTo>
                  <a:lnTo>
                    <a:pt x="334" y="127"/>
                  </a:lnTo>
                  <a:lnTo>
                    <a:pt x="334" y="127"/>
                  </a:lnTo>
                  <a:lnTo>
                    <a:pt x="334" y="127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4" y="118"/>
                  </a:lnTo>
                  <a:lnTo>
                    <a:pt x="334" y="118"/>
                  </a:lnTo>
                  <a:lnTo>
                    <a:pt x="334" y="118"/>
                  </a:lnTo>
                  <a:lnTo>
                    <a:pt x="334" y="118"/>
                  </a:lnTo>
                  <a:lnTo>
                    <a:pt x="334" y="118"/>
                  </a:lnTo>
                  <a:lnTo>
                    <a:pt x="334" y="113"/>
                  </a:lnTo>
                  <a:lnTo>
                    <a:pt x="334" y="113"/>
                  </a:lnTo>
                  <a:lnTo>
                    <a:pt x="334" y="113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4" y="108"/>
                  </a:lnTo>
                  <a:lnTo>
                    <a:pt x="334" y="108"/>
                  </a:lnTo>
                  <a:lnTo>
                    <a:pt x="334" y="108"/>
                  </a:lnTo>
                  <a:lnTo>
                    <a:pt x="339" y="108"/>
                  </a:lnTo>
                  <a:lnTo>
                    <a:pt x="339" y="108"/>
                  </a:lnTo>
                  <a:lnTo>
                    <a:pt x="339" y="108"/>
                  </a:lnTo>
                  <a:lnTo>
                    <a:pt x="339" y="104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53" y="104"/>
                  </a:lnTo>
                  <a:lnTo>
                    <a:pt x="353" y="104"/>
                  </a:lnTo>
                  <a:lnTo>
                    <a:pt x="357" y="104"/>
                  </a:lnTo>
                  <a:lnTo>
                    <a:pt x="357" y="104"/>
                  </a:lnTo>
                  <a:moveTo>
                    <a:pt x="524" y="104"/>
                  </a:moveTo>
                  <a:lnTo>
                    <a:pt x="524" y="104"/>
                  </a:lnTo>
                  <a:lnTo>
                    <a:pt x="520" y="104"/>
                  </a:lnTo>
                  <a:lnTo>
                    <a:pt x="520" y="104"/>
                  </a:lnTo>
                  <a:lnTo>
                    <a:pt x="520" y="104"/>
                  </a:lnTo>
                  <a:lnTo>
                    <a:pt x="520" y="104"/>
                  </a:lnTo>
                  <a:lnTo>
                    <a:pt x="515" y="104"/>
                  </a:lnTo>
                  <a:lnTo>
                    <a:pt x="515" y="104"/>
                  </a:lnTo>
                  <a:lnTo>
                    <a:pt x="515" y="99"/>
                  </a:lnTo>
                  <a:lnTo>
                    <a:pt x="515" y="99"/>
                  </a:lnTo>
                  <a:lnTo>
                    <a:pt x="515" y="99"/>
                  </a:lnTo>
                  <a:lnTo>
                    <a:pt x="515" y="95"/>
                  </a:lnTo>
                  <a:lnTo>
                    <a:pt x="515" y="95"/>
                  </a:lnTo>
                  <a:lnTo>
                    <a:pt x="520" y="95"/>
                  </a:lnTo>
                  <a:lnTo>
                    <a:pt x="524" y="95"/>
                  </a:lnTo>
                  <a:lnTo>
                    <a:pt x="524" y="95"/>
                  </a:lnTo>
                  <a:lnTo>
                    <a:pt x="524" y="95"/>
                  </a:lnTo>
                  <a:lnTo>
                    <a:pt x="529" y="99"/>
                  </a:lnTo>
                  <a:lnTo>
                    <a:pt x="529" y="99"/>
                  </a:lnTo>
                  <a:lnTo>
                    <a:pt x="533" y="99"/>
                  </a:lnTo>
                  <a:lnTo>
                    <a:pt x="533" y="99"/>
                  </a:lnTo>
                  <a:lnTo>
                    <a:pt x="533" y="99"/>
                  </a:lnTo>
                  <a:lnTo>
                    <a:pt x="529" y="99"/>
                  </a:lnTo>
                  <a:lnTo>
                    <a:pt x="524" y="104"/>
                  </a:lnTo>
                  <a:lnTo>
                    <a:pt x="524" y="104"/>
                  </a:lnTo>
                  <a:moveTo>
                    <a:pt x="935" y="54"/>
                  </a:moveTo>
                  <a:lnTo>
                    <a:pt x="935" y="54"/>
                  </a:lnTo>
                  <a:lnTo>
                    <a:pt x="940" y="54"/>
                  </a:lnTo>
                  <a:lnTo>
                    <a:pt x="940" y="54"/>
                  </a:lnTo>
                  <a:lnTo>
                    <a:pt x="940" y="54"/>
                  </a:lnTo>
                  <a:lnTo>
                    <a:pt x="940" y="54"/>
                  </a:lnTo>
                  <a:lnTo>
                    <a:pt x="935" y="59"/>
                  </a:lnTo>
                  <a:lnTo>
                    <a:pt x="940" y="59"/>
                  </a:lnTo>
                  <a:lnTo>
                    <a:pt x="935" y="59"/>
                  </a:lnTo>
                  <a:lnTo>
                    <a:pt x="931" y="59"/>
                  </a:lnTo>
                  <a:lnTo>
                    <a:pt x="931" y="59"/>
                  </a:lnTo>
                  <a:lnTo>
                    <a:pt x="926" y="59"/>
                  </a:lnTo>
                  <a:lnTo>
                    <a:pt x="922" y="59"/>
                  </a:lnTo>
                  <a:lnTo>
                    <a:pt x="922" y="54"/>
                  </a:lnTo>
                  <a:lnTo>
                    <a:pt x="922" y="54"/>
                  </a:lnTo>
                  <a:lnTo>
                    <a:pt x="922" y="54"/>
                  </a:lnTo>
                  <a:lnTo>
                    <a:pt x="922" y="54"/>
                  </a:lnTo>
                  <a:lnTo>
                    <a:pt x="922" y="54"/>
                  </a:lnTo>
                  <a:lnTo>
                    <a:pt x="922" y="54"/>
                  </a:lnTo>
                  <a:lnTo>
                    <a:pt x="922" y="54"/>
                  </a:lnTo>
                  <a:lnTo>
                    <a:pt x="922" y="54"/>
                  </a:lnTo>
                  <a:lnTo>
                    <a:pt x="922" y="50"/>
                  </a:lnTo>
                  <a:lnTo>
                    <a:pt x="931" y="54"/>
                  </a:lnTo>
                  <a:lnTo>
                    <a:pt x="935" y="54"/>
                  </a:lnTo>
                  <a:lnTo>
                    <a:pt x="935" y="54"/>
                  </a:lnTo>
                  <a:moveTo>
                    <a:pt x="456" y="45"/>
                  </a:moveTo>
                  <a:lnTo>
                    <a:pt x="456" y="45"/>
                  </a:lnTo>
                  <a:lnTo>
                    <a:pt x="452" y="50"/>
                  </a:lnTo>
                  <a:lnTo>
                    <a:pt x="452" y="50"/>
                  </a:lnTo>
                  <a:lnTo>
                    <a:pt x="447" y="50"/>
                  </a:lnTo>
                  <a:lnTo>
                    <a:pt x="447" y="50"/>
                  </a:lnTo>
                  <a:lnTo>
                    <a:pt x="443" y="50"/>
                  </a:lnTo>
                  <a:lnTo>
                    <a:pt x="438" y="54"/>
                  </a:lnTo>
                  <a:lnTo>
                    <a:pt x="434" y="54"/>
                  </a:lnTo>
                  <a:lnTo>
                    <a:pt x="429" y="54"/>
                  </a:lnTo>
                  <a:lnTo>
                    <a:pt x="425" y="59"/>
                  </a:lnTo>
                  <a:lnTo>
                    <a:pt x="420" y="59"/>
                  </a:lnTo>
                  <a:lnTo>
                    <a:pt x="420" y="59"/>
                  </a:lnTo>
                  <a:lnTo>
                    <a:pt x="416" y="59"/>
                  </a:lnTo>
                  <a:lnTo>
                    <a:pt x="416" y="59"/>
                  </a:lnTo>
                  <a:lnTo>
                    <a:pt x="407" y="63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398" y="68"/>
                  </a:lnTo>
                  <a:lnTo>
                    <a:pt x="398" y="68"/>
                  </a:lnTo>
                  <a:lnTo>
                    <a:pt x="398" y="68"/>
                  </a:lnTo>
                  <a:lnTo>
                    <a:pt x="398" y="72"/>
                  </a:lnTo>
                  <a:lnTo>
                    <a:pt x="398" y="72"/>
                  </a:lnTo>
                  <a:lnTo>
                    <a:pt x="393" y="72"/>
                  </a:lnTo>
                  <a:lnTo>
                    <a:pt x="393" y="72"/>
                  </a:lnTo>
                  <a:lnTo>
                    <a:pt x="393" y="72"/>
                  </a:lnTo>
                  <a:lnTo>
                    <a:pt x="393" y="72"/>
                  </a:lnTo>
                  <a:lnTo>
                    <a:pt x="398" y="72"/>
                  </a:lnTo>
                  <a:lnTo>
                    <a:pt x="398" y="72"/>
                  </a:lnTo>
                  <a:lnTo>
                    <a:pt x="398" y="72"/>
                  </a:lnTo>
                  <a:lnTo>
                    <a:pt x="393" y="77"/>
                  </a:lnTo>
                  <a:lnTo>
                    <a:pt x="393" y="77"/>
                  </a:lnTo>
                  <a:lnTo>
                    <a:pt x="393" y="77"/>
                  </a:lnTo>
                  <a:lnTo>
                    <a:pt x="393" y="77"/>
                  </a:lnTo>
                  <a:lnTo>
                    <a:pt x="389" y="77"/>
                  </a:lnTo>
                  <a:lnTo>
                    <a:pt x="389" y="77"/>
                  </a:lnTo>
                  <a:lnTo>
                    <a:pt x="393" y="77"/>
                  </a:lnTo>
                  <a:lnTo>
                    <a:pt x="393" y="77"/>
                  </a:lnTo>
                  <a:lnTo>
                    <a:pt x="389" y="81"/>
                  </a:lnTo>
                  <a:lnTo>
                    <a:pt x="389" y="81"/>
                  </a:lnTo>
                  <a:lnTo>
                    <a:pt x="384" y="77"/>
                  </a:lnTo>
                  <a:lnTo>
                    <a:pt x="384" y="77"/>
                  </a:lnTo>
                  <a:lnTo>
                    <a:pt x="384" y="81"/>
                  </a:lnTo>
                  <a:lnTo>
                    <a:pt x="384" y="81"/>
                  </a:lnTo>
                  <a:lnTo>
                    <a:pt x="384" y="81"/>
                  </a:lnTo>
                  <a:lnTo>
                    <a:pt x="384" y="81"/>
                  </a:lnTo>
                  <a:lnTo>
                    <a:pt x="384" y="81"/>
                  </a:lnTo>
                  <a:lnTo>
                    <a:pt x="380" y="81"/>
                  </a:lnTo>
                  <a:lnTo>
                    <a:pt x="380" y="81"/>
                  </a:lnTo>
                  <a:lnTo>
                    <a:pt x="380" y="81"/>
                  </a:lnTo>
                  <a:lnTo>
                    <a:pt x="384" y="86"/>
                  </a:lnTo>
                  <a:lnTo>
                    <a:pt x="384" y="86"/>
                  </a:lnTo>
                  <a:lnTo>
                    <a:pt x="384" y="86"/>
                  </a:lnTo>
                  <a:lnTo>
                    <a:pt x="384" y="90"/>
                  </a:lnTo>
                  <a:lnTo>
                    <a:pt x="375" y="90"/>
                  </a:lnTo>
                  <a:lnTo>
                    <a:pt x="380" y="90"/>
                  </a:lnTo>
                  <a:lnTo>
                    <a:pt x="380" y="95"/>
                  </a:lnTo>
                  <a:lnTo>
                    <a:pt x="380" y="95"/>
                  </a:lnTo>
                  <a:lnTo>
                    <a:pt x="380" y="95"/>
                  </a:lnTo>
                  <a:lnTo>
                    <a:pt x="380" y="95"/>
                  </a:lnTo>
                  <a:lnTo>
                    <a:pt x="380" y="95"/>
                  </a:lnTo>
                  <a:lnTo>
                    <a:pt x="380" y="95"/>
                  </a:lnTo>
                  <a:lnTo>
                    <a:pt x="375" y="95"/>
                  </a:lnTo>
                  <a:lnTo>
                    <a:pt x="375" y="95"/>
                  </a:lnTo>
                  <a:lnTo>
                    <a:pt x="375" y="95"/>
                  </a:lnTo>
                  <a:lnTo>
                    <a:pt x="375" y="95"/>
                  </a:lnTo>
                  <a:lnTo>
                    <a:pt x="380" y="99"/>
                  </a:lnTo>
                  <a:lnTo>
                    <a:pt x="380" y="99"/>
                  </a:lnTo>
                  <a:lnTo>
                    <a:pt x="375" y="99"/>
                  </a:lnTo>
                  <a:lnTo>
                    <a:pt x="375" y="104"/>
                  </a:lnTo>
                  <a:lnTo>
                    <a:pt x="371" y="104"/>
                  </a:lnTo>
                  <a:lnTo>
                    <a:pt x="371" y="104"/>
                  </a:lnTo>
                  <a:lnTo>
                    <a:pt x="366" y="104"/>
                  </a:lnTo>
                  <a:lnTo>
                    <a:pt x="366" y="104"/>
                  </a:lnTo>
                  <a:lnTo>
                    <a:pt x="362" y="104"/>
                  </a:lnTo>
                  <a:lnTo>
                    <a:pt x="357" y="104"/>
                  </a:lnTo>
                  <a:lnTo>
                    <a:pt x="353" y="104"/>
                  </a:lnTo>
                  <a:lnTo>
                    <a:pt x="353" y="104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4" y="104"/>
                  </a:lnTo>
                  <a:lnTo>
                    <a:pt x="344" y="99"/>
                  </a:lnTo>
                  <a:lnTo>
                    <a:pt x="339" y="99"/>
                  </a:lnTo>
                  <a:lnTo>
                    <a:pt x="339" y="95"/>
                  </a:lnTo>
                  <a:lnTo>
                    <a:pt x="339" y="95"/>
                  </a:lnTo>
                  <a:lnTo>
                    <a:pt x="339" y="95"/>
                  </a:lnTo>
                  <a:lnTo>
                    <a:pt x="339" y="95"/>
                  </a:lnTo>
                  <a:lnTo>
                    <a:pt x="344" y="95"/>
                  </a:lnTo>
                  <a:lnTo>
                    <a:pt x="344" y="95"/>
                  </a:lnTo>
                  <a:lnTo>
                    <a:pt x="344" y="95"/>
                  </a:lnTo>
                  <a:lnTo>
                    <a:pt x="344" y="90"/>
                  </a:lnTo>
                  <a:lnTo>
                    <a:pt x="344" y="90"/>
                  </a:lnTo>
                  <a:lnTo>
                    <a:pt x="348" y="90"/>
                  </a:lnTo>
                  <a:lnTo>
                    <a:pt x="348" y="90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53" y="81"/>
                  </a:lnTo>
                  <a:lnTo>
                    <a:pt x="357" y="81"/>
                  </a:lnTo>
                  <a:lnTo>
                    <a:pt x="353" y="81"/>
                  </a:lnTo>
                  <a:lnTo>
                    <a:pt x="353" y="81"/>
                  </a:lnTo>
                  <a:lnTo>
                    <a:pt x="348" y="81"/>
                  </a:lnTo>
                  <a:lnTo>
                    <a:pt x="348" y="81"/>
                  </a:lnTo>
                  <a:lnTo>
                    <a:pt x="348" y="81"/>
                  </a:lnTo>
                  <a:lnTo>
                    <a:pt x="348" y="81"/>
                  </a:lnTo>
                  <a:lnTo>
                    <a:pt x="348" y="77"/>
                  </a:lnTo>
                  <a:lnTo>
                    <a:pt x="353" y="77"/>
                  </a:lnTo>
                  <a:lnTo>
                    <a:pt x="353" y="72"/>
                  </a:lnTo>
                  <a:lnTo>
                    <a:pt x="353" y="72"/>
                  </a:lnTo>
                  <a:lnTo>
                    <a:pt x="353" y="72"/>
                  </a:lnTo>
                  <a:lnTo>
                    <a:pt x="348" y="72"/>
                  </a:lnTo>
                  <a:lnTo>
                    <a:pt x="348" y="72"/>
                  </a:lnTo>
                  <a:lnTo>
                    <a:pt x="348" y="72"/>
                  </a:lnTo>
                  <a:lnTo>
                    <a:pt x="344" y="72"/>
                  </a:lnTo>
                  <a:lnTo>
                    <a:pt x="348" y="72"/>
                  </a:lnTo>
                  <a:lnTo>
                    <a:pt x="348" y="68"/>
                  </a:lnTo>
                  <a:lnTo>
                    <a:pt x="348" y="68"/>
                  </a:lnTo>
                  <a:lnTo>
                    <a:pt x="348" y="72"/>
                  </a:lnTo>
                  <a:lnTo>
                    <a:pt x="353" y="72"/>
                  </a:lnTo>
                  <a:lnTo>
                    <a:pt x="353" y="72"/>
                  </a:lnTo>
                  <a:lnTo>
                    <a:pt x="353" y="72"/>
                  </a:lnTo>
                  <a:lnTo>
                    <a:pt x="357" y="68"/>
                  </a:lnTo>
                  <a:lnTo>
                    <a:pt x="353" y="68"/>
                  </a:lnTo>
                  <a:lnTo>
                    <a:pt x="353" y="68"/>
                  </a:lnTo>
                  <a:lnTo>
                    <a:pt x="353" y="68"/>
                  </a:lnTo>
                  <a:lnTo>
                    <a:pt x="357" y="68"/>
                  </a:lnTo>
                  <a:lnTo>
                    <a:pt x="357" y="68"/>
                  </a:lnTo>
                  <a:lnTo>
                    <a:pt x="357" y="68"/>
                  </a:lnTo>
                  <a:lnTo>
                    <a:pt x="362" y="68"/>
                  </a:lnTo>
                  <a:lnTo>
                    <a:pt x="362" y="68"/>
                  </a:lnTo>
                  <a:lnTo>
                    <a:pt x="362" y="63"/>
                  </a:lnTo>
                  <a:lnTo>
                    <a:pt x="362" y="63"/>
                  </a:lnTo>
                  <a:lnTo>
                    <a:pt x="366" y="63"/>
                  </a:lnTo>
                  <a:lnTo>
                    <a:pt x="366" y="63"/>
                  </a:lnTo>
                  <a:lnTo>
                    <a:pt x="362" y="59"/>
                  </a:lnTo>
                  <a:lnTo>
                    <a:pt x="366" y="59"/>
                  </a:lnTo>
                  <a:lnTo>
                    <a:pt x="366" y="59"/>
                  </a:lnTo>
                  <a:lnTo>
                    <a:pt x="371" y="59"/>
                  </a:lnTo>
                  <a:lnTo>
                    <a:pt x="371" y="54"/>
                  </a:lnTo>
                  <a:lnTo>
                    <a:pt x="371" y="54"/>
                  </a:lnTo>
                  <a:lnTo>
                    <a:pt x="375" y="54"/>
                  </a:lnTo>
                  <a:lnTo>
                    <a:pt x="380" y="54"/>
                  </a:lnTo>
                  <a:lnTo>
                    <a:pt x="380" y="54"/>
                  </a:lnTo>
                  <a:lnTo>
                    <a:pt x="380" y="54"/>
                  </a:lnTo>
                  <a:lnTo>
                    <a:pt x="380" y="50"/>
                  </a:lnTo>
                  <a:lnTo>
                    <a:pt x="384" y="50"/>
                  </a:lnTo>
                  <a:lnTo>
                    <a:pt x="384" y="50"/>
                  </a:lnTo>
                  <a:lnTo>
                    <a:pt x="389" y="54"/>
                  </a:lnTo>
                  <a:lnTo>
                    <a:pt x="389" y="54"/>
                  </a:lnTo>
                  <a:lnTo>
                    <a:pt x="389" y="50"/>
                  </a:lnTo>
                  <a:lnTo>
                    <a:pt x="389" y="50"/>
                  </a:lnTo>
                  <a:lnTo>
                    <a:pt x="389" y="50"/>
                  </a:lnTo>
                  <a:lnTo>
                    <a:pt x="389" y="50"/>
                  </a:lnTo>
                  <a:lnTo>
                    <a:pt x="389" y="50"/>
                  </a:lnTo>
                  <a:lnTo>
                    <a:pt x="389" y="50"/>
                  </a:lnTo>
                  <a:lnTo>
                    <a:pt x="393" y="50"/>
                  </a:lnTo>
                  <a:lnTo>
                    <a:pt x="393" y="50"/>
                  </a:lnTo>
                  <a:lnTo>
                    <a:pt x="398" y="50"/>
                  </a:lnTo>
                  <a:lnTo>
                    <a:pt x="402" y="50"/>
                  </a:lnTo>
                  <a:lnTo>
                    <a:pt x="407" y="50"/>
                  </a:lnTo>
                  <a:lnTo>
                    <a:pt x="407" y="50"/>
                  </a:lnTo>
                  <a:lnTo>
                    <a:pt x="411" y="45"/>
                  </a:lnTo>
                  <a:lnTo>
                    <a:pt x="420" y="45"/>
                  </a:lnTo>
                  <a:lnTo>
                    <a:pt x="420" y="45"/>
                  </a:lnTo>
                  <a:lnTo>
                    <a:pt x="425" y="45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34" y="36"/>
                  </a:lnTo>
                  <a:lnTo>
                    <a:pt x="434" y="36"/>
                  </a:lnTo>
                  <a:lnTo>
                    <a:pt x="438" y="36"/>
                  </a:lnTo>
                  <a:lnTo>
                    <a:pt x="443" y="32"/>
                  </a:lnTo>
                  <a:lnTo>
                    <a:pt x="443" y="32"/>
                  </a:lnTo>
                  <a:lnTo>
                    <a:pt x="443" y="32"/>
                  </a:lnTo>
                  <a:lnTo>
                    <a:pt x="447" y="32"/>
                  </a:lnTo>
                  <a:lnTo>
                    <a:pt x="452" y="32"/>
                  </a:lnTo>
                  <a:lnTo>
                    <a:pt x="456" y="36"/>
                  </a:lnTo>
                  <a:lnTo>
                    <a:pt x="461" y="36"/>
                  </a:lnTo>
                  <a:lnTo>
                    <a:pt x="461" y="36"/>
                  </a:lnTo>
                  <a:lnTo>
                    <a:pt x="461" y="36"/>
                  </a:lnTo>
                  <a:lnTo>
                    <a:pt x="461" y="36"/>
                  </a:lnTo>
                  <a:lnTo>
                    <a:pt x="461" y="41"/>
                  </a:lnTo>
                  <a:lnTo>
                    <a:pt x="461" y="41"/>
                  </a:lnTo>
                  <a:lnTo>
                    <a:pt x="461" y="41"/>
                  </a:lnTo>
                  <a:lnTo>
                    <a:pt x="456" y="45"/>
                  </a:lnTo>
                  <a:lnTo>
                    <a:pt x="456" y="45"/>
                  </a:lnTo>
                  <a:lnTo>
                    <a:pt x="456" y="45"/>
                  </a:lnTo>
                  <a:moveTo>
                    <a:pt x="791" y="4"/>
                  </a:moveTo>
                  <a:lnTo>
                    <a:pt x="791" y="4"/>
                  </a:lnTo>
                  <a:lnTo>
                    <a:pt x="791" y="4"/>
                  </a:lnTo>
                  <a:lnTo>
                    <a:pt x="795" y="4"/>
                  </a:lnTo>
                  <a:lnTo>
                    <a:pt x="800" y="4"/>
                  </a:lnTo>
                  <a:lnTo>
                    <a:pt x="804" y="4"/>
                  </a:lnTo>
                  <a:lnTo>
                    <a:pt x="804" y="4"/>
                  </a:lnTo>
                  <a:lnTo>
                    <a:pt x="804" y="9"/>
                  </a:lnTo>
                  <a:lnTo>
                    <a:pt x="804" y="9"/>
                  </a:lnTo>
                  <a:lnTo>
                    <a:pt x="804" y="9"/>
                  </a:lnTo>
                  <a:lnTo>
                    <a:pt x="800" y="14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804" y="14"/>
                  </a:lnTo>
                  <a:lnTo>
                    <a:pt x="809" y="14"/>
                  </a:lnTo>
                  <a:lnTo>
                    <a:pt x="809" y="14"/>
                  </a:lnTo>
                  <a:lnTo>
                    <a:pt x="813" y="14"/>
                  </a:lnTo>
                  <a:lnTo>
                    <a:pt x="813" y="14"/>
                  </a:lnTo>
                  <a:lnTo>
                    <a:pt x="813" y="14"/>
                  </a:lnTo>
                  <a:lnTo>
                    <a:pt x="818" y="14"/>
                  </a:lnTo>
                  <a:lnTo>
                    <a:pt x="818" y="14"/>
                  </a:lnTo>
                  <a:lnTo>
                    <a:pt x="822" y="14"/>
                  </a:lnTo>
                  <a:lnTo>
                    <a:pt x="827" y="14"/>
                  </a:lnTo>
                  <a:lnTo>
                    <a:pt x="827" y="14"/>
                  </a:lnTo>
                  <a:lnTo>
                    <a:pt x="827" y="18"/>
                  </a:lnTo>
                  <a:lnTo>
                    <a:pt x="827" y="18"/>
                  </a:lnTo>
                  <a:lnTo>
                    <a:pt x="827" y="23"/>
                  </a:lnTo>
                  <a:lnTo>
                    <a:pt x="827" y="23"/>
                  </a:lnTo>
                  <a:lnTo>
                    <a:pt x="827" y="23"/>
                  </a:lnTo>
                  <a:lnTo>
                    <a:pt x="827" y="23"/>
                  </a:lnTo>
                  <a:lnTo>
                    <a:pt x="831" y="23"/>
                  </a:lnTo>
                  <a:lnTo>
                    <a:pt x="831" y="23"/>
                  </a:lnTo>
                  <a:lnTo>
                    <a:pt x="831" y="23"/>
                  </a:lnTo>
                  <a:lnTo>
                    <a:pt x="840" y="23"/>
                  </a:lnTo>
                  <a:lnTo>
                    <a:pt x="840" y="23"/>
                  </a:lnTo>
                  <a:lnTo>
                    <a:pt x="840" y="18"/>
                  </a:lnTo>
                  <a:lnTo>
                    <a:pt x="840" y="18"/>
                  </a:lnTo>
                  <a:lnTo>
                    <a:pt x="836" y="18"/>
                  </a:lnTo>
                  <a:lnTo>
                    <a:pt x="840" y="18"/>
                  </a:lnTo>
                  <a:lnTo>
                    <a:pt x="840" y="18"/>
                  </a:lnTo>
                  <a:lnTo>
                    <a:pt x="845" y="18"/>
                  </a:lnTo>
                  <a:lnTo>
                    <a:pt x="849" y="18"/>
                  </a:lnTo>
                  <a:lnTo>
                    <a:pt x="854" y="18"/>
                  </a:lnTo>
                  <a:lnTo>
                    <a:pt x="859" y="14"/>
                  </a:lnTo>
                  <a:lnTo>
                    <a:pt x="868" y="14"/>
                  </a:lnTo>
                  <a:lnTo>
                    <a:pt x="872" y="14"/>
                  </a:lnTo>
                  <a:lnTo>
                    <a:pt x="872" y="18"/>
                  </a:lnTo>
                  <a:lnTo>
                    <a:pt x="877" y="18"/>
                  </a:lnTo>
                  <a:lnTo>
                    <a:pt x="877" y="18"/>
                  </a:lnTo>
                  <a:lnTo>
                    <a:pt x="881" y="18"/>
                  </a:lnTo>
                  <a:lnTo>
                    <a:pt x="881" y="18"/>
                  </a:lnTo>
                  <a:lnTo>
                    <a:pt x="881" y="23"/>
                  </a:lnTo>
                  <a:lnTo>
                    <a:pt x="881" y="18"/>
                  </a:lnTo>
                  <a:lnTo>
                    <a:pt x="886" y="18"/>
                  </a:lnTo>
                  <a:lnTo>
                    <a:pt x="886" y="18"/>
                  </a:lnTo>
                  <a:lnTo>
                    <a:pt x="886" y="18"/>
                  </a:lnTo>
                  <a:lnTo>
                    <a:pt x="890" y="23"/>
                  </a:lnTo>
                  <a:lnTo>
                    <a:pt x="895" y="23"/>
                  </a:lnTo>
                  <a:lnTo>
                    <a:pt x="895" y="23"/>
                  </a:lnTo>
                  <a:lnTo>
                    <a:pt x="895" y="27"/>
                  </a:lnTo>
                  <a:lnTo>
                    <a:pt x="895" y="27"/>
                  </a:lnTo>
                  <a:lnTo>
                    <a:pt x="895" y="27"/>
                  </a:lnTo>
                  <a:lnTo>
                    <a:pt x="899" y="23"/>
                  </a:lnTo>
                  <a:lnTo>
                    <a:pt x="899" y="23"/>
                  </a:lnTo>
                  <a:lnTo>
                    <a:pt x="899" y="23"/>
                  </a:lnTo>
                  <a:lnTo>
                    <a:pt x="895" y="23"/>
                  </a:lnTo>
                  <a:lnTo>
                    <a:pt x="895" y="23"/>
                  </a:lnTo>
                  <a:lnTo>
                    <a:pt x="895" y="23"/>
                  </a:lnTo>
                  <a:lnTo>
                    <a:pt x="895" y="23"/>
                  </a:lnTo>
                  <a:lnTo>
                    <a:pt x="899" y="23"/>
                  </a:lnTo>
                  <a:lnTo>
                    <a:pt x="899" y="23"/>
                  </a:lnTo>
                  <a:lnTo>
                    <a:pt x="908" y="27"/>
                  </a:lnTo>
                  <a:lnTo>
                    <a:pt x="908" y="27"/>
                  </a:lnTo>
                  <a:lnTo>
                    <a:pt x="913" y="27"/>
                  </a:lnTo>
                  <a:lnTo>
                    <a:pt x="913" y="32"/>
                  </a:lnTo>
                  <a:lnTo>
                    <a:pt x="913" y="32"/>
                  </a:lnTo>
                  <a:lnTo>
                    <a:pt x="913" y="32"/>
                  </a:lnTo>
                  <a:lnTo>
                    <a:pt x="913" y="32"/>
                  </a:lnTo>
                  <a:lnTo>
                    <a:pt x="913" y="32"/>
                  </a:lnTo>
                  <a:lnTo>
                    <a:pt x="913" y="32"/>
                  </a:lnTo>
                  <a:lnTo>
                    <a:pt x="908" y="32"/>
                  </a:lnTo>
                  <a:lnTo>
                    <a:pt x="908" y="32"/>
                  </a:lnTo>
                  <a:lnTo>
                    <a:pt x="899" y="27"/>
                  </a:lnTo>
                  <a:lnTo>
                    <a:pt x="899" y="27"/>
                  </a:lnTo>
                  <a:lnTo>
                    <a:pt x="899" y="27"/>
                  </a:lnTo>
                  <a:lnTo>
                    <a:pt x="899" y="32"/>
                  </a:lnTo>
                  <a:lnTo>
                    <a:pt x="904" y="32"/>
                  </a:lnTo>
                  <a:lnTo>
                    <a:pt x="908" y="32"/>
                  </a:lnTo>
                  <a:lnTo>
                    <a:pt x="908" y="32"/>
                  </a:lnTo>
                  <a:lnTo>
                    <a:pt x="908" y="32"/>
                  </a:lnTo>
                  <a:lnTo>
                    <a:pt x="913" y="36"/>
                  </a:lnTo>
                  <a:lnTo>
                    <a:pt x="917" y="36"/>
                  </a:lnTo>
                  <a:lnTo>
                    <a:pt x="917" y="36"/>
                  </a:lnTo>
                  <a:lnTo>
                    <a:pt x="922" y="36"/>
                  </a:lnTo>
                  <a:lnTo>
                    <a:pt x="922" y="45"/>
                  </a:lnTo>
                  <a:lnTo>
                    <a:pt x="917" y="45"/>
                  </a:lnTo>
                  <a:lnTo>
                    <a:pt x="917" y="50"/>
                  </a:lnTo>
                  <a:lnTo>
                    <a:pt x="913" y="50"/>
                  </a:lnTo>
                  <a:lnTo>
                    <a:pt x="908" y="54"/>
                  </a:lnTo>
                  <a:lnTo>
                    <a:pt x="908" y="54"/>
                  </a:lnTo>
                  <a:lnTo>
                    <a:pt x="908" y="54"/>
                  </a:lnTo>
                  <a:lnTo>
                    <a:pt x="904" y="59"/>
                  </a:lnTo>
                  <a:lnTo>
                    <a:pt x="904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4" y="63"/>
                  </a:lnTo>
                  <a:lnTo>
                    <a:pt x="904" y="63"/>
                  </a:lnTo>
                  <a:lnTo>
                    <a:pt x="899" y="68"/>
                  </a:lnTo>
                  <a:lnTo>
                    <a:pt x="899" y="72"/>
                  </a:lnTo>
                  <a:lnTo>
                    <a:pt x="895" y="72"/>
                  </a:lnTo>
                  <a:lnTo>
                    <a:pt x="890" y="72"/>
                  </a:lnTo>
                  <a:lnTo>
                    <a:pt x="895" y="77"/>
                  </a:lnTo>
                  <a:lnTo>
                    <a:pt x="890" y="77"/>
                  </a:lnTo>
                  <a:lnTo>
                    <a:pt x="886" y="77"/>
                  </a:lnTo>
                  <a:lnTo>
                    <a:pt x="890" y="86"/>
                  </a:lnTo>
                  <a:lnTo>
                    <a:pt x="890" y="86"/>
                  </a:lnTo>
                  <a:lnTo>
                    <a:pt x="886" y="86"/>
                  </a:lnTo>
                  <a:lnTo>
                    <a:pt x="890" y="86"/>
                  </a:lnTo>
                  <a:lnTo>
                    <a:pt x="890" y="86"/>
                  </a:lnTo>
                  <a:lnTo>
                    <a:pt x="895" y="86"/>
                  </a:lnTo>
                  <a:lnTo>
                    <a:pt x="895" y="81"/>
                  </a:lnTo>
                  <a:lnTo>
                    <a:pt x="895" y="81"/>
                  </a:lnTo>
                  <a:lnTo>
                    <a:pt x="895" y="81"/>
                  </a:lnTo>
                  <a:lnTo>
                    <a:pt x="895" y="81"/>
                  </a:lnTo>
                  <a:lnTo>
                    <a:pt x="899" y="81"/>
                  </a:lnTo>
                  <a:lnTo>
                    <a:pt x="904" y="81"/>
                  </a:lnTo>
                  <a:lnTo>
                    <a:pt x="908" y="77"/>
                  </a:lnTo>
                  <a:lnTo>
                    <a:pt x="908" y="77"/>
                  </a:lnTo>
                  <a:lnTo>
                    <a:pt x="908" y="77"/>
                  </a:lnTo>
                  <a:lnTo>
                    <a:pt x="908" y="77"/>
                  </a:lnTo>
                  <a:lnTo>
                    <a:pt x="908" y="77"/>
                  </a:lnTo>
                  <a:lnTo>
                    <a:pt x="913" y="77"/>
                  </a:lnTo>
                  <a:lnTo>
                    <a:pt x="917" y="72"/>
                  </a:lnTo>
                  <a:lnTo>
                    <a:pt x="917" y="72"/>
                  </a:lnTo>
                  <a:lnTo>
                    <a:pt x="917" y="72"/>
                  </a:lnTo>
                  <a:lnTo>
                    <a:pt x="917" y="72"/>
                  </a:lnTo>
                  <a:lnTo>
                    <a:pt x="922" y="72"/>
                  </a:lnTo>
                  <a:lnTo>
                    <a:pt x="922" y="68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22" y="68"/>
                  </a:lnTo>
                  <a:lnTo>
                    <a:pt x="922" y="68"/>
                  </a:lnTo>
                  <a:lnTo>
                    <a:pt x="917" y="68"/>
                  </a:lnTo>
                  <a:lnTo>
                    <a:pt x="917" y="68"/>
                  </a:lnTo>
                  <a:lnTo>
                    <a:pt x="913" y="68"/>
                  </a:lnTo>
                  <a:lnTo>
                    <a:pt x="913" y="68"/>
                  </a:lnTo>
                  <a:lnTo>
                    <a:pt x="913" y="63"/>
                  </a:lnTo>
                  <a:lnTo>
                    <a:pt x="913" y="63"/>
                  </a:lnTo>
                  <a:lnTo>
                    <a:pt x="913" y="63"/>
                  </a:lnTo>
                  <a:lnTo>
                    <a:pt x="913" y="63"/>
                  </a:lnTo>
                  <a:lnTo>
                    <a:pt x="922" y="63"/>
                  </a:lnTo>
                  <a:lnTo>
                    <a:pt x="922" y="63"/>
                  </a:lnTo>
                  <a:lnTo>
                    <a:pt x="922" y="63"/>
                  </a:lnTo>
                  <a:lnTo>
                    <a:pt x="926" y="59"/>
                  </a:lnTo>
                  <a:lnTo>
                    <a:pt x="926" y="63"/>
                  </a:lnTo>
                  <a:lnTo>
                    <a:pt x="926" y="63"/>
                  </a:lnTo>
                  <a:lnTo>
                    <a:pt x="926" y="63"/>
                  </a:lnTo>
                  <a:lnTo>
                    <a:pt x="926" y="63"/>
                  </a:lnTo>
                  <a:lnTo>
                    <a:pt x="931" y="63"/>
                  </a:lnTo>
                  <a:lnTo>
                    <a:pt x="935" y="68"/>
                  </a:lnTo>
                  <a:lnTo>
                    <a:pt x="940" y="68"/>
                  </a:lnTo>
                  <a:lnTo>
                    <a:pt x="940" y="68"/>
                  </a:lnTo>
                  <a:lnTo>
                    <a:pt x="944" y="63"/>
                  </a:lnTo>
                  <a:lnTo>
                    <a:pt x="944" y="63"/>
                  </a:lnTo>
                  <a:lnTo>
                    <a:pt x="944" y="63"/>
                  </a:lnTo>
                  <a:lnTo>
                    <a:pt x="940" y="63"/>
                  </a:lnTo>
                  <a:lnTo>
                    <a:pt x="940" y="63"/>
                  </a:lnTo>
                  <a:lnTo>
                    <a:pt x="944" y="63"/>
                  </a:lnTo>
                  <a:lnTo>
                    <a:pt x="949" y="63"/>
                  </a:lnTo>
                  <a:lnTo>
                    <a:pt x="949" y="63"/>
                  </a:lnTo>
                  <a:lnTo>
                    <a:pt x="953" y="68"/>
                  </a:lnTo>
                  <a:lnTo>
                    <a:pt x="953" y="68"/>
                  </a:lnTo>
                  <a:lnTo>
                    <a:pt x="953" y="68"/>
                  </a:lnTo>
                  <a:lnTo>
                    <a:pt x="958" y="72"/>
                  </a:lnTo>
                  <a:lnTo>
                    <a:pt x="958" y="72"/>
                  </a:lnTo>
                  <a:lnTo>
                    <a:pt x="962" y="77"/>
                  </a:lnTo>
                  <a:lnTo>
                    <a:pt x="967" y="77"/>
                  </a:lnTo>
                  <a:lnTo>
                    <a:pt x="967" y="77"/>
                  </a:lnTo>
                  <a:lnTo>
                    <a:pt x="967" y="81"/>
                  </a:lnTo>
                  <a:lnTo>
                    <a:pt x="967" y="81"/>
                  </a:lnTo>
                  <a:lnTo>
                    <a:pt x="967" y="81"/>
                  </a:lnTo>
                  <a:lnTo>
                    <a:pt x="971" y="81"/>
                  </a:lnTo>
                  <a:lnTo>
                    <a:pt x="971" y="86"/>
                  </a:lnTo>
                  <a:lnTo>
                    <a:pt x="976" y="86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1" y="81"/>
                  </a:lnTo>
                  <a:lnTo>
                    <a:pt x="971" y="81"/>
                  </a:lnTo>
                  <a:lnTo>
                    <a:pt x="967" y="81"/>
                  </a:lnTo>
                  <a:lnTo>
                    <a:pt x="967" y="81"/>
                  </a:lnTo>
                  <a:lnTo>
                    <a:pt x="967" y="77"/>
                  </a:lnTo>
                  <a:lnTo>
                    <a:pt x="967" y="77"/>
                  </a:lnTo>
                  <a:lnTo>
                    <a:pt x="967" y="77"/>
                  </a:lnTo>
                  <a:lnTo>
                    <a:pt x="962" y="72"/>
                  </a:lnTo>
                  <a:lnTo>
                    <a:pt x="962" y="72"/>
                  </a:lnTo>
                  <a:lnTo>
                    <a:pt x="962" y="72"/>
                  </a:lnTo>
                  <a:lnTo>
                    <a:pt x="962" y="72"/>
                  </a:lnTo>
                  <a:lnTo>
                    <a:pt x="962" y="72"/>
                  </a:lnTo>
                  <a:lnTo>
                    <a:pt x="962" y="72"/>
                  </a:lnTo>
                  <a:lnTo>
                    <a:pt x="962" y="72"/>
                  </a:lnTo>
                  <a:lnTo>
                    <a:pt x="958" y="68"/>
                  </a:lnTo>
                  <a:lnTo>
                    <a:pt x="958" y="68"/>
                  </a:lnTo>
                  <a:lnTo>
                    <a:pt x="958" y="68"/>
                  </a:lnTo>
                  <a:lnTo>
                    <a:pt x="962" y="68"/>
                  </a:lnTo>
                  <a:lnTo>
                    <a:pt x="967" y="68"/>
                  </a:lnTo>
                  <a:lnTo>
                    <a:pt x="971" y="63"/>
                  </a:lnTo>
                  <a:lnTo>
                    <a:pt x="981" y="63"/>
                  </a:lnTo>
                  <a:lnTo>
                    <a:pt x="994" y="63"/>
                  </a:lnTo>
                  <a:lnTo>
                    <a:pt x="1003" y="63"/>
                  </a:lnTo>
                  <a:lnTo>
                    <a:pt x="1008" y="63"/>
                  </a:lnTo>
                  <a:lnTo>
                    <a:pt x="1008" y="63"/>
                  </a:lnTo>
                  <a:lnTo>
                    <a:pt x="1012" y="63"/>
                  </a:lnTo>
                  <a:lnTo>
                    <a:pt x="1008" y="63"/>
                  </a:lnTo>
                  <a:lnTo>
                    <a:pt x="1008" y="63"/>
                  </a:lnTo>
                  <a:lnTo>
                    <a:pt x="1008" y="68"/>
                  </a:lnTo>
                  <a:lnTo>
                    <a:pt x="1012" y="68"/>
                  </a:lnTo>
                  <a:lnTo>
                    <a:pt x="1017" y="72"/>
                  </a:lnTo>
                  <a:lnTo>
                    <a:pt x="1026" y="72"/>
                  </a:lnTo>
                  <a:lnTo>
                    <a:pt x="1030" y="72"/>
                  </a:lnTo>
                  <a:lnTo>
                    <a:pt x="1030" y="72"/>
                  </a:lnTo>
                  <a:lnTo>
                    <a:pt x="1039" y="72"/>
                  </a:lnTo>
                  <a:lnTo>
                    <a:pt x="1044" y="72"/>
                  </a:lnTo>
                  <a:lnTo>
                    <a:pt x="1044" y="72"/>
                  </a:lnTo>
                  <a:lnTo>
                    <a:pt x="1048" y="72"/>
                  </a:lnTo>
                  <a:lnTo>
                    <a:pt x="1053" y="72"/>
                  </a:lnTo>
                  <a:lnTo>
                    <a:pt x="1053" y="72"/>
                  </a:lnTo>
                  <a:lnTo>
                    <a:pt x="1057" y="72"/>
                  </a:lnTo>
                  <a:lnTo>
                    <a:pt x="1057" y="72"/>
                  </a:lnTo>
                  <a:lnTo>
                    <a:pt x="1062" y="72"/>
                  </a:lnTo>
                  <a:lnTo>
                    <a:pt x="1062" y="72"/>
                  </a:lnTo>
                  <a:lnTo>
                    <a:pt x="1062" y="72"/>
                  </a:lnTo>
                  <a:lnTo>
                    <a:pt x="1057" y="72"/>
                  </a:lnTo>
                  <a:lnTo>
                    <a:pt x="1057" y="68"/>
                  </a:lnTo>
                  <a:lnTo>
                    <a:pt x="1057" y="68"/>
                  </a:lnTo>
                  <a:lnTo>
                    <a:pt x="1062" y="72"/>
                  </a:lnTo>
                  <a:lnTo>
                    <a:pt x="1062" y="72"/>
                  </a:lnTo>
                  <a:lnTo>
                    <a:pt x="1062" y="68"/>
                  </a:lnTo>
                  <a:lnTo>
                    <a:pt x="1062" y="68"/>
                  </a:lnTo>
                  <a:lnTo>
                    <a:pt x="1062" y="68"/>
                  </a:lnTo>
                  <a:lnTo>
                    <a:pt x="1062" y="68"/>
                  </a:lnTo>
                  <a:lnTo>
                    <a:pt x="1062" y="68"/>
                  </a:lnTo>
                  <a:lnTo>
                    <a:pt x="1062" y="68"/>
                  </a:lnTo>
                  <a:lnTo>
                    <a:pt x="1062" y="63"/>
                  </a:lnTo>
                  <a:lnTo>
                    <a:pt x="1057" y="63"/>
                  </a:lnTo>
                  <a:lnTo>
                    <a:pt x="1057" y="63"/>
                  </a:lnTo>
                  <a:lnTo>
                    <a:pt x="1053" y="63"/>
                  </a:lnTo>
                  <a:lnTo>
                    <a:pt x="1053" y="59"/>
                  </a:lnTo>
                  <a:lnTo>
                    <a:pt x="1053" y="59"/>
                  </a:lnTo>
                  <a:lnTo>
                    <a:pt x="1053" y="59"/>
                  </a:lnTo>
                  <a:lnTo>
                    <a:pt x="1053" y="59"/>
                  </a:lnTo>
                  <a:lnTo>
                    <a:pt x="1053" y="59"/>
                  </a:lnTo>
                  <a:lnTo>
                    <a:pt x="1053" y="59"/>
                  </a:lnTo>
                  <a:lnTo>
                    <a:pt x="1057" y="54"/>
                  </a:lnTo>
                  <a:lnTo>
                    <a:pt x="1057" y="54"/>
                  </a:lnTo>
                  <a:lnTo>
                    <a:pt x="1062" y="54"/>
                  </a:lnTo>
                  <a:lnTo>
                    <a:pt x="1075" y="59"/>
                  </a:lnTo>
                  <a:lnTo>
                    <a:pt x="1075" y="59"/>
                  </a:lnTo>
                  <a:lnTo>
                    <a:pt x="1075" y="59"/>
                  </a:lnTo>
                  <a:lnTo>
                    <a:pt x="1075" y="59"/>
                  </a:lnTo>
                  <a:lnTo>
                    <a:pt x="1080" y="59"/>
                  </a:lnTo>
                  <a:lnTo>
                    <a:pt x="1080" y="59"/>
                  </a:lnTo>
                  <a:lnTo>
                    <a:pt x="1080" y="59"/>
                  </a:lnTo>
                  <a:lnTo>
                    <a:pt x="1080" y="59"/>
                  </a:lnTo>
                  <a:lnTo>
                    <a:pt x="1084" y="59"/>
                  </a:lnTo>
                  <a:lnTo>
                    <a:pt x="1084" y="59"/>
                  </a:lnTo>
                  <a:lnTo>
                    <a:pt x="1084" y="59"/>
                  </a:lnTo>
                  <a:lnTo>
                    <a:pt x="1084" y="59"/>
                  </a:lnTo>
                  <a:lnTo>
                    <a:pt x="1089" y="59"/>
                  </a:lnTo>
                  <a:lnTo>
                    <a:pt x="1089" y="59"/>
                  </a:lnTo>
                  <a:lnTo>
                    <a:pt x="1089" y="59"/>
                  </a:lnTo>
                  <a:lnTo>
                    <a:pt x="1089" y="59"/>
                  </a:lnTo>
                  <a:lnTo>
                    <a:pt x="1093" y="59"/>
                  </a:lnTo>
                  <a:lnTo>
                    <a:pt x="1098" y="59"/>
                  </a:lnTo>
                  <a:lnTo>
                    <a:pt x="1098" y="59"/>
                  </a:lnTo>
                  <a:lnTo>
                    <a:pt x="1102" y="59"/>
                  </a:lnTo>
                  <a:lnTo>
                    <a:pt x="1102" y="59"/>
                  </a:lnTo>
                  <a:lnTo>
                    <a:pt x="1102" y="59"/>
                  </a:lnTo>
                  <a:lnTo>
                    <a:pt x="1107" y="59"/>
                  </a:lnTo>
                  <a:lnTo>
                    <a:pt x="1107" y="59"/>
                  </a:lnTo>
                  <a:lnTo>
                    <a:pt x="1107" y="59"/>
                  </a:lnTo>
                  <a:lnTo>
                    <a:pt x="1112" y="59"/>
                  </a:lnTo>
                  <a:lnTo>
                    <a:pt x="1112" y="63"/>
                  </a:lnTo>
                  <a:lnTo>
                    <a:pt x="1116" y="63"/>
                  </a:lnTo>
                  <a:lnTo>
                    <a:pt x="1116" y="63"/>
                  </a:lnTo>
                  <a:lnTo>
                    <a:pt x="1116" y="63"/>
                  </a:lnTo>
                  <a:lnTo>
                    <a:pt x="1116" y="63"/>
                  </a:lnTo>
                  <a:lnTo>
                    <a:pt x="1121" y="63"/>
                  </a:lnTo>
                  <a:lnTo>
                    <a:pt x="1116" y="63"/>
                  </a:lnTo>
                  <a:lnTo>
                    <a:pt x="1116" y="63"/>
                  </a:lnTo>
                  <a:lnTo>
                    <a:pt x="1116" y="68"/>
                  </a:lnTo>
                  <a:lnTo>
                    <a:pt x="1121" y="68"/>
                  </a:lnTo>
                  <a:lnTo>
                    <a:pt x="1121" y="68"/>
                  </a:lnTo>
                  <a:lnTo>
                    <a:pt x="1125" y="68"/>
                  </a:lnTo>
                  <a:lnTo>
                    <a:pt x="1130" y="68"/>
                  </a:lnTo>
                  <a:lnTo>
                    <a:pt x="1130" y="68"/>
                  </a:lnTo>
                  <a:lnTo>
                    <a:pt x="1125" y="72"/>
                  </a:lnTo>
                  <a:lnTo>
                    <a:pt x="1125" y="72"/>
                  </a:lnTo>
                  <a:lnTo>
                    <a:pt x="1125" y="72"/>
                  </a:lnTo>
                  <a:lnTo>
                    <a:pt x="1125" y="72"/>
                  </a:lnTo>
                  <a:lnTo>
                    <a:pt x="1125" y="72"/>
                  </a:lnTo>
                  <a:lnTo>
                    <a:pt x="1134" y="72"/>
                  </a:lnTo>
                  <a:lnTo>
                    <a:pt x="1134" y="72"/>
                  </a:lnTo>
                  <a:lnTo>
                    <a:pt x="1139" y="77"/>
                  </a:lnTo>
                  <a:lnTo>
                    <a:pt x="1143" y="77"/>
                  </a:lnTo>
                  <a:lnTo>
                    <a:pt x="1143" y="81"/>
                  </a:lnTo>
                  <a:lnTo>
                    <a:pt x="1139" y="81"/>
                  </a:lnTo>
                  <a:lnTo>
                    <a:pt x="1130" y="77"/>
                  </a:lnTo>
                  <a:lnTo>
                    <a:pt x="1125" y="77"/>
                  </a:lnTo>
                  <a:lnTo>
                    <a:pt x="1121" y="77"/>
                  </a:lnTo>
                  <a:lnTo>
                    <a:pt x="1121" y="77"/>
                  </a:lnTo>
                  <a:lnTo>
                    <a:pt x="1125" y="77"/>
                  </a:lnTo>
                  <a:lnTo>
                    <a:pt x="1125" y="77"/>
                  </a:lnTo>
                  <a:lnTo>
                    <a:pt x="1134" y="81"/>
                  </a:lnTo>
                  <a:lnTo>
                    <a:pt x="1148" y="86"/>
                  </a:lnTo>
                  <a:lnTo>
                    <a:pt x="1148" y="86"/>
                  </a:lnTo>
                  <a:lnTo>
                    <a:pt x="1148" y="86"/>
                  </a:lnTo>
                  <a:lnTo>
                    <a:pt x="1148" y="81"/>
                  </a:lnTo>
                  <a:lnTo>
                    <a:pt x="1143" y="81"/>
                  </a:lnTo>
                  <a:lnTo>
                    <a:pt x="1148" y="81"/>
                  </a:lnTo>
                  <a:lnTo>
                    <a:pt x="1148" y="81"/>
                  </a:lnTo>
                  <a:lnTo>
                    <a:pt x="1152" y="86"/>
                  </a:lnTo>
                  <a:lnTo>
                    <a:pt x="1152" y="86"/>
                  </a:lnTo>
                  <a:lnTo>
                    <a:pt x="1148" y="86"/>
                  </a:lnTo>
                  <a:lnTo>
                    <a:pt x="1148" y="86"/>
                  </a:lnTo>
                  <a:lnTo>
                    <a:pt x="1152" y="86"/>
                  </a:lnTo>
                  <a:lnTo>
                    <a:pt x="1152" y="86"/>
                  </a:lnTo>
                  <a:lnTo>
                    <a:pt x="1157" y="90"/>
                  </a:lnTo>
                  <a:lnTo>
                    <a:pt x="1161" y="90"/>
                  </a:lnTo>
                  <a:lnTo>
                    <a:pt x="1170" y="95"/>
                  </a:lnTo>
                  <a:lnTo>
                    <a:pt x="1175" y="95"/>
                  </a:lnTo>
                  <a:lnTo>
                    <a:pt x="1179" y="99"/>
                  </a:lnTo>
                  <a:lnTo>
                    <a:pt x="1184" y="99"/>
                  </a:lnTo>
                  <a:lnTo>
                    <a:pt x="1184" y="99"/>
                  </a:lnTo>
                  <a:lnTo>
                    <a:pt x="1184" y="95"/>
                  </a:lnTo>
                  <a:lnTo>
                    <a:pt x="1184" y="99"/>
                  </a:lnTo>
                  <a:lnTo>
                    <a:pt x="1188" y="99"/>
                  </a:lnTo>
                  <a:lnTo>
                    <a:pt x="1193" y="99"/>
                  </a:lnTo>
                  <a:lnTo>
                    <a:pt x="1193" y="99"/>
                  </a:lnTo>
                  <a:lnTo>
                    <a:pt x="1193" y="99"/>
                  </a:lnTo>
                  <a:lnTo>
                    <a:pt x="1193" y="99"/>
                  </a:lnTo>
                  <a:lnTo>
                    <a:pt x="1193" y="99"/>
                  </a:lnTo>
                  <a:lnTo>
                    <a:pt x="1188" y="95"/>
                  </a:lnTo>
                  <a:lnTo>
                    <a:pt x="1188" y="90"/>
                  </a:lnTo>
                  <a:lnTo>
                    <a:pt x="1188" y="90"/>
                  </a:lnTo>
                  <a:lnTo>
                    <a:pt x="1188" y="90"/>
                  </a:lnTo>
                  <a:lnTo>
                    <a:pt x="1188" y="90"/>
                  </a:lnTo>
                  <a:lnTo>
                    <a:pt x="1184" y="86"/>
                  </a:lnTo>
                  <a:lnTo>
                    <a:pt x="1184" y="86"/>
                  </a:lnTo>
                  <a:lnTo>
                    <a:pt x="1179" y="81"/>
                  </a:lnTo>
                  <a:lnTo>
                    <a:pt x="1179" y="81"/>
                  </a:lnTo>
                  <a:lnTo>
                    <a:pt x="1179" y="77"/>
                  </a:lnTo>
                  <a:lnTo>
                    <a:pt x="1179" y="81"/>
                  </a:lnTo>
                  <a:lnTo>
                    <a:pt x="1184" y="81"/>
                  </a:lnTo>
                  <a:lnTo>
                    <a:pt x="1184" y="81"/>
                  </a:lnTo>
                  <a:lnTo>
                    <a:pt x="1184" y="81"/>
                  </a:lnTo>
                  <a:lnTo>
                    <a:pt x="1193" y="86"/>
                  </a:lnTo>
                  <a:lnTo>
                    <a:pt x="1197" y="86"/>
                  </a:lnTo>
                  <a:lnTo>
                    <a:pt x="1202" y="86"/>
                  </a:lnTo>
                  <a:lnTo>
                    <a:pt x="1206" y="86"/>
                  </a:lnTo>
                  <a:lnTo>
                    <a:pt x="1211" y="86"/>
                  </a:lnTo>
                  <a:lnTo>
                    <a:pt x="1211" y="86"/>
                  </a:lnTo>
                  <a:lnTo>
                    <a:pt x="1211" y="81"/>
                  </a:lnTo>
                  <a:lnTo>
                    <a:pt x="1215" y="81"/>
                  </a:lnTo>
                  <a:lnTo>
                    <a:pt x="1215" y="81"/>
                  </a:lnTo>
                  <a:lnTo>
                    <a:pt x="1220" y="81"/>
                  </a:lnTo>
                  <a:lnTo>
                    <a:pt x="1220" y="81"/>
                  </a:lnTo>
                  <a:lnTo>
                    <a:pt x="1224" y="81"/>
                  </a:lnTo>
                  <a:lnTo>
                    <a:pt x="1233" y="81"/>
                  </a:lnTo>
                  <a:lnTo>
                    <a:pt x="1238" y="86"/>
                  </a:lnTo>
                  <a:lnTo>
                    <a:pt x="1243" y="86"/>
                  </a:lnTo>
                  <a:lnTo>
                    <a:pt x="1247" y="86"/>
                  </a:lnTo>
                  <a:lnTo>
                    <a:pt x="1247" y="86"/>
                  </a:lnTo>
                  <a:lnTo>
                    <a:pt x="1252" y="86"/>
                  </a:lnTo>
                  <a:lnTo>
                    <a:pt x="1252" y="86"/>
                  </a:lnTo>
                  <a:lnTo>
                    <a:pt x="1247" y="86"/>
                  </a:lnTo>
                  <a:lnTo>
                    <a:pt x="1247" y="86"/>
                  </a:lnTo>
                  <a:lnTo>
                    <a:pt x="1247" y="86"/>
                  </a:lnTo>
                  <a:lnTo>
                    <a:pt x="1247" y="86"/>
                  </a:lnTo>
                  <a:lnTo>
                    <a:pt x="1247" y="86"/>
                  </a:lnTo>
                  <a:lnTo>
                    <a:pt x="1247" y="86"/>
                  </a:lnTo>
                  <a:lnTo>
                    <a:pt x="1247" y="81"/>
                  </a:lnTo>
                  <a:lnTo>
                    <a:pt x="1247" y="81"/>
                  </a:lnTo>
                  <a:lnTo>
                    <a:pt x="1247" y="81"/>
                  </a:lnTo>
                  <a:lnTo>
                    <a:pt x="1243" y="81"/>
                  </a:lnTo>
                  <a:lnTo>
                    <a:pt x="1243" y="81"/>
                  </a:lnTo>
                  <a:lnTo>
                    <a:pt x="1243" y="81"/>
                  </a:lnTo>
                  <a:lnTo>
                    <a:pt x="1243" y="81"/>
                  </a:lnTo>
                  <a:lnTo>
                    <a:pt x="1243" y="81"/>
                  </a:lnTo>
                  <a:lnTo>
                    <a:pt x="1243" y="77"/>
                  </a:lnTo>
                  <a:lnTo>
                    <a:pt x="1243" y="77"/>
                  </a:lnTo>
                  <a:lnTo>
                    <a:pt x="1247" y="81"/>
                  </a:lnTo>
                  <a:lnTo>
                    <a:pt x="1243" y="77"/>
                  </a:lnTo>
                  <a:lnTo>
                    <a:pt x="1247" y="77"/>
                  </a:lnTo>
                  <a:lnTo>
                    <a:pt x="1252" y="77"/>
                  </a:lnTo>
                  <a:lnTo>
                    <a:pt x="1256" y="81"/>
                  </a:lnTo>
                  <a:lnTo>
                    <a:pt x="1256" y="81"/>
                  </a:lnTo>
                  <a:lnTo>
                    <a:pt x="1256" y="81"/>
                  </a:lnTo>
                  <a:lnTo>
                    <a:pt x="1261" y="77"/>
                  </a:lnTo>
                  <a:lnTo>
                    <a:pt x="1261" y="77"/>
                  </a:lnTo>
                  <a:lnTo>
                    <a:pt x="1252" y="77"/>
                  </a:lnTo>
                  <a:lnTo>
                    <a:pt x="1247" y="72"/>
                  </a:lnTo>
                  <a:lnTo>
                    <a:pt x="1247" y="72"/>
                  </a:lnTo>
                  <a:lnTo>
                    <a:pt x="1243" y="72"/>
                  </a:lnTo>
                  <a:lnTo>
                    <a:pt x="1247" y="72"/>
                  </a:lnTo>
                  <a:lnTo>
                    <a:pt x="1243" y="68"/>
                  </a:lnTo>
                  <a:lnTo>
                    <a:pt x="1243" y="68"/>
                  </a:lnTo>
                  <a:lnTo>
                    <a:pt x="1247" y="68"/>
                  </a:lnTo>
                  <a:lnTo>
                    <a:pt x="1243" y="68"/>
                  </a:lnTo>
                  <a:lnTo>
                    <a:pt x="1238" y="68"/>
                  </a:lnTo>
                  <a:lnTo>
                    <a:pt x="1238" y="68"/>
                  </a:lnTo>
                  <a:lnTo>
                    <a:pt x="1238" y="68"/>
                  </a:lnTo>
                  <a:lnTo>
                    <a:pt x="1238" y="68"/>
                  </a:lnTo>
                  <a:lnTo>
                    <a:pt x="1233" y="68"/>
                  </a:lnTo>
                  <a:lnTo>
                    <a:pt x="1233" y="68"/>
                  </a:lnTo>
                  <a:lnTo>
                    <a:pt x="1233" y="63"/>
                  </a:lnTo>
                  <a:lnTo>
                    <a:pt x="1233" y="63"/>
                  </a:lnTo>
                  <a:lnTo>
                    <a:pt x="1238" y="63"/>
                  </a:lnTo>
                  <a:lnTo>
                    <a:pt x="1243" y="63"/>
                  </a:lnTo>
                  <a:lnTo>
                    <a:pt x="1243" y="59"/>
                  </a:lnTo>
                  <a:lnTo>
                    <a:pt x="1243" y="59"/>
                  </a:lnTo>
                  <a:lnTo>
                    <a:pt x="1238" y="59"/>
                  </a:lnTo>
                  <a:lnTo>
                    <a:pt x="1233" y="54"/>
                  </a:lnTo>
                  <a:lnTo>
                    <a:pt x="1233" y="54"/>
                  </a:lnTo>
                  <a:lnTo>
                    <a:pt x="1233" y="54"/>
                  </a:lnTo>
                  <a:lnTo>
                    <a:pt x="1233" y="54"/>
                  </a:lnTo>
                  <a:lnTo>
                    <a:pt x="1238" y="54"/>
                  </a:lnTo>
                  <a:lnTo>
                    <a:pt x="1243" y="54"/>
                  </a:lnTo>
                  <a:lnTo>
                    <a:pt x="1252" y="54"/>
                  </a:lnTo>
                  <a:lnTo>
                    <a:pt x="1265" y="54"/>
                  </a:lnTo>
                  <a:lnTo>
                    <a:pt x="1265" y="54"/>
                  </a:lnTo>
                  <a:lnTo>
                    <a:pt x="1274" y="54"/>
                  </a:lnTo>
                  <a:lnTo>
                    <a:pt x="1274" y="54"/>
                  </a:lnTo>
                  <a:lnTo>
                    <a:pt x="1283" y="54"/>
                  </a:lnTo>
                  <a:lnTo>
                    <a:pt x="1288" y="54"/>
                  </a:lnTo>
                  <a:lnTo>
                    <a:pt x="1288" y="54"/>
                  </a:lnTo>
                  <a:lnTo>
                    <a:pt x="1292" y="54"/>
                  </a:lnTo>
                  <a:lnTo>
                    <a:pt x="1297" y="59"/>
                  </a:lnTo>
                  <a:lnTo>
                    <a:pt x="1297" y="59"/>
                  </a:lnTo>
                  <a:lnTo>
                    <a:pt x="1292" y="59"/>
                  </a:lnTo>
                  <a:lnTo>
                    <a:pt x="1288" y="59"/>
                  </a:lnTo>
                  <a:lnTo>
                    <a:pt x="1283" y="59"/>
                  </a:lnTo>
                  <a:lnTo>
                    <a:pt x="1283" y="59"/>
                  </a:lnTo>
                  <a:lnTo>
                    <a:pt x="1283" y="59"/>
                  </a:lnTo>
                  <a:lnTo>
                    <a:pt x="1283" y="63"/>
                  </a:lnTo>
                  <a:lnTo>
                    <a:pt x="1283" y="63"/>
                  </a:lnTo>
                  <a:lnTo>
                    <a:pt x="1283" y="63"/>
                  </a:lnTo>
                  <a:lnTo>
                    <a:pt x="1288" y="63"/>
                  </a:lnTo>
                  <a:lnTo>
                    <a:pt x="1288" y="59"/>
                  </a:lnTo>
                  <a:lnTo>
                    <a:pt x="1301" y="59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306" y="63"/>
                  </a:lnTo>
                  <a:lnTo>
                    <a:pt x="1306" y="63"/>
                  </a:lnTo>
                  <a:lnTo>
                    <a:pt x="1306" y="63"/>
                  </a:lnTo>
                  <a:lnTo>
                    <a:pt x="1306" y="63"/>
                  </a:lnTo>
                  <a:lnTo>
                    <a:pt x="1301" y="63"/>
                  </a:lnTo>
                  <a:lnTo>
                    <a:pt x="1301" y="63"/>
                  </a:lnTo>
                  <a:lnTo>
                    <a:pt x="1301" y="63"/>
                  </a:lnTo>
                  <a:lnTo>
                    <a:pt x="1297" y="59"/>
                  </a:lnTo>
                  <a:lnTo>
                    <a:pt x="1297" y="59"/>
                  </a:lnTo>
                  <a:lnTo>
                    <a:pt x="1297" y="59"/>
                  </a:lnTo>
                  <a:lnTo>
                    <a:pt x="1297" y="63"/>
                  </a:lnTo>
                  <a:lnTo>
                    <a:pt x="1301" y="63"/>
                  </a:lnTo>
                  <a:lnTo>
                    <a:pt x="1301" y="63"/>
                  </a:lnTo>
                  <a:lnTo>
                    <a:pt x="1306" y="63"/>
                  </a:lnTo>
                  <a:lnTo>
                    <a:pt x="1301" y="68"/>
                  </a:lnTo>
                  <a:lnTo>
                    <a:pt x="1301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68"/>
                  </a:lnTo>
                  <a:lnTo>
                    <a:pt x="1301" y="68"/>
                  </a:lnTo>
                  <a:lnTo>
                    <a:pt x="1301" y="68"/>
                  </a:lnTo>
                  <a:lnTo>
                    <a:pt x="1306" y="68"/>
                  </a:lnTo>
                  <a:lnTo>
                    <a:pt x="1306" y="68"/>
                  </a:lnTo>
                  <a:lnTo>
                    <a:pt x="1310" y="68"/>
                  </a:lnTo>
                  <a:lnTo>
                    <a:pt x="1310" y="68"/>
                  </a:lnTo>
                  <a:lnTo>
                    <a:pt x="1310" y="63"/>
                  </a:lnTo>
                  <a:lnTo>
                    <a:pt x="1310" y="59"/>
                  </a:lnTo>
                  <a:lnTo>
                    <a:pt x="1306" y="59"/>
                  </a:lnTo>
                  <a:lnTo>
                    <a:pt x="1310" y="59"/>
                  </a:lnTo>
                  <a:lnTo>
                    <a:pt x="1310" y="59"/>
                  </a:lnTo>
                  <a:lnTo>
                    <a:pt x="1319" y="54"/>
                  </a:lnTo>
                  <a:lnTo>
                    <a:pt x="1324" y="59"/>
                  </a:lnTo>
                  <a:lnTo>
                    <a:pt x="1333" y="59"/>
                  </a:lnTo>
                  <a:lnTo>
                    <a:pt x="1337" y="59"/>
                  </a:lnTo>
                  <a:lnTo>
                    <a:pt x="1342" y="59"/>
                  </a:lnTo>
                  <a:lnTo>
                    <a:pt x="1342" y="59"/>
                  </a:lnTo>
                  <a:lnTo>
                    <a:pt x="1346" y="63"/>
                  </a:lnTo>
                  <a:lnTo>
                    <a:pt x="1346" y="63"/>
                  </a:lnTo>
                  <a:lnTo>
                    <a:pt x="1342" y="63"/>
                  </a:lnTo>
                  <a:lnTo>
                    <a:pt x="1337" y="63"/>
                  </a:lnTo>
                  <a:lnTo>
                    <a:pt x="1337" y="63"/>
                  </a:lnTo>
                  <a:lnTo>
                    <a:pt x="1337" y="63"/>
                  </a:lnTo>
                  <a:lnTo>
                    <a:pt x="1337" y="63"/>
                  </a:lnTo>
                  <a:lnTo>
                    <a:pt x="1342" y="68"/>
                  </a:lnTo>
                  <a:lnTo>
                    <a:pt x="1342" y="68"/>
                  </a:lnTo>
                  <a:lnTo>
                    <a:pt x="1346" y="68"/>
                  </a:lnTo>
                  <a:lnTo>
                    <a:pt x="1351" y="68"/>
                  </a:lnTo>
                  <a:lnTo>
                    <a:pt x="1351" y="68"/>
                  </a:lnTo>
                  <a:lnTo>
                    <a:pt x="1355" y="68"/>
                  </a:lnTo>
                  <a:lnTo>
                    <a:pt x="1355" y="68"/>
                  </a:lnTo>
                  <a:lnTo>
                    <a:pt x="1360" y="68"/>
                  </a:lnTo>
                  <a:lnTo>
                    <a:pt x="1360" y="68"/>
                  </a:lnTo>
                  <a:lnTo>
                    <a:pt x="1365" y="68"/>
                  </a:lnTo>
                  <a:lnTo>
                    <a:pt x="1365" y="68"/>
                  </a:lnTo>
                  <a:lnTo>
                    <a:pt x="1365" y="68"/>
                  </a:lnTo>
                  <a:lnTo>
                    <a:pt x="1365" y="72"/>
                  </a:lnTo>
                  <a:lnTo>
                    <a:pt x="1365" y="72"/>
                  </a:lnTo>
                  <a:lnTo>
                    <a:pt x="1365" y="68"/>
                  </a:lnTo>
                  <a:lnTo>
                    <a:pt x="1369" y="68"/>
                  </a:lnTo>
                  <a:lnTo>
                    <a:pt x="1369" y="68"/>
                  </a:lnTo>
                  <a:lnTo>
                    <a:pt x="1374" y="68"/>
                  </a:lnTo>
                  <a:lnTo>
                    <a:pt x="1378" y="72"/>
                  </a:lnTo>
                  <a:lnTo>
                    <a:pt x="1387" y="72"/>
                  </a:lnTo>
                  <a:lnTo>
                    <a:pt x="1387" y="72"/>
                  </a:lnTo>
                  <a:lnTo>
                    <a:pt x="1387" y="72"/>
                  </a:lnTo>
                  <a:lnTo>
                    <a:pt x="1396" y="77"/>
                  </a:lnTo>
                  <a:lnTo>
                    <a:pt x="1401" y="77"/>
                  </a:lnTo>
                  <a:lnTo>
                    <a:pt x="1405" y="72"/>
                  </a:lnTo>
                  <a:lnTo>
                    <a:pt x="1405" y="72"/>
                  </a:lnTo>
                  <a:lnTo>
                    <a:pt x="1410" y="72"/>
                  </a:lnTo>
                  <a:lnTo>
                    <a:pt x="1414" y="68"/>
                  </a:lnTo>
                  <a:lnTo>
                    <a:pt x="1419" y="68"/>
                  </a:lnTo>
                  <a:lnTo>
                    <a:pt x="1419" y="68"/>
                  </a:lnTo>
                  <a:lnTo>
                    <a:pt x="1428" y="68"/>
                  </a:lnTo>
                  <a:lnTo>
                    <a:pt x="1437" y="68"/>
                  </a:lnTo>
                  <a:lnTo>
                    <a:pt x="1441" y="68"/>
                  </a:lnTo>
                  <a:lnTo>
                    <a:pt x="1450" y="68"/>
                  </a:lnTo>
                  <a:lnTo>
                    <a:pt x="1459" y="68"/>
                  </a:lnTo>
                  <a:lnTo>
                    <a:pt x="1468" y="68"/>
                  </a:lnTo>
                  <a:lnTo>
                    <a:pt x="1468" y="72"/>
                  </a:lnTo>
                  <a:lnTo>
                    <a:pt x="1473" y="72"/>
                  </a:lnTo>
                  <a:lnTo>
                    <a:pt x="1477" y="72"/>
                  </a:lnTo>
                  <a:lnTo>
                    <a:pt x="1477" y="77"/>
                  </a:lnTo>
                  <a:lnTo>
                    <a:pt x="1482" y="77"/>
                  </a:lnTo>
                  <a:lnTo>
                    <a:pt x="1482" y="77"/>
                  </a:lnTo>
                  <a:lnTo>
                    <a:pt x="1486" y="77"/>
                  </a:lnTo>
                  <a:lnTo>
                    <a:pt x="1486" y="81"/>
                  </a:lnTo>
                  <a:lnTo>
                    <a:pt x="1491" y="81"/>
                  </a:lnTo>
                  <a:lnTo>
                    <a:pt x="1491" y="81"/>
                  </a:lnTo>
                  <a:lnTo>
                    <a:pt x="1496" y="86"/>
                  </a:lnTo>
                  <a:lnTo>
                    <a:pt x="1505" y="86"/>
                  </a:lnTo>
                  <a:lnTo>
                    <a:pt x="1509" y="86"/>
                  </a:lnTo>
                  <a:lnTo>
                    <a:pt x="1514" y="86"/>
                  </a:lnTo>
                  <a:lnTo>
                    <a:pt x="1514" y="90"/>
                  </a:lnTo>
                  <a:lnTo>
                    <a:pt x="1523" y="95"/>
                  </a:lnTo>
                  <a:lnTo>
                    <a:pt x="1523" y="95"/>
                  </a:lnTo>
                  <a:lnTo>
                    <a:pt x="1527" y="95"/>
                  </a:lnTo>
                  <a:lnTo>
                    <a:pt x="1532" y="95"/>
                  </a:lnTo>
                  <a:lnTo>
                    <a:pt x="1536" y="99"/>
                  </a:lnTo>
                  <a:lnTo>
                    <a:pt x="1536" y="99"/>
                  </a:lnTo>
                  <a:lnTo>
                    <a:pt x="1536" y="104"/>
                  </a:lnTo>
                  <a:lnTo>
                    <a:pt x="1536" y="104"/>
                  </a:lnTo>
                  <a:lnTo>
                    <a:pt x="1536" y="99"/>
                  </a:lnTo>
                  <a:lnTo>
                    <a:pt x="1532" y="95"/>
                  </a:lnTo>
                  <a:lnTo>
                    <a:pt x="1532" y="95"/>
                  </a:lnTo>
                  <a:lnTo>
                    <a:pt x="1532" y="95"/>
                  </a:lnTo>
                  <a:lnTo>
                    <a:pt x="1527" y="95"/>
                  </a:lnTo>
                  <a:lnTo>
                    <a:pt x="1523" y="90"/>
                  </a:lnTo>
                  <a:lnTo>
                    <a:pt x="1523" y="90"/>
                  </a:lnTo>
                  <a:lnTo>
                    <a:pt x="1518" y="86"/>
                  </a:lnTo>
                  <a:lnTo>
                    <a:pt x="1518" y="86"/>
                  </a:lnTo>
                  <a:lnTo>
                    <a:pt x="1518" y="81"/>
                  </a:lnTo>
                  <a:lnTo>
                    <a:pt x="1518" y="81"/>
                  </a:lnTo>
                  <a:lnTo>
                    <a:pt x="1523" y="81"/>
                  </a:lnTo>
                  <a:lnTo>
                    <a:pt x="1527" y="81"/>
                  </a:lnTo>
                  <a:lnTo>
                    <a:pt x="1527" y="81"/>
                  </a:lnTo>
                  <a:lnTo>
                    <a:pt x="1532" y="81"/>
                  </a:lnTo>
                  <a:lnTo>
                    <a:pt x="1532" y="77"/>
                  </a:lnTo>
                  <a:lnTo>
                    <a:pt x="1536" y="77"/>
                  </a:lnTo>
                  <a:lnTo>
                    <a:pt x="1541" y="81"/>
                  </a:lnTo>
                  <a:lnTo>
                    <a:pt x="1554" y="77"/>
                  </a:lnTo>
                  <a:lnTo>
                    <a:pt x="1554" y="81"/>
                  </a:lnTo>
                  <a:lnTo>
                    <a:pt x="1563" y="77"/>
                  </a:lnTo>
                  <a:lnTo>
                    <a:pt x="1563" y="77"/>
                  </a:lnTo>
                  <a:lnTo>
                    <a:pt x="1563" y="77"/>
                  </a:lnTo>
                  <a:lnTo>
                    <a:pt x="1563" y="72"/>
                  </a:lnTo>
                  <a:lnTo>
                    <a:pt x="1568" y="72"/>
                  </a:lnTo>
                  <a:lnTo>
                    <a:pt x="1568" y="72"/>
                  </a:lnTo>
                  <a:lnTo>
                    <a:pt x="1572" y="77"/>
                  </a:lnTo>
                  <a:lnTo>
                    <a:pt x="1572" y="77"/>
                  </a:lnTo>
                  <a:lnTo>
                    <a:pt x="1577" y="77"/>
                  </a:lnTo>
                  <a:lnTo>
                    <a:pt x="1586" y="81"/>
                  </a:lnTo>
                  <a:lnTo>
                    <a:pt x="1586" y="81"/>
                  </a:lnTo>
                  <a:lnTo>
                    <a:pt x="1586" y="81"/>
                  </a:lnTo>
                  <a:lnTo>
                    <a:pt x="1595" y="81"/>
                  </a:lnTo>
                  <a:lnTo>
                    <a:pt x="1599" y="81"/>
                  </a:lnTo>
                  <a:lnTo>
                    <a:pt x="1604" y="86"/>
                  </a:lnTo>
                  <a:lnTo>
                    <a:pt x="1608" y="86"/>
                  </a:lnTo>
                  <a:lnTo>
                    <a:pt x="1613" y="86"/>
                  </a:lnTo>
                  <a:lnTo>
                    <a:pt x="1617" y="86"/>
                  </a:lnTo>
                  <a:lnTo>
                    <a:pt x="1613" y="81"/>
                  </a:lnTo>
                  <a:lnTo>
                    <a:pt x="1613" y="77"/>
                  </a:lnTo>
                  <a:lnTo>
                    <a:pt x="1608" y="77"/>
                  </a:lnTo>
                  <a:lnTo>
                    <a:pt x="1604" y="77"/>
                  </a:lnTo>
                  <a:lnTo>
                    <a:pt x="1595" y="72"/>
                  </a:lnTo>
                  <a:lnTo>
                    <a:pt x="1590" y="72"/>
                  </a:lnTo>
                  <a:lnTo>
                    <a:pt x="1590" y="72"/>
                  </a:lnTo>
                  <a:lnTo>
                    <a:pt x="1590" y="72"/>
                  </a:lnTo>
                  <a:lnTo>
                    <a:pt x="1586" y="68"/>
                  </a:lnTo>
                  <a:lnTo>
                    <a:pt x="1586" y="68"/>
                  </a:lnTo>
                  <a:lnTo>
                    <a:pt x="1581" y="63"/>
                  </a:lnTo>
                  <a:lnTo>
                    <a:pt x="1581" y="63"/>
                  </a:lnTo>
                  <a:lnTo>
                    <a:pt x="1586" y="63"/>
                  </a:lnTo>
                  <a:lnTo>
                    <a:pt x="1595" y="63"/>
                  </a:lnTo>
                  <a:lnTo>
                    <a:pt x="1604" y="63"/>
                  </a:lnTo>
                  <a:lnTo>
                    <a:pt x="1604" y="63"/>
                  </a:lnTo>
                  <a:lnTo>
                    <a:pt x="1608" y="63"/>
                  </a:lnTo>
                  <a:lnTo>
                    <a:pt x="1613" y="63"/>
                  </a:lnTo>
                  <a:lnTo>
                    <a:pt x="1608" y="63"/>
                  </a:lnTo>
                  <a:lnTo>
                    <a:pt x="1608" y="63"/>
                  </a:lnTo>
                  <a:lnTo>
                    <a:pt x="1613" y="63"/>
                  </a:lnTo>
                  <a:lnTo>
                    <a:pt x="1617" y="63"/>
                  </a:lnTo>
                  <a:lnTo>
                    <a:pt x="1622" y="63"/>
                  </a:lnTo>
                  <a:lnTo>
                    <a:pt x="1627" y="63"/>
                  </a:lnTo>
                  <a:lnTo>
                    <a:pt x="1631" y="63"/>
                  </a:lnTo>
                  <a:lnTo>
                    <a:pt x="1631" y="59"/>
                  </a:lnTo>
                  <a:lnTo>
                    <a:pt x="1636" y="59"/>
                  </a:lnTo>
                  <a:lnTo>
                    <a:pt x="1636" y="59"/>
                  </a:lnTo>
                  <a:lnTo>
                    <a:pt x="1640" y="63"/>
                  </a:lnTo>
                  <a:lnTo>
                    <a:pt x="1649" y="63"/>
                  </a:lnTo>
                  <a:lnTo>
                    <a:pt x="1654" y="63"/>
                  </a:lnTo>
                  <a:lnTo>
                    <a:pt x="1663" y="63"/>
                  </a:lnTo>
                  <a:lnTo>
                    <a:pt x="1667" y="63"/>
                  </a:lnTo>
                  <a:lnTo>
                    <a:pt x="1672" y="63"/>
                  </a:lnTo>
                  <a:lnTo>
                    <a:pt x="1676" y="63"/>
                  </a:lnTo>
                  <a:lnTo>
                    <a:pt x="1676" y="63"/>
                  </a:lnTo>
                  <a:lnTo>
                    <a:pt x="1676" y="63"/>
                  </a:lnTo>
                  <a:lnTo>
                    <a:pt x="1681" y="63"/>
                  </a:lnTo>
                  <a:lnTo>
                    <a:pt x="1694" y="68"/>
                  </a:lnTo>
                  <a:lnTo>
                    <a:pt x="1694" y="68"/>
                  </a:lnTo>
                  <a:lnTo>
                    <a:pt x="1703" y="72"/>
                  </a:lnTo>
                  <a:lnTo>
                    <a:pt x="1712" y="77"/>
                  </a:lnTo>
                  <a:lnTo>
                    <a:pt x="1717" y="81"/>
                  </a:lnTo>
                  <a:lnTo>
                    <a:pt x="1726" y="81"/>
                  </a:lnTo>
                  <a:lnTo>
                    <a:pt x="1730" y="86"/>
                  </a:lnTo>
                  <a:lnTo>
                    <a:pt x="1739" y="90"/>
                  </a:lnTo>
                  <a:lnTo>
                    <a:pt x="1749" y="95"/>
                  </a:lnTo>
                  <a:lnTo>
                    <a:pt x="1753" y="99"/>
                  </a:lnTo>
                  <a:lnTo>
                    <a:pt x="1762" y="104"/>
                  </a:lnTo>
                  <a:lnTo>
                    <a:pt x="1767" y="104"/>
                  </a:lnTo>
                  <a:lnTo>
                    <a:pt x="1776" y="108"/>
                  </a:lnTo>
                  <a:lnTo>
                    <a:pt x="1785" y="113"/>
                  </a:lnTo>
                  <a:lnTo>
                    <a:pt x="1789" y="118"/>
                  </a:lnTo>
                  <a:lnTo>
                    <a:pt x="1798" y="122"/>
                  </a:lnTo>
                  <a:lnTo>
                    <a:pt x="1803" y="127"/>
                  </a:lnTo>
                  <a:lnTo>
                    <a:pt x="1812" y="131"/>
                  </a:lnTo>
                  <a:lnTo>
                    <a:pt x="1812" y="131"/>
                  </a:lnTo>
                  <a:lnTo>
                    <a:pt x="1812" y="131"/>
                  </a:lnTo>
                  <a:lnTo>
                    <a:pt x="1812" y="136"/>
                  </a:lnTo>
                  <a:lnTo>
                    <a:pt x="1812" y="136"/>
                  </a:lnTo>
                  <a:lnTo>
                    <a:pt x="1812" y="140"/>
                  </a:lnTo>
                  <a:lnTo>
                    <a:pt x="1812" y="140"/>
                  </a:lnTo>
                  <a:lnTo>
                    <a:pt x="1807" y="140"/>
                  </a:lnTo>
                  <a:lnTo>
                    <a:pt x="1803" y="140"/>
                  </a:lnTo>
                  <a:lnTo>
                    <a:pt x="1798" y="140"/>
                  </a:lnTo>
                  <a:lnTo>
                    <a:pt x="1789" y="136"/>
                  </a:lnTo>
                  <a:lnTo>
                    <a:pt x="1789" y="136"/>
                  </a:lnTo>
                  <a:lnTo>
                    <a:pt x="1785" y="136"/>
                  </a:lnTo>
                  <a:lnTo>
                    <a:pt x="1780" y="136"/>
                  </a:lnTo>
                  <a:lnTo>
                    <a:pt x="1780" y="136"/>
                  </a:lnTo>
                  <a:lnTo>
                    <a:pt x="1780" y="136"/>
                  </a:lnTo>
                  <a:lnTo>
                    <a:pt x="1780" y="136"/>
                  </a:lnTo>
                  <a:lnTo>
                    <a:pt x="1780" y="136"/>
                  </a:lnTo>
                  <a:lnTo>
                    <a:pt x="1780" y="136"/>
                  </a:lnTo>
                  <a:lnTo>
                    <a:pt x="1785" y="136"/>
                  </a:lnTo>
                  <a:lnTo>
                    <a:pt x="1785" y="136"/>
                  </a:lnTo>
                  <a:lnTo>
                    <a:pt x="1789" y="136"/>
                  </a:lnTo>
                  <a:lnTo>
                    <a:pt x="1794" y="136"/>
                  </a:lnTo>
                  <a:lnTo>
                    <a:pt x="1794" y="140"/>
                  </a:lnTo>
                  <a:lnTo>
                    <a:pt x="1794" y="140"/>
                  </a:lnTo>
                  <a:lnTo>
                    <a:pt x="1789" y="140"/>
                  </a:lnTo>
                  <a:lnTo>
                    <a:pt x="1785" y="140"/>
                  </a:lnTo>
                  <a:lnTo>
                    <a:pt x="1785" y="140"/>
                  </a:lnTo>
                  <a:lnTo>
                    <a:pt x="1780" y="140"/>
                  </a:lnTo>
                  <a:lnTo>
                    <a:pt x="1780" y="140"/>
                  </a:lnTo>
                  <a:lnTo>
                    <a:pt x="1776" y="140"/>
                  </a:lnTo>
                  <a:lnTo>
                    <a:pt x="1776" y="145"/>
                  </a:lnTo>
                  <a:lnTo>
                    <a:pt x="1771" y="145"/>
                  </a:lnTo>
                  <a:lnTo>
                    <a:pt x="1771" y="145"/>
                  </a:lnTo>
                  <a:lnTo>
                    <a:pt x="1776" y="145"/>
                  </a:lnTo>
                  <a:lnTo>
                    <a:pt x="1776" y="145"/>
                  </a:lnTo>
                  <a:lnTo>
                    <a:pt x="1780" y="140"/>
                  </a:lnTo>
                  <a:lnTo>
                    <a:pt x="1780" y="140"/>
                  </a:lnTo>
                  <a:lnTo>
                    <a:pt x="1780" y="140"/>
                  </a:lnTo>
                  <a:lnTo>
                    <a:pt x="1780" y="140"/>
                  </a:lnTo>
                  <a:lnTo>
                    <a:pt x="1780" y="140"/>
                  </a:lnTo>
                  <a:lnTo>
                    <a:pt x="1785" y="140"/>
                  </a:lnTo>
                  <a:lnTo>
                    <a:pt x="1785" y="140"/>
                  </a:lnTo>
                  <a:lnTo>
                    <a:pt x="1789" y="140"/>
                  </a:lnTo>
                  <a:lnTo>
                    <a:pt x="1789" y="145"/>
                  </a:lnTo>
                  <a:lnTo>
                    <a:pt x="1789" y="145"/>
                  </a:lnTo>
                  <a:lnTo>
                    <a:pt x="1789" y="145"/>
                  </a:lnTo>
                  <a:lnTo>
                    <a:pt x="1789" y="140"/>
                  </a:lnTo>
                  <a:lnTo>
                    <a:pt x="1794" y="140"/>
                  </a:lnTo>
                  <a:lnTo>
                    <a:pt x="1794" y="140"/>
                  </a:lnTo>
                  <a:lnTo>
                    <a:pt x="1794" y="140"/>
                  </a:lnTo>
                  <a:lnTo>
                    <a:pt x="1794" y="140"/>
                  </a:lnTo>
                  <a:lnTo>
                    <a:pt x="1798" y="140"/>
                  </a:lnTo>
                  <a:lnTo>
                    <a:pt x="1798" y="140"/>
                  </a:lnTo>
                  <a:lnTo>
                    <a:pt x="1803" y="140"/>
                  </a:lnTo>
                  <a:lnTo>
                    <a:pt x="1807" y="145"/>
                  </a:lnTo>
                  <a:lnTo>
                    <a:pt x="1812" y="145"/>
                  </a:lnTo>
                  <a:lnTo>
                    <a:pt x="1816" y="145"/>
                  </a:lnTo>
                  <a:lnTo>
                    <a:pt x="1816" y="145"/>
                  </a:lnTo>
                  <a:lnTo>
                    <a:pt x="1816" y="145"/>
                  </a:lnTo>
                  <a:lnTo>
                    <a:pt x="1816" y="145"/>
                  </a:lnTo>
                  <a:lnTo>
                    <a:pt x="1816" y="145"/>
                  </a:lnTo>
                  <a:lnTo>
                    <a:pt x="1816" y="145"/>
                  </a:lnTo>
                  <a:lnTo>
                    <a:pt x="1821" y="145"/>
                  </a:lnTo>
                  <a:lnTo>
                    <a:pt x="1825" y="149"/>
                  </a:lnTo>
                  <a:lnTo>
                    <a:pt x="1825" y="149"/>
                  </a:lnTo>
                  <a:lnTo>
                    <a:pt x="1825" y="149"/>
                  </a:lnTo>
                  <a:lnTo>
                    <a:pt x="1830" y="149"/>
                  </a:lnTo>
                  <a:lnTo>
                    <a:pt x="1830" y="149"/>
                  </a:lnTo>
                  <a:lnTo>
                    <a:pt x="1834" y="154"/>
                  </a:lnTo>
                  <a:lnTo>
                    <a:pt x="1839" y="154"/>
                  </a:lnTo>
                  <a:lnTo>
                    <a:pt x="1839" y="154"/>
                  </a:lnTo>
                  <a:lnTo>
                    <a:pt x="1839" y="154"/>
                  </a:lnTo>
                  <a:lnTo>
                    <a:pt x="1839" y="158"/>
                  </a:lnTo>
                  <a:lnTo>
                    <a:pt x="1839" y="158"/>
                  </a:lnTo>
                  <a:lnTo>
                    <a:pt x="1843" y="158"/>
                  </a:lnTo>
                  <a:lnTo>
                    <a:pt x="1843" y="158"/>
                  </a:lnTo>
                  <a:lnTo>
                    <a:pt x="1843" y="158"/>
                  </a:lnTo>
                  <a:lnTo>
                    <a:pt x="1848" y="158"/>
                  </a:lnTo>
                  <a:lnTo>
                    <a:pt x="1848" y="158"/>
                  </a:lnTo>
                  <a:lnTo>
                    <a:pt x="1848" y="158"/>
                  </a:lnTo>
                  <a:lnTo>
                    <a:pt x="1843" y="158"/>
                  </a:lnTo>
                  <a:lnTo>
                    <a:pt x="1843" y="158"/>
                  </a:lnTo>
                  <a:lnTo>
                    <a:pt x="1848" y="158"/>
                  </a:lnTo>
                  <a:lnTo>
                    <a:pt x="1852" y="158"/>
                  </a:lnTo>
                  <a:lnTo>
                    <a:pt x="1852" y="158"/>
                  </a:lnTo>
                  <a:lnTo>
                    <a:pt x="1857" y="163"/>
                  </a:lnTo>
                  <a:lnTo>
                    <a:pt x="1861" y="163"/>
                  </a:lnTo>
                  <a:lnTo>
                    <a:pt x="1861" y="163"/>
                  </a:lnTo>
                  <a:lnTo>
                    <a:pt x="1861" y="163"/>
                  </a:lnTo>
                  <a:lnTo>
                    <a:pt x="1861" y="163"/>
                  </a:lnTo>
                  <a:lnTo>
                    <a:pt x="1866" y="167"/>
                  </a:lnTo>
                  <a:lnTo>
                    <a:pt x="1866" y="167"/>
                  </a:lnTo>
                  <a:lnTo>
                    <a:pt x="1870" y="167"/>
                  </a:lnTo>
                  <a:lnTo>
                    <a:pt x="1875" y="167"/>
                  </a:lnTo>
                  <a:lnTo>
                    <a:pt x="1875" y="167"/>
                  </a:lnTo>
                  <a:lnTo>
                    <a:pt x="1875" y="172"/>
                  </a:lnTo>
                  <a:lnTo>
                    <a:pt x="1880" y="172"/>
                  </a:lnTo>
                  <a:lnTo>
                    <a:pt x="1880" y="172"/>
                  </a:lnTo>
                  <a:lnTo>
                    <a:pt x="1880" y="176"/>
                  </a:lnTo>
                  <a:lnTo>
                    <a:pt x="1880" y="176"/>
                  </a:lnTo>
                  <a:lnTo>
                    <a:pt x="1880" y="176"/>
                  </a:lnTo>
                  <a:lnTo>
                    <a:pt x="1880" y="176"/>
                  </a:lnTo>
                  <a:lnTo>
                    <a:pt x="1866" y="176"/>
                  </a:lnTo>
                  <a:lnTo>
                    <a:pt x="1861" y="176"/>
                  </a:lnTo>
                  <a:lnTo>
                    <a:pt x="1857" y="176"/>
                  </a:lnTo>
                  <a:lnTo>
                    <a:pt x="1857" y="176"/>
                  </a:lnTo>
                  <a:lnTo>
                    <a:pt x="1852" y="176"/>
                  </a:lnTo>
                  <a:lnTo>
                    <a:pt x="1852" y="172"/>
                  </a:lnTo>
                  <a:lnTo>
                    <a:pt x="1852" y="172"/>
                  </a:lnTo>
                  <a:lnTo>
                    <a:pt x="1852" y="172"/>
                  </a:lnTo>
                  <a:lnTo>
                    <a:pt x="1852" y="172"/>
                  </a:lnTo>
                  <a:lnTo>
                    <a:pt x="1852" y="172"/>
                  </a:lnTo>
                  <a:lnTo>
                    <a:pt x="1852" y="172"/>
                  </a:lnTo>
                  <a:lnTo>
                    <a:pt x="1848" y="172"/>
                  </a:lnTo>
                  <a:lnTo>
                    <a:pt x="1848" y="172"/>
                  </a:lnTo>
                  <a:lnTo>
                    <a:pt x="1848" y="172"/>
                  </a:lnTo>
                  <a:lnTo>
                    <a:pt x="1848" y="172"/>
                  </a:lnTo>
                  <a:lnTo>
                    <a:pt x="1852" y="176"/>
                  </a:lnTo>
                  <a:lnTo>
                    <a:pt x="1852" y="176"/>
                  </a:lnTo>
                  <a:lnTo>
                    <a:pt x="1857" y="176"/>
                  </a:lnTo>
                  <a:lnTo>
                    <a:pt x="1857" y="176"/>
                  </a:lnTo>
                  <a:lnTo>
                    <a:pt x="1852" y="176"/>
                  </a:lnTo>
                  <a:lnTo>
                    <a:pt x="1852" y="176"/>
                  </a:lnTo>
                  <a:lnTo>
                    <a:pt x="1852" y="181"/>
                  </a:lnTo>
                  <a:lnTo>
                    <a:pt x="1852" y="181"/>
                  </a:lnTo>
                  <a:lnTo>
                    <a:pt x="1852" y="185"/>
                  </a:lnTo>
                  <a:lnTo>
                    <a:pt x="1852" y="185"/>
                  </a:lnTo>
                  <a:lnTo>
                    <a:pt x="1852" y="185"/>
                  </a:lnTo>
                  <a:lnTo>
                    <a:pt x="1848" y="185"/>
                  </a:lnTo>
                  <a:lnTo>
                    <a:pt x="1852" y="190"/>
                  </a:lnTo>
                  <a:lnTo>
                    <a:pt x="1848" y="190"/>
                  </a:lnTo>
                  <a:lnTo>
                    <a:pt x="1848" y="190"/>
                  </a:lnTo>
                  <a:lnTo>
                    <a:pt x="1848" y="190"/>
                  </a:lnTo>
                  <a:lnTo>
                    <a:pt x="1848" y="194"/>
                  </a:lnTo>
                  <a:lnTo>
                    <a:pt x="1848" y="194"/>
                  </a:lnTo>
                  <a:lnTo>
                    <a:pt x="1848" y="194"/>
                  </a:lnTo>
                  <a:lnTo>
                    <a:pt x="1848" y="194"/>
                  </a:lnTo>
                  <a:lnTo>
                    <a:pt x="1843" y="194"/>
                  </a:lnTo>
                  <a:lnTo>
                    <a:pt x="1848" y="199"/>
                  </a:lnTo>
                  <a:lnTo>
                    <a:pt x="1848" y="203"/>
                  </a:lnTo>
                  <a:lnTo>
                    <a:pt x="1848" y="203"/>
                  </a:lnTo>
                  <a:lnTo>
                    <a:pt x="1843" y="203"/>
                  </a:lnTo>
                  <a:lnTo>
                    <a:pt x="1843" y="203"/>
                  </a:lnTo>
                  <a:lnTo>
                    <a:pt x="1843" y="203"/>
                  </a:lnTo>
                  <a:lnTo>
                    <a:pt x="1848" y="203"/>
                  </a:lnTo>
                  <a:lnTo>
                    <a:pt x="1848" y="203"/>
                  </a:lnTo>
                  <a:lnTo>
                    <a:pt x="1848" y="203"/>
                  </a:lnTo>
                  <a:lnTo>
                    <a:pt x="1848" y="203"/>
                  </a:lnTo>
                  <a:lnTo>
                    <a:pt x="1848" y="203"/>
                  </a:lnTo>
                  <a:lnTo>
                    <a:pt x="1848" y="208"/>
                  </a:lnTo>
                  <a:lnTo>
                    <a:pt x="1848" y="208"/>
                  </a:lnTo>
                  <a:lnTo>
                    <a:pt x="1848" y="208"/>
                  </a:lnTo>
                  <a:lnTo>
                    <a:pt x="1848" y="208"/>
                  </a:lnTo>
                  <a:lnTo>
                    <a:pt x="1848" y="208"/>
                  </a:lnTo>
                  <a:lnTo>
                    <a:pt x="1848" y="208"/>
                  </a:lnTo>
                  <a:lnTo>
                    <a:pt x="1848" y="212"/>
                  </a:lnTo>
                  <a:lnTo>
                    <a:pt x="1848" y="212"/>
                  </a:lnTo>
                  <a:lnTo>
                    <a:pt x="1848" y="212"/>
                  </a:lnTo>
                  <a:lnTo>
                    <a:pt x="1848" y="212"/>
                  </a:lnTo>
                  <a:lnTo>
                    <a:pt x="1848" y="212"/>
                  </a:lnTo>
                  <a:lnTo>
                    <a:pt x="1848" y="212"/>
                  </a:lnTo>
                  <a:lnTo>
                    <a:pt x="1848" y="217"/>
                  </a:lnTo>
                  <a:lnTo>
                    <a:pt x="1848" y="222"/>
                  </a:lnTo>
                  <a:lnTo>
                    <a:pt x="1848" y="222"/>
                  </a:lnTo>
                  <a:lnTo>
                    <a:pt x="1848" y="222"/>
                  </a:lnTo>
                  <a:lnTo>
                    <a:pt x="1848" y="226"/>
                  </a:lnTo>
                  <a:lnTo>
                    <a:pt x="1848" y="226"/>
                  </a:lnTo>
                  <a:lnTo>
                    <a:pt x="1852" y="226"/>
                  </a:lnTo>
                  <a:lnTo>
                    <a:pt x="1857" y="231"/>
                  </a:lnTo>
                  <a:lnTo>
                    <a:pt x="1857" y="231"/>
                  </a:lnTo>
                  <a:lnTo>
                    <a:pt x="1857" y="231"/>
                  </a:lnTo>
                  <a:lnTo>
                    <a:pt x="1852" y="231"/>
                  </a:lnTo>
                  <a:lnTo>
                    <a:pt x="1848" y="231"/>
                  </a:lnTo>
                  <a:lnTo>
                    <a:pt x="1848" y="231"/>
                  </a:lnTo>
                  <a:lnTo>
                    <a:pt x="1848" y="231"/>
                  </a:lnTo>
                  <a:lnTo>
                    <a:pt x="1843" y="231"/>
                  </a:lnTo>
                  <a:lnTo>
                    <a:pt x="1843" y="226"/>
                  </a:lnTo>
                  <a:lnTo>
                    <a:pt x="1843" y="226"/>
                  </a:lnTo>
                  <a:lnTo>
                    <a:pt x="1839" y="226"/>
                  </a:lnTo>
                  <a:lnTo>
                    <a:pt x="1830" y="222"/>
                  </a:lnTo>
                  <a:lnTo>
                    <a:pt x="1830" y="222"/>
                  </a:lnTo>
                  <a:lnTo>
                    <a:pt x="1825" y="226"/>
                  </a:lnTo>
                  <a:lnTo>
                    <a:pt x="1825" y="226"/>
                  </a:lnTo>
                  <a:lnTo>
                    <a:pt x="1821" y="226"/>
                  </a:lnTo>
                  <a:lnTo>
                    <a:pt x="1816" y="226"/>
                  </a:lnTo>
                  <a:lnTo>
                    <a:pt x="1816" y="226"/>
                  </a:lnTo>
                  <a:lnTo>
                    <a:pt x="1816" y="226"/>
                  </a:lnTo>
                  <a:lnTo>
                    <a:pt x="1812" y="231"/>
                  </a:lnTo>
                  <a:lnTo>
                    <a:pt x="1812" y="231"/>
                  </a:lnTo>
                  <a:lnTo>
                    <a:pt x="1816" y="240"/>
                  </a:lnTo>
                  <a:lnTo>
                    <a:pt x="1816" y="240"/>
                  </a:lnTo>
                  <a:lnTo>
                    <a:pt x="1816" y="240"/>
                  </a:lnTo>
                  <a:lnTo>
                    <a:pt x="1816" y="240"/>
                  </a:lnTo>
                  <a:lnTo>
                    <a:pt x="1812" y="240"/>
                  </a:lnTo>
                  <a:lnTo>
                    <a:pt x="1812" y="240"/>
                  </a:lnTo>
                  <a:lnTo>
                    <a:pt x="1807" y="235"/>
                  </a:lnTo>
                  <a:lnTo>
                    <a:pt x="1807" y="235"/>
                  </a:lnTo>
                  <a:lnTo>
                    <a:pt x="1803" y="231"/>
                  </a:lnTo>
                  <a:lnTo>
                    <a:pt x="1803" y="231"/>
                  </a:lnTo>
                  <a:lnTo>
                    <a:pt x="1803" y="231"/>
                  </a:lnTo>
                  <a:lnTo>
                    <a:pt x="1798" y="231"/>
                  </a:lnTo>
                  <a:lnTo>
                    <a:pt x="1798" y="235"/>
                  </a:lnTo>
                  <a:lnTo>
                    <a:pt x="1798" y="235"/>
                  </a:lnTo>
                  <a:lnTo>
                    <a:pt x="1798" y="235"/>
                  </a:lnTo>
                  <a:lnTo>
                    <a:pt x="1798" y="240"/>
                  </a:lnTo>
                  <a:lnTo>
                    <a:pt x="1798" y="240"/>
                  </a:lnTo>
                  <a:lnTo>
                    <a:pt x="1798" y="240"/>
                  </a:lnTo>
                  <a:lnTo>
                    <a:pt x="1803" y="240"/>
                  </a:lnTo>
                  <a:lnTo>
                    <a:pt x="1803" y="244"/>
                  </a:lnTo>
                  <a:lnTo>
                    <a:pt x="1803" y="244"/>
                  </a:lnTo>
                  <a:lnTo>
                    <a:pt x="1803" y="244"/>
                  </a:lnTo>
                  <a:lnTo>
                    <a:pt x="1798" y="244"/>
                  </a:lnTo>
                  <a:lnTo>
                    <a:pt x="1794" y="240"/>
                  </a:lnTo>
                  <a:lnTo>
                    <a:pt x="1794" y="240"/>
                  </a:lnTo>
                  <a:lnTo>
                    <a:pt x="1794" y="240"/>
                  </a:lnTo>
                  <a:lnTo>
                    <a:pt x="1789" y="240"/>
                  </a:lnTo>
                  <a:lnTo>
                    <a:pt x="1794" y="244"/>
                  </a:lnTo>
                  <a:lnTo>
                    <a:pt x="1794" y="244"/>
                  </a:lnTo>
                  <a:lnTo>
                    <a:pt x="1789" y="244"/>
                  </a:lnTo>
                  <a:lnTo>
                    <a:pt x="1789" y="244"/>
                  </a:lnTo>
                  <a:lnTo>
                    <a:pt x="1785" y="244"/>
                  </a:lnTo>
                  <a:lnTo>
                    <a:pt x="1785" y="244"/>
                  </a:lnTo>
                  <a:lnTo>
                    <a:pt x="1785" y="244"/>
                  </a:lnTo>
                  <a:lnTo>
                    <a:pt x="1785" y="244"/>
                  </a:lnTo>
                  <a:lnTo>
                    <a:pt x="1785" y="244"/>
                  </a:lnTo>
                  <a:lnTo>
                    <a:pt x="1785" y="244"/>
                  </a:lnTo>
                  <a:lnTo>
                    <a:pt x="1785" y="244"/>
                  </a:lnTo>
                  <a:lnTo>
                    <a:pt x="1789" y="249"/>
                  </a:lnTo>
                  <a:lnTo>
                    <a:pt x="1789" y="249"/>
                  </a:lnTo>
                  <a:lnTo>
                    <a:pt x="1794" y="253"/>
                  </a:lnTo>
                  <a:lnTo>
                    <a:pt x="1798" y="258"/>
                  </a:lnTo>
                  <a:lnTo>
                    <a:pt x="1798" y="258"/>
                  </a:lnTo>
                  <a:lnTo>
                    <a:pt x="1798" y="258"/>
                  </a:lnTo>
                  <a:lnTo>
                    <a:pt x="1798" y="258"/>
                  </a:lnTo>
                  <a:lnTo>
                    <a:pt x="1798" y="258"/>
                  </a:lnTo>
                  <a:lnTo>
                    <a:pt x="1803" y="262"/>
                  </a:lnTo>
                  <a:lnTo>
                    <a:pt x="1803" y="262"/>
                  </a:lnTo>
                  <a:lnTo>
                    <a:pt x="1803" y="262"/>
                  </a:lnTo>
                  <a:lnTo>
                    <a:pt x="1803" y="262"/>
                  </a:lnTo>
                  <a:lnTo>
                    <a:pt x="1803" y="267"/>
                  </a:lnTo>
                  <a:lnTo>
                    <a:pt x="1803" y="267"/>
                  </a:lnTo>
                  <a:lnTo>
                    <a:pt x="1807" y="271"/>
                  </a:lnTo>
                  <a:lnTo>
                    <a:pt x="1807" y="276"/>
                  </a:lnTo>
                  <a:lnTo>
                    <a:pt x="1812" y="280"/>
                  </a:lnTo>
                  <a:lnTo>
                    <a:pt x="1816" y="280"/>
                  </a:lnTo>
                  <a:lnTo>
                    <a:pt x="1816" y="285"/>
                  </a:lnTo>
                  <a:lnTo>
                    <a:pt x="1821" y="285"/>
                  </a:lnTo>
                  <a:lnTo>
                    <a:pt x="1821" y="285"/>
                  </a:lnTo>
                  <a:lnTo>
                    <a:pt x="1825" y="285"/>
                  </a:lnTo>
                  <a:lnTo>
                    <a:pt x="1825" y="285"/>
                  </a:lnTo>
                  <a:lnTo>
                    <a:pt x="1825" y="285"/>
                  </a:lnTo>
                  <a:lnTo>
                    <a:pt x="1825" y="285"/>
                  </a:lnTo>
                  <a:lnTo>
                    <a:pt x="1825" y="280"/>
                  </a:lnTo>
                  <a:lnTo>
                    <a:pt x="1825" y="280"/>
                  </a:lnTo>
                  <a:lnTo>
                    <a:pt x="1825" y="280"/>
                  </a:lnTo>
                  <a:lnTo>
                    <a:pt x="1830" y="280"/>
                  </a:lnTo>
                  <a:lnTo>
                    <a:pt x="1834" y="285"/>
                  </a:lnTo>
                  <a:lnTo>
                    <a:pt x="1834" y="285"/>
                  </a:lnTo>
                  <a:lnTo>
                    <a:pt x="1839" y="285"/>
                  </a:lnTo>
                  <a:lnTo>
                    <a:pt x="1839" y="289"/>
                  </a:lnTo>
                  <a:lnTo>
                    <a:pt x="1839" y="289"/>
                  </a:lnTo>
                  <a:lnTo>
                    <a:pt x="1839" y="294"/>
                  </a:lnTo>
                  <a:lnTo>
                    <a:pt x="1839" y="294"/>
                  </a:lnTo>
                  <a:lnTo>
                    <a:pt x="1843" y="294"/>
                  </a:lnTo>
                  <a:lnTo>
                    <a:pt x="1843" y="298"/>
                  </a:lnTo>
                  <a:lnTo>
                    <a:pt x="1848" y="298"/>
                  </a:lnTo>
                  <a:lnTo>
                    <a:pt x="1852" y="298"/>
                  </a:lnTo>
                  <a:lnTo>
                    <a:pt x="1852" y="303"/>
                  </a:lnTo>
                  <a:lnTo>
                    <a:pt x="1852" y="303"/>
                  </a:lnTo>
                  <a:lnTo>
                    <a:pt x="1857" y="303"/>
                  </a:lnTo>
                  <a:lnTo>
                    <a:pt x="1857" y="303"/>
                  </a:lnTo>
                  <a:lnTo>
                    <a:pt x="1857" y="303"/>
                  </a:lnTo>
                  <a:lnTo>
                    <a:pt x="1861" y="303"/>
                  </a:lnTo>
                  <a:lnTo>
                    <a:pt x="1861" y="307"/>
                  </a:lnTo>
                  <a:lnTo>
                    <a:pt x="1866" y="307"/>
                  </a:lnTo>
                  <a:lnTo>
                    <a:pt x="1870" y="312"/>
                  </a:lnTo>
                  <a:lnTo>
                    <a:pt x="1870" y="312"/>
                  </a:lnTo>
                  <a:lnTo>
                    <a:pt x="1870" y="312"/>
                  </a:lnTo>
                  <a:lnTo>
                    <a:pt x="1875" y="316"/>
                  </a:lnTo>
                  <a:lnTo>
                    <a:pt x="1870" y="316"/>
                  </a:lnTo>
                  <a:lnTo>
                    <a:pt x="1870" y="316"/>
                  </a:lnTo>
                  <a:lnTo>
                    <a:pt x="1861" y="312"/>
                  </a:lnTo>
                  <a:lnTo>
                    <a:pt x="1861" y="312"/>
                  </a:lnTo>
                  <a:lnTo>
                    <a:pt x="1861" y="307"/>
                  </a:lnTo>
                  <a:lnTo>
                    <a:pt x="1861" y="307"/>
                  </a:lnTo>
                  <a:lnTo>
                    <a:pt x="1861" y="307"/>
                  </a:lnTo>
                  <a:lnTo>
                    <a:pt x="1861" y="307"/>
                  </a:lnTo>
                  <a:lnTo>
                    <a:pt x="1861" y="307"/>
                  </a:lnTo>
                  <a:lnTo>
                    <a:pt x="1857" y="307"/>
                  </a:lnTo>
                  <a:lnTo>
                    <a:pt x="1857" y="307"/>
                  </a:lnTo>
                  <a:lnTo>
                    <a:pt x="1857" y="307"/>
                  </a:lnTo>
                  <a:lnTo>
                    <a:pt x="1861" y="312"/>
                  </a:lnTo>
                  <a:lnTo>
                    <a:pt x="1861" y="312"/>
                  </a:lnTo>
                  <a:lnTo>
                    <a:pt x="1861" y="312"/>
                  </a:lnTo>
                  <a:lnTo>
                    <a:pt x="1861" y="316"/>
                  </a:lnTo>
                  <a:lnTo>
                    <a:pt x="1861" y="316"/>
                  </a:lnTo>
                  <a:lnTo>
                    <a:pt x="1866" y="321"/>
                  </a:lnTo>
                  <a:lnTo>
                    <a:pt x="1866" y="325"/>
                  </a:lnTo>
                  <a:lnTo>
                    <a:pt x="1870" y="325"/>
                  </a:lnTo>
                  <a:lnTo>
                    <a:pt x="1875" y="330"/>
                  </a:lnTo>
                  <a:lnTo>
                    <a:pt x="1880" y="335"/>
                  </a:lnTo>
                  <a:lnTo>
                    <a:pt x="1880" y="335"/>
                  </a:lnTo>
                  <a:lnTo>
                    <a:pt x="1884" y="335"/>
                  </a:lnTo>
                  <a:lnTo>
                    <a:pt x="1889" y="339"/>
                  </a:lnTo>
                  <a:lnTo>
                    <a:pt x="1893" y="339"/>
                  </a:lnTo>
                  <a:lnTo>
                    <a:pt x="1893" y="344"/>
                  </a:lnTo>
                  <a:lnTo>
                    <a:pt x="1893" y="344"/>
                  </a:lnTo>
                  <a:lnTo>
                    <a:pt x="1893" y="344"/>
                  </a:lnTo>
                  <a:lnTo>
                    <a:pt x="1889" y="348"/>
                  </a:lnTo>
                  <a:lnTo>
                    <a:pt x="1884" y="344"/>
                  </a:lnTo>
                  <a:lnTo>
                    <a:pt x="1880" y="344"/>
                  </a:lnTo>
                  <a:lnTo>
                    <a:pt x="1880" y="348"/>
                  </a:lnTo>
                  <a:lnTo>
                    <a:pt x="1880" y="348"/>
                  </a:lnTo>
                  <a:lnTo>
                    <a:pt x="1880" y="353"/>
                  </a:lnTo>
                  <a:lnTo>
                    <a:pt x="1880" y="353"/>
                  </a:lnTo>
                  <a:lnTo>
                    <a:pt x="1880" y="357"/>
                  </a:lnTo>
                  <a:lnTo>
                    <a:pt x="1884" y="357"/>
                  </a:lnTo>
                  <a:lnTo>
                    <a:pt x="1884" y="362"/>
                  </a:lnTo>
                  <a:lnTo>
                    <a:pt x="1889" y="366"/>
                  </a:lnTo>
                  <a:lnTo>
                    <a:pt x="1889" y="366"/>
                  </a:lnTo>
                  <a:lnTo>
                    <a:pt x="1893" y="366"/>
                  </a:lnTo>
                  <a:lnTo>
                    <a:pt x="1893" y="371"/>
                  </a:lnTo>
                  <a:lnTo>
                    <a:pt x="1898" y="371"/>
                  </a:lnTo>
                  <a:lnTo>
                    <a:pt x="1898" y="371"/>
                  </a:lnTo>
                  <a:lnTo>
                    <a:pt x="1902" y="375"/>
                  </a:lnTo>
                  <a:lnTo>
                    <a:pt x="1902" y="375"/>
                  </a:lnTo>
                  <a:lnTo>
                    <a:pt x="1898" y="371"/>
                  </a:lnTo>
                  <a:lnTo>
                    <a:pt x="1893" y="371"/>
                  </a:lnTo>
                  <a:lnTo>
                    <a:pt x="1893" y="375"/>
                  </a:lnTo>
                  <a:lnTo>
                    <a:pt x="1893" y="380"/>
                  </a:lnTo>
                  <a:lnTo>
                    <a:pt x="1893" y="380"/>
                  </a:lnTo>
                  <a:lnTo>
                    <a:pt x="1889" y="380"/>
                  </a:lnTo>
                  <a:lnTo>
                    <a:pt x="1889" y="380"/>
                  </a:lnTo>
                  <a:lnTo>
                    <a:pt x="1889" y="380"/>
                  </a:lnTo>
                  <a:lnTo>
                    <a:pt x="1884" y="380"/>
                  </a:lnTo>
                  <a:lnTo>
                    <a:pt x="1889" y="380"/>
                  </a:lnTo>
                  <a:lnTo>
                    <a:pt x="1889" y="380"/>
                  </a:lnTo>
                  <a:lnTo>
                    <a:pt x="1893" y="380"/>
                  </a:lnTo>
                  <a:lnTo>
                    <a:pt x="1893" y="384"/>
                  </a:lnTo>
                  <a:lnTo>
                    <a:pt x="1893" y="384"/>
                  </a:lnTo>
                  <a:lnTo>
                    <a:pt x="1898" y="389"/>
                  </a:lnTo>
                  <a:lnTo>
                    <a:pt x="1902" y="389"/>
                  </a:lnTo>
                  <a:lnTo>
                    <a:pt x="1902" y="393"/>
                  </a:lnTo>
                  <a:lnTo>
                    <a:pt x="1902" y="398"/>
                  </a:lnTo>
                  <a:lnTo>
                    <a:pt x="1907" y="402"/>
                  </a:lnTo>
                  <a:lnTo>
                    <a:pt x="1907" y="407"/>
                  </a:lnTo>
                  <a:lnTo>
                    <a:pt x="1907" y="407"/>
                  </a:lnTo>
                  <a:lnTo>
                    <a:pt x="1907" y="411"/>
                  </a:lnTo>
                  <a:lnTo>
                    <a:pt x="1907" y="411"/>
                  </a:lnTo>
                  <a:lnTo>
                    <a:pt x="1907" y="416"/>
                  </a:lnTo>
                  <a:lnTo>
                    <a:pt x="1907" y="420"/>
                  </a:lnTo>
                  <a:lnTo>
                    <a:pt x="1907" y="420"/>
                  </a:lnTo>
                  <a:lnTo>
                    <a:pt x="1907" y="420"/>
                  </a:lnTo>
                  <a:lnTo>
                    <a:pt x="1902" y="416"/>
                  </a:lnTo>
                  <a:lnTo>
                    <a:pt x="1902" y="416"/>
                  </a:lnTo>
                  <a:lnTo>
                    <a:pt x="1898" y="416"/>
                  </a:lnTo>
                  <a:lnTo>
                    <a:pt x="1898" y="411"/>
                  </a:lnTo>
                  <a:lnTo>
                    <a:pt x="1893" y="411"/>
                  </a:lnTo>
                  <a:lnTo>
                    <a:pt x="1884" y="402"/>
                  </a:lnTo>
                  <a:lnTo>
                    <a:pt x="1875" y="393"/>
                  </a:lnTo>
                  <a:lnTo>
                    <a:pt x="1870" y="393"/>
                  </a:lnTo>
                  <a:lnTo>
                    <a:pt x="1866" y="389"/>
                  </a:lnTo>
                  <a:lnTo>
                    <a:pt x="1866" y="389"/>
                  </a:lnTo>
                  <a:lnTo>
                    <a:pt x="1861" y="384"/>
                  </a:lnTo>
                  <a:lnTo>
                    <a:pt x="1857" y="384"/>
                  </a:lnTo>
                  <a:lnTo>
                    <a:pt x="1839" y="371"/>
                  </a:lnTo>
                  <a:lnTo>
                    <a:pt x="1834" y="366"/>
                  </a:lnTo>
                  <a:lnTo>
                    <a:pt x="1821" y="357"/>
                  </a:lnTo>
                  <a:lnTo>
                    <a:pt x="1812" y="348"/>
                  </a:lnTo>
                  <a:lnTo>
                    <a:pt x="1803" y="344"/>
                  </a:lnTo>
                  <a:lnTo>
                    <a:pt x="1803" y="339"/>
                  </a:lnTo>
                  <a:lnTo>
                    <a:pt x="1794" y="330"/>
                  </a:lnTo>
                  <a:lnTo>
                    <a:pt x="1789" y="325"/>
                  </a:lnTo>
                  <a:lnTo>
                    <a:pt x="1776" y="316"/>
                  </a:lnTo>
                  <a:lnTo>
                    <a:pt x="1776" y="312"/>
                  </a:lnTo>
                  <a:lnTo>
                    <a:pt x="1776" y="312"/>
                  </a:lnTo>
                  <a:lnTo>
                    <a:pt x="1776" y="307"/>
                  </a:lnTo>
                  <a:lnTo>
                    <a:pt x="1776" y="307"/>
                  </a:lnTo>
                  <a:lnTo>
                    <a:pt x="1776" y="303"/>
                  </a:lnTo>
                  <a:lnTo>
                    <a:pt x="1771" y="298"/>
                  </a:lnTo>
                  <a:lnTo>
                    <a:pt x="1767" y="298"/>
                  </a:lnTo>
                  <a:lnTo>
                    <a:pt x="1767" y="298"/>
                  </a:lnTo>
                  <a:lnTo>
                    <a:pt x="1767" y="294"/>
                  </a:lnTo>
                  <a:lnTo>
                    <a:pt x="1762" y="294"/>
                  </a:lnTo>
                  <a:lnTo>
                    <a:pt x="1762" y="294"/>
                  </a:lnTo>
                  <a:lnTo>
                    <a:pt x="1762" y="294"/>
                  </a:lnTo>
                  <a:lnTo>
                    <a:pt x="1762" y="294"/>
                  </a:lnTo>
                  <a:lnTo>
                    <a:pt x="1767" y="294"/>
                  </a:lnTo>
                  <a:lnTo>
                    <a:pt x="1767" y="294"/>
                  </a:lnTo>
                  <a:lnTo>
                    <a:pt x="1767" y="289"/>
                  </a:lnTo>
                  <a:lnTo>
                    <a:pt x="1771" y="289"/>
                  </a:lnTo>
                  <a:lnTo>
                    <a:pt x="1771" y="289"/>
                  </a:lnTo>
                  <a:lnTo>
                    <a:pt x="1771" y="289"/>
                  </a:lnTo>
                  <a:lnTo>
                    <a:pt x="1771" y="285"/>
                  </a:lnTo>
                  <a:lnTo>
                    <a:pt x="1771" y="285"/>
                  </a:lnTo>
                  <a:lnTo>
                    <a:pt x="1771" y="280"/>
                  </a:lnTo>
                  <a:lnTo>
                    <a:pt x="1771" y="280"/>
                  </a:lnTo>
                  <a:lnTo>
                    <a:pt x="1771" y="276"/>
                  </a:lnTo>
                  <a:lnTo>
                    <a:pt x="1771" y="276"/>
                  </a:lnTo>
                  <a:lnTo>
                    <a:pt x="1771" y="271"/>
                  </a:lnTo>
                  <a:lnTo>
                    <a:pt x="1771" y="271"/>
                  </a:lnTo>
                  <a:lnTo>
                    <a:pt x="1767" y="267"/>
                  </a:lnTo>
                  <a:lnTo>
                    <a:pt x="1762" y="258"/>
                  </a:lnTo>
                  <a:lnTo>
                    <a:pt x="1762" y="258"/>
                  </a:lnTo>
                  <a:lnTo>
                    <a:pt x="1762" y="253"/>
                  </a:lnTo>
                  <a:lnTo>
                    <a:pt x="1762" y="253"/>
                  </a:lnTo>
                  <a:lnTo>
                    <a:pt x="1762" y="249"/>
                  </a:lnTo>
                  <a:lnTo>
                    <a:pt x="1762" y="244"/>
                  </a:lnTo>
                  <a:lnTo>
                    <a:pt x="1762" y="244"/>
                  </a:lnTo>
                  <a:lnTo>
                    <a:pt x="1758" y="244"/>
                  </a:lnTo>
                  <a:lnTo>
                    <a:pt x="1758" y="240"/>
                  </a:lnTo>
                  <a:lnTo>
                    <a:pt x="1758" y="240"/>
                  </a:lnTo>
                  <a:lnTo>
                    <a:pt x="1758" y="235"/>
                  </a:lnTo>
                  <a:lnTo>
                    <a:pt x="1758" y="235"/>
                  </a:lnTo>
                  <a:lnTo>
                    <a:pt x="1758" y="231"/>
                  </a:lnTo>
                  <a:lnTo>
                    <a:pt x="1762" y="231"/>
                  </a:lnTo>
                  <a:lnTo>
                    <a:pt x="1762" y="231"/>
                  </a:lnTo>
                  <a:lnTo>
                    <a:pt x="1762" y="226"/>
                  </a:lnTo>
                  <a:lnTo>
                    <a:pt x="1762" y="226"/>
                  </a:lnTo>
                  <a:lnTo>
                    <a:pt x="1758" y="226"/>
                  </a:lnTo>
                  <a:lnTo>
                    <a:pt x="1758" y="226"/>
                  </a:lnTo>
                  <a:lnTo>
                    <a:pt x="1758" y="222"/>
                  </a:lnTo>
                  <a:lnTo>
                    <a:pt x="1758" y="222"/>
                  </a:lnTo>
                  <a:lnTo>
                    <a:pt x="1753" y="217"/>
                  </a:lnTo>
                  <a:lnTo>
                    <a:pt x="1753" y="217"/>
                  </a:lnTo>
                  <a:lnTo>
                    <a:pt x="1753" y="217"/>
                  </a:lnTo>
                  <a:lnTo>
                    <a:pt x="1749" y="217"/>
                  </a:lnTo>
                  <a:lnTo>
                    <a:pt x="1749" y="217"/>
                  </a:lnTo>
                  <a:lnTo>
                    <a:pt x="1749" y="212"/>
                  </a:lnTo>
                  <a:lnTo>
                    <a:pt x="1744" y="212"/>
                  </a:lnTo>
                  <a:lnTo>
                    <a:pt x="1744" y="208"/>
                  </a:lnTo>
                  <a:lnTo>
                    <a:pt x="1739" y="208"/>
                  </a:lnTo>
                  <a:lnTo>
                    <a:pt x="1735" y="203"/>
                  </a:lnTo>
                  <a:lnTo>
                    <a:pt x="1730" y="199"/>
                  </a:lnTo>
                  <a:lnTo>
                    <a:pt x="1730" y="199"/>
                  </a:lnTo>
                  <a:lnTo>
                    <a:pt x="1735" y="199"/>
                  </a:lnTo>
                  <a:lnTo>
                    <a:pt x="1735" y="199"/>
                  </a:lnTo>
                  <a:lnTo>
                    <a:pt x="1739" y="199"/>
                  </a:lnTo>
                  <a:lnTo>
                    <a:pt x="1739" y="199"/>
                  </a:lnTo>
                  <a:lnTo>
                    <a:pt x="1739" y="199"/>
                  </a:lnTo>
                  <a:lnTo>
                    <a:pt x="1739" y="199"/>
                  </a:lnTo>
                  <a:lnTo>
                    <a:pt x="1739" y="199"/>
                  </a:lnTo>
                  <a:lnTo>
                    <a:pt x="1739" y="199"/>
                  </a:lnTo>
                  <a:lnTo>
                    <a:pt x="1739" y="199"/>
                  </a:lnTo>
                  <a:lnTo>
                    <a:pt x="1735" y="199"/>
                  </a:lnTo>
                  <a:lnTo>
                    <a:pt x="1730" y="194"/>
                  </a:lnTo>
                  <a:lnTo>
                    <a:pt x="1726" y="194"/>
                  </a:lnTo>
                  <a:lnTo>
                    <a:pt x="1726" y="194"/>
                  </a:lnTo>
                  <a:lnTo>
                    <a:pt x="1721" y="194"/>
                  </a:lnTo>
                  <a:lnTo>
                    <a:pt x="1717" y="199"/>
                  </a:lnTo>
                  <a:lnTo>
                    <a:pt x="1717" y="199"/>
                  </a:lnTo>
                  <a:lnTo>
                    <a:pt x="1717" y="199"/>
                  </a:lnTo>
                  <a:lnTo>
                    <a:pt x="1721" y="203"/>
                  </a:lnTo>
                  <a:lnTo>
                    <a:pt x="1721" y="203"/>
                  </a:lnTo>
                  <a:lnTo>
                    <a:pt x="1721" y="203"/>
                  </a:lnTo>
                  <a:lnTo>
                    <a:pt x="1721" y="203"/>
                  </a:lnTo>
                  <a:lnTo>
                    <a:pt x="1726" y="208"/>
                  </a:lnTo>
                  <a:lnTo>
                    <a:pt x="1726" y="208"/>
                  </a:lnTo>
                  <a:lnTo>
                    <a:pt x="1730" y="212"/>
                  </a:lnTo>
                  <a:lnTo>
                    <a:pt x="1735" y="212"/>
                  </a:lnTo>
                  <a:lnTo>
                    <a:pt x="1735" y="212"/>
                  </a:lnTo>
                  <a:lnTo>
                    <a:pt x="1739" y="212"/>
                  </a:lnTo>
                  <a:lnTo>
                    <a:pt x="1739" y="217"/>
                  </a:lnTo>
                  <a:lnTo>
                    <a:pt x="1739" y="217"/>
                  </a:lnTo>
                  <a:lnTo>
                    <a:pt x="1739" y="217"/>
                  </a:lnTo>
                  <a:lnTo>
                    <a:pt x="1739" y="217"/>
                  </a:lnTo>
                  <a:lnTo>
                    <a:pt x="1739" y="217"/>
                  </a:lnTo>
                  <a:lnTo>
                    <a:pt x="1739" y="217"/>
                  </a:lnTo>
                  <a:lnTo>
                    <a:pt x="1735" y="212"/>
                  </a:lnTo>
                  <a:lnTo>
                    <a:pt x="1735" y="212"/>
                  </a:lnTo>
                  <a:lnTo>
                    <a:pt x="1735" y="217"/>
                  </a:lnTo>
                  <a:lnTo>
                    <a:pt x="1735" y="217"/>
                  </a:lnTo>
                  <a:lnTo>
                    <a:pt x="1735" y="217"/>
                  </a:lnTo>
                  <a:lnTo>
                    <a:pt x="1730" y="217"/>
                  </a:lnTo>
                  <a:lnTo>
                    <a:pt x="1730" y="217"/>
                  </a:lnTo>
                  <a:lnTo>
                    <a:pt x="1730" y="217"/>
                  </a:lnTo>
                  <a:lnTo>
                    <a:pt x="1735" y="231"/>
                  </a:lnTo>
                  <a:lnTo>
                    <a:pt x="1735" y="231"/>
                  </a:lnTo>
                  <a:lnTo>
                    <a:pt x="1735" y="235"/>
                  </a:lnTo>
                  <a:lnTo>
                    <a:pt x="1730" y="235"/>
                  </a:lnTo>
                  <a:lnTo>
                    <a:pt x="1730" y="235"/>
                  </a:lnTo>
                  <a:lnTo>
                    <a:pt x="1730" y="235"/>
                  </a:lnTo>
                  <a:lnTo>
                    <a:pt x="1730" y="240"/>
                  </a:lnTo>
                  <a:lnTo>
                    <a:pt x="1730" y="235"/>
                  </a:lnTo>
                  <a:lnTo>
                    <a:pt x="1730" y="235"/>
                  </a:lnTo>
                  <a:lnTo>
                    <a:pt x="1726" y="235"/>
                  </a:lnTo>
                  <a:lnTo>
                    <a:pt x="1726" y="231"/>
                  </a:lnTo>
                  <a:lnTo>
                    <a:pt x="1721" y="231"/>
                  </a:lnTo>
                  <a:lnTo>
                    <a:pt x="1721" y="231"/>
                  </a:lnTo>
                  <a:lnTo>
                    <a:pt x="1721" y="231"/>
                  </a:lnTo>
                  <a:lnTo>
                    <a:pt x="1721" y="231"/>
                  </a:lnTo>
                  <a:lnTo>
                    <a:pt x="1721" y="231"/>
                  </a:lnTo>
                  <a:lnTo>
                    <a:pt x="1717" y="231"/>
                  </a:lnTo>
                  <a:lnTo>
                    <a:pt x="1717" y="231"/>
                  </a:lnTo>
                  <a:lnTo>
                    <a:pt x="1712" y="226"/>
                  </a:lnTo>
                  <a:lnTo>
                    <a:pt x="1712" y="226"/>
                  </a:lnTo>
                  <a:lnTo>
                    <a:pt x="1712" y="226"/>
                  </a:lnTo>
                  <a:lnTo>
                    <a:pt x="1708" y="222"/>
                  </a:lnTo>
                  <a:lnTo>
                    <a:pt x="1708" y="222"/>
                  </a:lnTo>
                  <a:lnTo>
                    <a:pt x="1703" y="217"/>
                  </a:lnTo>
                  <a:lnTo>
                    <a:pt x="1703" y="217"/>
                  </a:lnTo>
                  <a:lnTo>
                    <a:pt x="1703" y="217"/>
                  </a:lnTo>
                  <a:lnTo>
                    <a:pt x="1703" y="217"/>
                  </a:lnTo>
                  <a:lnTo>
                    <a:pt x="1699" y="217"/>
                  </a:lnTo>
                  <a:lnTo>
                    <a:pt x="1699" y="217"/>
                  </a:lnTo>
                  <a:lnTo>
                    <a:pt x="1699" y="222"/>
                  </a:lnTo>
                  <a:lnTo>
                    <a:pt x="1699" y="217"/>
                  </a:lnTo>
                  <a:lnTo>
                    <a:pt x="1694" y="217"/>
                  </a:lnTo>
                  <a:lnTo>
                    <a:pt x="1690" y="217"/>
                  </a:lnTo>
                  <a:lnTo>
                    <a:pt x="1690" y="217"/>
                  </a:lnTo>
                  <a:lnTo>
                    <a:pt x="1690" y="217"/>
                  </a:lnTo>
                  <a:lnTo>
                    <a:pt x="1690" y="217"/>
                  </a:lnTo>
                  <a:lnTo>
                    <a:pt x="1685" y="222"/>
                  </a:lnTo>
                  <a:lnTo>
                    <a:pt x="1685" y="222"/>
                  </a:lnTo>
                  <a:lnTo>
                    <a:pt x="1681" y="222"/>
                  </a:lnTo>
                  <a:lnTo>
                    <a:pt x="1681" y="222"/>
                  </a:lnTo>
                  <a:lnTo>
                    <a:pt x="1676" y="222"/>
                  </a:lnTo>
                  <a:lnTo>
                    <a:pt x="1676" y="222"/>
                  </a:lnTo>
                  <a:lnTo>
                    <a:pt x="1676" y="222"/>
                  </a:lnTo>
                  <a:lnTo>
                    <a:pt x="1672" y="226"/>
                  </a:lnTo>
                  <a:lnTo>
                    <a:pt x="1676" y="226"/>
                  </a:lnTo>
                  <a:lnTo>
                    <a:pt x="1676" y="226"/>
                  </a:lnTo>
                  <a:lnTo>
                    <a:pt x="1676" y="226"/>
                  </a:lnTo>
                  <a:lnTo>
                    <a:pt x="1676" y="231"/>
                  </a:lnTo>
                  <a:lnTo>
                    <a:pt x="1676" y="235"/>
                  </a:lnTo>
                  <a:lnTo>
                    <a:pt x="1676" y="235"/>
                  </a:lnTo>
                  <a:lnTo>
                    <a:pt x="1681" y="240"/>
                  </a:lnTo>
                  <a:lnTo>
                    <a:pt x="1681" y="244"/>
                  </a:lnTo>
                  <a:lnTo>
                    <a:pt x="1681" y="244"/>
                  </a:lnTo>
                  <a:lnTo>
                    <a:pt x="1681" y="249"/>
                  </a:lnTo>
                  <a:lnTo>
                    <a:pt x="1681" y="249"/>
                  </a:lnTo>
                  <a:lnTo>
                    <a:pt x="1685" y="258"/>
                  </a:lnTo>
                  <a:lnTo>
                    <a:pt x="1685" y="258"/>
                  </a:lnTo>
                  <a:lnTo>
                    <a:pt x="1685" y="262"/>
                  </a:lnTo>
                  <a:lnTo>
                    <a:pt x="1685" y="262"/>
                  </a:lnTo>
                  <a:lnTo>
                    <a:pt x="1690" y="262"/>
                  </a:lnTo>
                  <a:lnTo>
                    <a:pt x="1690" y="262"/>
                  </a:lnTo>
                  <a:lnTo>
                    <a:pt x="1690" y="267"/>
                  </a:lnTo>
                  <a:lnTo>
                    <a:pt x="1690" y="267"/>
                  </a:lnTo>
                  <a:lnTo>
                    <a:pt x="1694" y="267"/>
                  </a:lnTo>
                  <a:lnTo>
                    <a:pt x="1694" y="267"/>
                  </a:lnTo>
                  <a:lnTo>
                    <a:pt x="1694" y="267"/>
                  </a:lnTo>
                  <a:lnTo>
                    <a:pt x="1699" y="267"/>
                  </a:lnTo>
                  <a:lnTo>
                    <a:pt x="1703" y="267"/>
                  </a:lnTo>
                  <a:lnTo>
                    <a:pt x="1708" y="267"/>
                  </a:lnTo>
                  <a:lnTo>
                    <a:pt x="1708" y="271"/>
                  </a:lnTo>
                  <a:lnTo>
                    <a:pt x="1712" y="271"/>
                  </a:lnTo>
                  <a:lnTo>
                    <a:pt x="1708" y="271"/>
                  </a:lnTo>
                  <a:lnTo>
                    <a:pt x="1708" y="271"/>
                  </a:lnTo>
                  <a:lnTo>
                    <a:pt x="1708" y="271"/>
                  </a:lnTo>
                  <a:lnTo>
                    <a:pt x="1703" y="271"/>
                  </a:lnTo>
                  <a:lnTo>
                    <a:pt x="1703" y="271"/>
                  </a:lnTo>
                  <a:lnTo>
                    <a:pt x="1703" y="276"/>
                  </a:lnTo>
                  <a:lnTo>
                    <a:pt x="1699" y="276"/>
                  </a:lnTo>
                  <a:lnTo>
                    <a:pt x="1699" y="276"/>
                  </a:lnTo>
                  <a:lnTo>
                    <a:pt x="1694" y="271"/>
                  </a:lnTo>
                  <a:lnTo>
                    <a:pt x="1690" y="276"/>
                  </a:lnTo>
                  <a:lnTo>
                    <a:pt x="1694" y="276"/>
                  </a:lnTo>
                  <a:lnTo>
                    <a:pt x="1690" y="276"/>
                  </a:lnTo>
                  <a:lnTo>
                    <a:pt x="1690" y="276"/>
                  </a:lnTo>
                  <a:lnTo>
                    <a:pt x="1690" y="280"/>
                  </a:lnTo>
                  <a:lnTo>
                    <a:pt x="1690" y="280"/>
                  </a:lnTo>
                  <a:lnTo>
                    <a:pt x="1685" y="280"/>
                  </a:lnTo>
                  <a:lnTo>
                    <a:pt x="1685" y="280"/>
                  </a:lnTo>
                  <a:lnTo>
                    <a:pt x="1681" y="280"/>
                  </a:lnTo>
                  <a:lnTo>
                    <a:pt x="1681" y="280"/>
                  </a:lnTo>
                  <a:lnTo>
                    <a:pt x="1681" y="280"/>
                  </a:lnTo>
                  <a:lnTo>
                    <a:pt x="1681" y="280"/>
                  </a:lnTo>
                  <a:lnTo>
                    <a:pt x="1676" y="285"/>
                  </a:lnTo>
                  <a:lnTo>
                    <a:pt x="1667" y="280"/>
                  </a:lnTo>
                  <a:lnTo>
                    <a:pt x="1672" y="276"/>
                  </a:lnTo>
                  <a:lnTo>
                    <a:pt x="1672" y="276"/>
                  </a:lnTo>
                  <a:lnTo>
                    <a:pt x="1676" y="276"/>
                  </a:lnTo>
                  <a:lnTo>
                    <a:pt x="1676" y="276"/>
                  </a:lnTo>
                  <a:lnTo>
                    <a:pt x="1676" y="276"/>
                  </a:lnTo>
                  <a:lnTo>
                    <a:pt x="1676" y="276"/>
                  </a:lnTo>
                  <a:lnTo>
                    <a:pt x="1672" y="276"/>
                  </a:lnTo>
                  <a:lnTo>
                    <a:pt x="1672" y="276"/>
                  </a:lnTo>
                  <a:lnTo>
                    <a:pt x="1663" y="271"/>
                  </a:lnTo>
                  <a:lnTo>
                    <a:pt x="1658" y="271"/>
                  </a:lnTo>
                  <a:lnTo>
                    <a:pt x="1658" y="271"/>
                  </a:lnTo>
                  <a:lnTo>
                    <a:pt x="1654" y="271"/>
                  </a:lnTo>
                  <a:lnTo>
                    <a:pt x="1654" y="271"/>
                  </a:lnTo>
                  <a:lnTo>
                    <a:pt x="1654" y="271"/>
                  </a:lnTo>
                  <a:lnTo>
                    <a:pt x="1658" y="271"/>
                  </a:lnTo>
                  <a:lnTo>
                    <a:pt x="1658" y="271"/>
                  </a:lnTo>
                  <a:lnTo>
                    <a:pt x="1654" y="271"/>
                  </a:lnTo>
                  <a:lnTo>
                    <a:pt x="1654" y="271"/>
                  </a:lnTo>
                  <a:lnTo>
                    <a:pt x="1654" y="271"/>
                  </a:lnTo>
                  <a:lnTo>
                    <a:pt x="1654" y="271"/>
                  </a:lnTo>
                  <a:lnTo>
                    <a:pt x="1654" y="271"/>
                  </a:lnTo>
                  <a:lnTo>
                    <a:pt x="1649" y="271"/>
                  </a:lnTo>
                  <a:lnTo>
                    <a:pt x="1645" y="271"/>
                  </a:lnTo>
                  <a:lnTo>
                    <a:pt x="1645" y="271"/>
                  </a:lnTo>
                  <a:lnTo>
                    <a:pt x="1636" y="271"/>
                  </a:lnTo>
                  <a:lnTo>
                    <a:pt x="1636" y="271"/>
                  </a:lnTo>
                  <a:lnTo>
                    <a:pt x="1631" y="271"/>
                  </a:lnTo>
                  <a:lnTo>
                    <a:pt x="1631" y="271"/>
                  </a:lnTo>
                  <a:lnTo>
                    <a:pt x="1636" y="276"/>
                  </a:lnTo>
                  <a:lnTo>
                    <a:pt x="1636" y="276"/>
                  </a:lnTo>
                  <a:lnTo>
                    <a:pt x="1636" y="276"/>
                  </a:lnTo>
                  <a:lnTo>
                    <a:pt x="1636" y="276"/>
                  </a:lnTo>
                  <a:lnTo>
                    <a:pt x="1636" y="276"/>
                  </a:lnTo>
                  <a:lnTo>
                    <a:pt x="1631" y="276"/>
                  </a:lnTo>
                  <a:lnTo>
                    <a:pt x="1631" y="276"/>
                  </a:lnTo>
                  <a:lnTo>
                    <a:pt x="1636" y="276"/>
                  </a:lnTo>
                  <a:lnTo>
                    <a:pt x="1636" y="276"/>
                  </a:lnTo>
                  <a:lnTo>
                    <a:pt x="1636" y="276"/>
                  </a:lnTo>
                  <a:lnTo>
                    <a:pt x="1640" y="280"/>
                  </a:lnTo>
                  <a:lnTo>
                    <a:pt x="1636" y="280"/>
                  </a:lnTo>
                  <a:lnTo>
                    <a:pt x="1636" y="280"/>
                  </a:lnTo>
                  <a:lnTo>
                    <a:pt x="1627" y="276"/>
                  </a:lnTo>
                  <a:lnTo>
                    <a:pt x="1627" y="280"/>
                  </a:lnTo>
                  <a:lnTo>
                    <a:pt x="1627" y="280"/>
                  </a:lnTo>
                  <a:lnTo>
                    <a:pt x="1622" y="280"/>
                  </a:lnTo>
                  <a:lnTo>
                    <a:pt x="1617" y="280"/>
                  </a:lnTo>
                  <a:lnTo>
                    <a:pt x="1613" y="280"/>
                  </a:lnTo>
                  <a:lnTo>
                    <a:pt x="1608" y="280"/>
                  </a:lnTo>
                  <a:lnTo>
                    <a:pt x="1608" y="280"/>
                  </a:lnTo>
                  <a:lnTo>
                    <a:pt x="1608" y="285"/>
                  </a:lnTo>
                  <a:lnTo>
                    <a:pt x="1608" y="285"/>
                  </a:lnTo>
                  <a:lnTo>
                    <a:pt x="1604" y="285"/>
                  </a:lnTo>
                  <a:lnTo>
                    <a:pt x="1604" y="285"/>
                  </a:lnTo>
                  <a:lnTo>
                    <a:pt x="1599" y="280"/>
                  </a:lnTo>
                  <a:lnTo>
                    <a:pt x="1599" y="280"/>
                  </a:lnTo>
                  <a:lnTo>
                    <a:pt x="1586" y="285"/>
                  </a:lnTo>
                  <a:lnTo>
                    <a:pt x="1581" y="285"/>
                  </a:lnTo>
                  <a:lnTo>
                    <a:pt x="1577" y="285"/>
                  </a:lnTo>
                  <a:lnTo>
                    <a:pt x="1577" y="285"/>
                  </a:lnTo>
                  <a:lnTo>
                    <a:pt x="1572" y="285"/>
                  </a:lnTo>
                  <a:lnTo>
                    <a:pt x="1568" y="289"/>
                  </a:lnTo>
                  <a:lnTo>
                    <a:pt x="1563" y="289"/>
                  </a:lnTo>
                  <a:lnTo>
                    <a:pt x="1563" y="294"/>
                  </a:lnTo>
                  <a:lnTo>
                    <a:pt x="1568" y="298"/>
                  </a:lnTo>
                  <a:lnTo>
                    <a:pt x="1568" y="303"/>
                  </a:lnTo>
                  <a:lnTo>
                    <a:pt x="1568" y="303"/>
                  </a:lnTo>
                  <a:lnTo>
                    <a:pt x="1563" y="307"/>
                  </a:lnTo>
                  <a:lnTo>
                    <a:pt x="1563" y="307"/>
                  </a:lnTo>
                  <a:lnTo>
                    <a:pt x="1563" y="312"/>
                  </a:lnTo>
                  <a:lnTo>
                    <a:pt x="1572" y="316"/>
                  </a:lnTo>
                  <a:lnTo>
                    <a:pt x="1572" y="316"/>
                  </a:lnTo>
                  <a:lnTo>
                    <a:pt x="1568" y="321"/>
                  </a:lnTo>
                  <a:lnTo>
                    <a:pt x="1568" y="325"/>
                  </a:lnTo>
                  <a:lnTo>
                    <a:pt x="1568" y="325"/>
                  </a:lnTo>
                  <a:lnTo>
                    <a:pt x="1568" y="325"/>
                  </a:lnTo>
                  <a:lnTo>
                    <a:pt x="1568" y="330"/>
                  </a:lnTo>
                  <a:lnTo>
                    <a:pt x="1568" y="330"/>
                  </a:lnTo>
                  <a:lnTo>
                    <a:pt x="1568" y="330"/>
                  </a:lnTo>
                  <a:lnTo>
                    <a:pt x="1568" y="335"/>
                  </a:lnTo>
                  <a:lnTo>
                    <a:pt x="1568" y="335"/>
                  </a:lnTo>
                  <a:lnTo>
                    <a:pt x="1568" y="344"/>
                  </a:lnTo>
                  <a:lnTo>
                    <a:pt x="1568" y="344"/>
                  </a:lnTo>
                  <a:lnTo>
                    <a:pt x="1568" y="344"/>
                  </a:lnTo>
                  <a:lnTo>
                    <a:pt x="1568" y="348"/>
                  </a:lnTo>
                  <a:lnTo>
                    <a:pt x="1568" y="353"/>
                  </a:lnTo>
                  <a:lnTo>
                    <a:pt x="1568" y="353"/>
                  </a:lnTo>
                  <a:lnTo>
                    <a:pt x="1568" y="357"/>
                  </a:lnTo>
                  <a:lnTo>
                    <a:pt x="1568" y="357"/>
                  </a:lnTo>
                  <a:lnTo>
                    <a:pt x="1568" y="362"/>
                  </a:lnTo>
                  <a:lnTo>
                    <a:pt x="1568" y="362"/>
                  </a:lnTo>
                  <a:lnTo>
                    <a:pt x="1563" y="366"/>
                  </a:lnTo>
                  <a:lnTo>
                    <a:pt x="1563" y="366"/>
                  </a:lnTo>
                  <a:lnTo>
                    <a:pt x="1568" y="371"/>
                  </a:lnTo>
                  <a:lnTo>
                    <a:pt x="1563" y="375"/>
                  </a:lnTo>
                  <a:lnTo>
                    <a:pt x="1563" y="375"/>
                  </a:lnTo>
                  <a:lnTo>
                    <a:pt x="1563" y="380"/>
                  </a:lnTo>
                  <a:lnTo>
                    <a:pt x="1563" y="380"/>
                  </a:lnTo>
                  <a:lnTo>
                    <a:pt x="1563" y="380"/>
                  </a:lnTo>
                  <a:lnTo>
                    <a:pt x="1568" y="384"/>
                  </a:lnTo>
                  <a:lnTo>
                    <a:pt x="1568" y="384"/>
                  </a:lnTo>
                  <a:lnTo>
                    <a:pt x="1568" y="384"/>
                  </a:lnTo>
                  <a:lnTo>
                    <a:pt x="1577" y="384"/>
                  </a:lnTo>
                  <a:lnTo>
                    <a:pt x="1581" y="384"/>
                  </a:lnTo>
                  <a:lnTo>
                    <a:pt x="1586" y="384"/>
                  </a:lnTo>
                  <a:lnTo>
                    <a:pt x="1586" y="384"/>
                  </a:lnTo>
                  <a:lnTo>
                    <a:pt x="1586" y="384"/>
                  </a:lnTo>
                  <a:lnTo>
                    <a:pt x="1590" y="384"/>
                  </a:lnTo>
                  <a:lnTo>
                    <a:pt x="1590" y="384"/>
                  </a:lnTo>
                  <a:lnTo>
                    <a:pt x="1590" y="389"/>
                  </a:lnTo>
                  <a:lnTo>
                    <a:pt x="1595" y="393"/>
                  </a:lnTo>
                  <a:lnTo>
                    <a:pt x="1599" y="393"/>
                  </a:lnTo>
                  <a:lnTo>
                    <a:pt x="1599" y="398"/>
                  </a:lnTo>
                  <a:lnTo>
                    <a:pt x="1604" y="398"/>
                  </a:lnTo>
                  <a:lnTo>
                    <a:pt x="1604" y="398"/>
                  </a:lnTo>
                  <a:lnTo>
                    <a:pt x="1604" y="398"/>
                  </a:lnTo>
                  <a:lnTo>
                    <a:pt x="1604" y="398"/>
                  </a:lnTo>
                  <a:lnTo>
                    <a:pt x="1604" y="393"/>
                  </a:lnTo>
                  <a:lnTo>
                    <a:pt x="1604" y="393"/>
                  </a:lnTo>
                  <a:lnTo>
                    <a:pt x="1599" y="393"/>
                  </a:lnTo>
                  <a:lnTo>
                    <a:pt x="1599" y="389"/>
                  </a:lnTo>
                  <a:lnTo>
                    <a:pt x="1599" y="389"/>
                  </a:lnTo>
                  <a:lnTo>
                    <a:pt x="1604" y="389"/>
                  </a:lnTo>
                  <a:lnTo>
                    <a:pt x="1604" y="389"/>
                  </a:lnTo>
                  <a:lnTo>
                    <a:pt x="1604" y="389"/>
                  </a:lnTo>
                  <a:lnTo>
                    <a:pt x="1604" y="389"/>
                  </a:lnTo>
                  <a:lnTo>
                    <a:pt x="1604" y="389"/>
                  </a:lnTo>
                  <a:lnTo>
                    <a:pt x="1604" y="393"/>
                  </a:lnTo>
                  <a:lnTo>
                    <a:pt x="1608" y="393"/>
                  </a:lnTo>
                  <a:lnTo>
                    <a:pt x="1608" y="393"/>
                  </a:lnTo>
                  <a:lnTo>
                    <a:pt x="1613" y="393"/>
                  </a:lnTo>
                  <a:lnTo>
                    <a:pt x="1613" y="393"/>
                  </a:lnTo>
                  <a:lnTo>
                    <a:pt x="1613" y="393"/>
                  </a:lnTo>
                  <a:lnTo>
                    <a:pt x="1613" y="398"/>
                  </a:lnTo>
                  <a:lnTo>
                    <a:pt x="1613" y="402"/>
                  </a:lnTo>
                  <a:lnTo>
                    <a:pt x="1613" y="402"/>
                  </a:lnTo>
                  <a:lnTo>
                    <a:pt x="1613" y="402"/>
                  </a:lnTo>
                  <a:lnTo>
                    <a:pt x="1613" y="402"/>
                  </a:lnTo>
                  <a:lnTo>
                    <a:pt x="1617" y="402"/>
                  </a:lnTo>
                  <a:lnTo>
                    <a:pt x="1622" y="398"/>
                  </a:lnTo>
                  <a:lnTo>
                    <a:pt x="1622" y="398"/>
                  </a:lnTo>
                  <a:lnTo>
                    <a:pt x="1622" y="393"/>
                  </a:lnTo>
                  <a:lnTo>
                    <a:pt x="1622" y="393"/>
                  </a:lnTo>
                  <a:lnTo>
                    <a:pt x="1622" y="393"/>
                  </a:lnTo>
                  <a:lnTo>
                    <a:pt x="1622" y="393"/>
                  </a:lnTo>
                  <a:lnTo>
                    <a:pt x="1622" y="393"/>
                  </a:lnTo>
                  <a:lnTo>
                    <a:pt x="1627" y="398"/>
                  </a:lnTo>
                  <a:lnTo>
                    <a:pt x="1627" y="398"/>
                  </a:lnTo>
                  <a:lnTo>
                    <a:pt x="1627" y="402"/>
                  </a:lnTo>
                  <a:lnTo>
                    <a:pt x="1627" y="402"/>
                  </a:lnTo>
                  <a:lnTo>
                    <a:pt x="1627" y="402"/>
                  </a:lnTo>
                  <a:lnTo>
                    <a:pt x="1627" y="398"/>
                  </a:lnTo>
                  <a:lnTo>
                    <a:pt x="1627" y="398"/>
                  </a:lnTo>
                  <a:lnTo>
                    <a:pt x="1627" y="393"/>
                  </a:lnTo>
                  <a:lnTo>
                    <a:pt x="1622" y="389"/>
                  </a:lnTo>
                  <a:lnTo>
                    <a:pt x="1617" y="389"/>
                  </a:lnTo>
                  <a:lnTo>
                    <a:pt x="1617" y="389"/>
                  </a:lnTo>
                  <a:lnTo>
                    <a:pt x="1617" y="384"/>
                  </a:lnTo>
                  <a:lnTo>
                    <a:pt x="1617" y="384"/>
                  </a:lnTo>
                  <a:lnTo>
                    <a:pt x="1622" y="389"/>
                  </a:lnTo>
                  <a:lnTo>
                    <a:pt x="1627" y="389"/>
                  </a:lnTo>
                  <a:lnTo>
                    <a:pt x="1631" y="384"/>
                  </a:lnTo>
                  <a:lnTo>
                    <a:pt x="1631" y="384"/>
                  </a:lnTo>
                  <a:lnTo>
                    <a:pt x="1631" y="384"/>
                  </a:lnTo>
                  <a:lnTo>
                    <a:pt x="1640" y="389"/>
                  </a:lnTo>
                  <a:lnTo>
                    <a:pt x="1640" y="389"/>
                  </a:lnTo>
                  <a:lnTo>
                    <a:pt x="1645" y="393"/>
                  </a:lnTo>
                  <a:lnTo>
                    <a:pt x="1654" y="398"/>
                  </a:lnTo>
                  <a:lnTo>
                    <a:pt x="1663" y="398"/>
                  </a:lnTo>
                  <a:lnTo>
                    <a:pt x="1663" y="398"/>
                  </a:lnTo>
                  <a:lnTo>
                    <a:pt x="1667" y="402"/>
                  </a:lnTo>
                  <a:lnTo>
                    <a:pt x="1667" y="402"/>
                  </a:lnTo>
                  <a:lnTo>
                    <a:pt x="1672" y="402"/>
                  </a:lnTo>
                  <a:lnTo>
                    <a:pt x="1672" y="402"/>
                  </a:lnTo>
                  <a:lnTo>
                    <a:pt x="1672" y="407"/>
                  </a:lnTo>
                  <a:lnTo>
                    <a:pt x="1667" y="407"/>
                  </a:lnTo>
                  <a:lnTo>
                    <a:pt x="1667" y="407"/>
                  </a:lnTo>
                  <a:lnTo>
                    <a:pt x="1667" y="407"/>
                  </a:lnTo>
                  <a:lnTo>
                    <a:pt x="1672" y="407"/>
                  </a:lnTo>
                  <a:lnTo>
                    <a:pt x="1676" y="411"/>
                  </a:lnTo>
                  <a:lnTo>
                    <a:pt x="1681" y="411"/>
                  </a:lnTo>
                  <a:lnTo>
                    <a:pt x="1681" y="416"/>
                  </a:lnTo>
                  <a:lnTo>
                    <a:pt x="1681" y="416"/>
                  </a:lnTo>
                  <a:lnTo>
                    <a:pt x="1685" y="420"/>
                  </a:lnTo>
                  <a:lnTo>
                    <a:pt x="1685" y="420"/>
                  </a:lnTo>
                  <a:lnTo>
                    <a:pt x="1690" y="420"/>
                  </a:lnTo>
                  <a:lnTo>
                    <a:pt x="1690" y="420"/>
                  </a:lnTo>
                  <a:lnTo>
                    <a:pt x="1690" y="425"/>
                  </a:lnTo>
                  <a:lnTo>
                    <a:pt x="1694" y="425"/>
                  </a:lnTo>
                  <a:lnTo>
                    <a:pt x="1694" y="429"/>
                  </a:lnTo>
                  <a:lnTo>
                    <a:pt x="1694" y="429"/>
                  </a:lnTo>
                  <a:lnTo>
                    <a:pt x="1694" y="434"/>
                  </a:lnTo>
                  <a:lnTo>
                    <a:pt x="1694" y="439"/>
                  </a:lnTo>
                  <a:lnTo>
                    <a:pt x="1699" y="439"/>
                  </a:lnTo>
                  <a:lnTo>
                    <a:pt x="1699" y="443"/>
                  </a:lnTo>
                  <a:lnTo>
                    <a:pt x="1703" y="448"/>
                  </a:lnTo>
                  <a:lnTo>
                    <a:pt x="1703" y="448"/>
                  </a:lnTo>
                  <a:lnTo>
                    <a:pt x="1708" y="452"/>
                  </a:lnTo>
                  <a:lnTo>
                    <a:pt x="1717" y="461"/>
                  </a:lnTo>
                  <a:lnTo>
                    <a:pt x="1717" y="461"/>
                  </a:lnTo>
                  <a:lnTo>
                    <a:pt x="1717" y="461"/>
                  </a:lnTo>
                  <a:lnTo>
                    <a:pt x="1717" y="461"/>
                  </a:lnTo>
                  <a:lnTo>
                    <a:pt x="1717" y="466"/>
                  </a:lnTo>
                  <a:lnTo>
                    <a:pt x="1717" y="466"/>
                  </a:lnTo>
                  <a:lnTo>
                    <a:pt x="1721" y="470"/>
                  </a:lnTo>
                  <a:lnTo>
                    <a:pt x="1721" y="470"/>
                  </a:lnTo>
                  <a:lnTo>
                    <a:pt x="1726" y="470"/>
                  </a:lnTo>
                  <a:lnTo>
                    <a:pt x="1726" y="479"/>
                  </a:lnTo>
                  <a:lnTo>
                    <a:pt x="1726" y="479"/>
                  </a:lnTo>
                  <a:lnTo>
                    <a:pt x="1730" y="479"/>
                  </a:lnTo>
                  <a:lnTo>
                    <a:pt x="1730" y="479"/>
                  </a:lnTo>
                  <a:lnTo>
                    <a:pt x="1730" y="484"/>
                  </a:lnTo>
                  <a:lnTo>
                    <a:pt x="1730" y="484"/>
                  </a:lnTo>
                  <a:lnTo>
                    <a:pt x="1730" y="484"/>
                  </a:lnTo>
                  <a:lnTo>
                    <a:pt x="1735" y="484"/>
                  </a:lnTo>
                  <a:lnTo>
                    <a:pt x="1735" y="488"/>
                  </a:lnTo>
                  <a:lnTo>
                    <a:pt x="1739" y="493"/>
                  </a:lnTo>
                  <a:lnTo>
                    <a:pt x="1739" y="497"/>
                  </a:lnTo>
                  <a:lnTo>
                    <a:pt x="1739" y="497"/>
                  </a:lnTo>
                  <a:lnTo>
                    <a:pt x="1739" y="502"/>
                  </a:lnTo>
                  <a:lnTo>
                    <a:pt x="1739" y="502"/>
                  </a:lnTo>
                  <a:lnTo>
                    <a:pt x="1739" y="506"/>
                  </a:lnTo>
                  <a:lnTo>
                    <a:pt x="1739" y="506"/>
                  </a:lnTo>
                  <a:lnTo>
                    <a:pt x="1739" y="511"/>
                  </a:lnTo>
                  <a:lnTo>
                    <a:pt x="1739" y="515"/>
                  </a:lnTo>
                  <a:lnTo>
                    <a:pt x="1739" y="524"/>
                  </a:lnTo>
                  <a:lnTo>
                    <a:pt x="1739" y="524"/>
                  </a:lnTo>
                  <a:lnTo>
                    <a:pt x="1739" y="529"/>
                  </a:lnTo>
                  <a:lnTo>
                    <a:pt x="1744" y="529"/>
                  </a:lnTo>
                  <a:lnTo>
                    <a:pt x="1744" y="533"/>
                  </a:lnTo>
                  <a:lnTo>
                    <a:pt x="1744" y="538"/>
                  </a:lnTo>
                  <a:lnTo>
                    <a:pt x="1749" y="538"/>
                  </a:lnTo>
                  <a:lnTo>
                    <a:pt x="1749" y="547"/>
                  </a:lnTo>
                  <a:lnTo>
                    <a:pt x="1749" y="547"/>
                  </a:lnTo>
                  <a:lnTo>
                    <a:pt x="1749" y="552"/>
                  </a:lnTo>
                  <a:lnTo>
                    <a:pt x="1744" y="556"/>
                  </a:lnTo>
                  <a:lnTo>
                    <a:pt x="1744" y="565"/>
                  </a:lnTo>
                  <a:lnTo>
                    <a:pt x="1744" y="565"/>
                  </a:lnTo>
                  <a:lnTo>
                    <a:pt x="1744" y="565"/>
                  </a:lnTo>
                  <a:lnTo>
                    <a:pt x="1744" y="570"/>
                  </a:lnTo>
                  <a:lnTo>
                    <a:pt x="1744" y="574"/>
                  </a:lnTo>
                  <a:lnTo>
                    <a:pt x="1744" y="574"/>
                  </a:lnTo>
                  <a:lnTo>
                    <a:pt x="1744" y="579"/>
                  </a:lnTo>
                  <a:lnTo>
                    <a:pt x="1744" y="579"/>
                  </a:lnTo>
                  <a:lnTo>
                    <a:pt x="1744" y="579"/>
                  </a:lnTo>
                  <a:lnTo>
                    <a:pt x="1744" y="588"/>
                  </a:lnTo>
                  <a:lnTo>
                    <a:pt x="1744" y="588"/>
                  </a:lnTo>
                  <a:lnTo>
                    <a:pt x="1744" y="592"/>
                  </a:lnTo>
                  <a:lnTo>
                    <a:pt x="1744" y="592"/>
                  </a:lnTo>
                  <a:lnTo>
                    <a:pt x="1744" y="597"/>
                  </a:lnTo>
                  <a:lnTo>
                    <a:pt x="1744" y="601"/>
                  </a:lnTo>
                  <a:lnTo>
                    <a:pt x="1744" y="601"/>
                  </a:lnTo>
                  <a:lnTo>
                    <a:pt x="1739" y="610"/>
                  </a:lnTo>
                  <a:lnTo>
                    <a:pt x="1739" y="610"/>
                  </a:lnTo>
                  <a:lnTo>
                    <a:pt x="1735" y="615"/>
                  </a:lnTo>
                  <a:lnTo>
                    <a:pt x="1735" y="615"/>
                  </a:lnTo>
                  <a:lnTo>
                    <a:pt x="1730" y="615"/>
                  </a:lnTo>
                  <a:lnTo>
                    <a:pt x="1730" y="615"/>
                  </a:lnTo>
                  <a:lnTo>
                    <a:pt x="1726" y="615"/>
                  </a:lnTo>
                  <a:lnTo>
                    <a:pt x="1726" y="615"/>
                  </a:lnTo>
                  <a:lnTo>
                    <a:pt x="1726" y="615"/>
                  </a:lnTo>
                  <a:lnTo>
                    <a:pt x="1721" y="615"/>
                  </a:lnTo>
                  <a:lnTo>
                    <a:pt x="1721" y="615"/>
                  </a:lnTo>
                  <a:lnTo>
                    <a:pt x="1717" y="615"/>
                  </a:lnTo>
                  <a:lnTo>
                    <a:pt x="1717" y="615"/>
                  </a:lnTo>
                  <a:lnTo>
                    <a:pt x="1712" y="615"/>
                  </a:lnTo>
                  <a:lnTo>
                    <a:pt x="1708" y="606"/>
                  </a:lnTo>
                  <a:lnTo>
                    <a:pt x="1708" y="606"/>
                  </a:lnTo>
                  <a:lnTo>
                    <a:pt x="1708" y="606"/>
                  </a:lnTo>
                  <a:lnTo>
                    <a:pt x="1708" y="610"/>
                  </a:lnTo>
                  <a:lnTo>
                    <a:pt x="1708" y="610"/>
                  </a:lnTo>
                  <a:lnTo>
                    <a:pt x="1703" y="610"/>
                  </a:lnTo>
                  <a:lnTo>
                    <a:pt x="1703" y="610"/>
                  </a:lnTo>
                  <a:lnTo>
                    <a:pt x="1703" y="606"/>
                  </a:lnTo>
                  <a:lnTo>
                    <a:pt x="1703" y="606"/>
                  </a:lnTo>
                  <a:lnTo>
                    <a:pt x="1703" y="606"/>
                  </a:lnTo>
                  <a:lnTo>
                    <a:pt x="1703" y="606"/>
                  </a:lnTo>
                  <a:lnTo>
                    <a:pt x="1699" y="610"/>
                  </a:lnTo>
                  <a:lnTo>
                    <a:pt x="1699" y="610"/>
                  </a:lnTo>
                  <a:lnTo>
                    <a:pt x="1703" y="615"/>
                  </a:lnTo>
                  <a:lnTo>
                    <a:pt x="1699" y="615"/>
                  </a:lnTo>
                  <a:lnTo>
                    <a:pt x="1699" y="619"/>
                  </a:lnTo>
                  <a:lnTo>
                    <a:pt x="1699" y="619"/>
                  </a:lnTo>
                  <a:lnTo>
                    <a:pt x="1699" y="619"/>
                  </a:lnTo>
                  <a:lnTo>
                    <a:pt x="1699" y="619"/>
                  </a:lnTo>
                  <a:lnTo>
                    <a:pt x="1694" y="619"/>
                  </a:lnTo>
                  <a:lnTo>
                    <a:pt x="1694" y="619"/>
                  </a:lnTo>
                  <a:lnTo>
                    <a:pt x="1699" y="624"/>
                  </a:lnTo>
                  <a:lnTo>
                    <a:pt x="1699" y="628"/>
                  </a:lnTo>
                  <a:lnTo>
                    <a:pt x="1699" y="628"/>
                  </a:lnTo>
                  <a:lnTo>
                    <a:pt x="1699" y="628"/>
                  </a:lnTo>
                  <a:lnTo>
                    <a:pt x="1699" y="624"/>
                  </a:lnTo>
                  <a:lnTo>
                    <a:pt x="1694" y="624"/>
                  </a:lnTo>
                  <a:lnTo>
                    <a:pt x="1694" y="624"/>
                  </a:lnTo>
                  <a:lnTo>
                    <a:pt x="1694" y="624"/>
                  </a:lnTo>
                  <a:lnTo>
                    <a:pt x="1694" y="624"/>
                  </a:lnTo>
                  <a:lnTo>
                    <a:pt x="1694" y="619"/>
                  </a:lnTo>
                  <a:lnTo>
                    <a:pt x="1690" y="619"/>
                  </a:lnTo>
                  <a:lnTo>
                    <a:pt x="1690" y="619"/>
                  </a:lnTo>
                  <a:lnTo>
                    <a:pt x="1690" y="619"/>
                  </a:lnTo>
                  <a:lnTo>
                    <a:pt x="1690" y="619"/>
                  </a:lnTo>
                  <a:lnTo>
                    <a:pt x="1690" y="619"/>
                  </a:lnTo>
                  <a:lnTo>
                    <a:pt x="1690" y="619"/>
                  </a:lnTo>
                  <a:lnTo>
                    <a:pt x="1690" y="619"/>
                  </a:lnTo>
                  <a:lnTo>
                    <a:pt x="1690" y="615"/>
                  </a:lnTo>
                  <a:lnTo>
                    <a:pt x="1694" y="615"/>
                  </a:lnTo>
                  <a:lnTo>
                    <a:pt x="1694" y="615"/>
                  </a:lnTo>
                  <a:lnTo>
                    <a:pt x="1694" y="615"/>
                  </a:lnTo>
                  <a:lnTo>
                    <a:pt x="1694" y="615"/>
                  </a:lnTo>
                  <a:lnTo>
                    <a:pt x="1694" y="615"/>
                  </a:lnTo>
                  <a:lnTo>
                    <a:pt x="1694" y="615"/>
                  </a:lnTo>
                  <a:lnTo>
                    <a:pt x="1694" y="610"/>
                  </a:lnTo>
                  <a:lnTo>
                    <a:pt x="1694" y="610"/>
                  </a:lnTo>
                  <a:lnTo>
                    <a:pt x="1694" y="610"/>
                  </a:lnTo>
                  <a:lnTo>
                    <a:pt x="1694" y="610"/>
                  </a:lnTo>
                  <a:lnTo>
                    <a:pt x="1694" y="606"/>
                  </a:lnTo>
                  <a:lnTo>
                    <a:pt x="1694" y="606"/>
                  </a:lnTo>
                  <a:lnTo>
                    <a:pt x="1690" y="606"/>
                  </a:lnTo>
                  <a:lnTo>
                    <a:pt x="1690" y="606"/>
                  </a:lnTo>
                  <a:lnTo>
                    <a:pt x="1690" y="601"/>
                  </a:lnTo>
                  <a:lnTo>
                    <a:pt x="1690" y="601"/>
                  </a:lnTo>
                  <a:lnTo>
                    <a:pt x="1690" y="601"/>
                  </a:lnTo>
                  <a:lnTo>
                    <a:pt x="1690" y="601"/>
                  </a:lnTo>
                  <a:lnTo>
                    <a:pt x="1685" y="601"/>
                  </a:lnTo>
                  <a:lnTo>
                    <a:pt x="1685" y="597"/>
                  </a:lnTo>
                  <a:lnTo>
                    <a:pt x="1681" y="592"/>
                  </a:lnTo>
                  <a:lnTo>
                    <a:pt x="1681" y="592"/>
                  </a:lnTo>
                  <a:lnTo>
                    <a:pt x="1676" y="583"/>
                  </a:lnTo>
                  <a:lnTo>
                    <a:pt x="1672" y="583"/>
                  </a:lnTo>
                  <a:lnTo>
                    <a:pt x="1672" y="579"/>
                  </a:lnTo>
                  <a:lnTo>
                    <a:pt x="1667" y="579"/>
                  </a:lnTo>
                  <a:lnTo>
                    <a:pt x="1667" y="579"/>
                  </a:lnTo>
                  <a:lnTo>
                    <a:pt x="1667" y="579"/>
                  </a:lnTo>
                  <a:lnTo>
                    <a:pt x="1667" y="574"/>
                  </a:lnTo>
                  <a:lnTo>
                    <a:pt x="1667" y="574"/>
                  </a:lnTo>
                  <a:lnTo>
                    <a:pt x="1672" y="574"/>
                  </a:lnTo>
                  <a:lnTo>
                    <a:pt x="1672" y="574"/>
                  </a:lnTo>
                  <a:lnTo>
                    <a:pt x="1672" y="574"/>
                  </a:lnTo>
                  <a:lnTo>
                    <a:pt x="1672" y="574"/>
                  </a:lnTo>
                  <a:lnTo>
                    <a:pt x="1672" y="570"/>
                  </a:lnTo>
                  <a:lnTo>
                    <a:pt x="1672" y="570"/>
                  </a:lnTo>
                  <a:lnTo>
                    <a:pt x="1672" y="570"/>
                  </a:lnTo>
                  <a:lnTo>
                    <a:pt x="1672" y="570"/>
                  </a:lnTo>
                  <a:lnTo>
                    <a:pt x="1672" y="565"/>
                  </a:lnTo>
                  <a:lnTo>
                    <a:pt x="1672" y="565"/>
                  </a:lnTo>
                  <a:lnTo>
                    <a:pt x="1676" y="570"/>
                  </a:lnTo>
                  <a:lnTo>
                    <a:pt x="1676" y="570"/>
                  </a:lnTo>
                  <a:lnTo>
                    <a:pt x="1676" y="570"/>
                  </a:lnTo>
                  <a:lnTo>
                    <a:pt x="1681" y="570"/>
                  </a:lnTo>
                  <a:lnTo>
                    <a:pt x="1681" y="570"/>
                  </a:lnTo>
                  <a:lnTo>
                    <a:pt x="1685" y="570"/>
                  </a:lnTo>
                  <a:lnTo>
                    <a:pt x="1690" y="570"/>
                  </a:lnTo>
                  <a:lnTo>
                    <a:pt x="1690" y="570"/>
                  </a:lnTo>
                  <a:lnTo>
                    <a:pt x="1690" y="570"/>
                  </a:lnTo>
                  <a:lnTo>
                    <a:pt x="1690" y="570"/>
                  </a:lnTo>
                  <a:lnTo>
                    <a:pt x="1694" y="570"/>
                  </a:lnTo>
                  <a:lnTo>
                    <a:pt x="1694" y="570"/>
                  </a:lnTo>
                  <a:lnTo>
                    <a:pt x="1694" y="570"/>
                  </a:lnTo>
                  <a:lnTo>
                    <a:pt x="1690" y="565"/>
                  </a:lnTo>
                  <a:lnTo>
                    <a:pt x="1690" y="565"/>
                  </a:lnTo>
                  <a:lnTo>
                    <a:pt x="1690" y="561"/>
                  </a:lnTo>
                  <a:lnTo>
                    <a:pt x="1690" y="561"/>
                  </a:lnTo>
                  <a:lnTo>
                    <a:pt x="1690" y="561"/>
                  </a:lnTo>
                  <a:lnTo>
                    <a:pt x="1690" y="561"/>
                  </a:lnTo>
                  <a:lnTo>
                    <a:pt x="1690" y="561"/>
                  </a:lnTo>
                  <a:lnTo>
                    <a:pt x="1690" y="556"/>
                  </a:lnTo>
                  <a:lnTo>
                    <a:pt x="1690" y="556"/>
                  </a:lnTo>
                  <a:lnTo>
                    <a:pt x="1690" y="556"/>
                  </a:lnTo>
                  <a:lnTo>
                    <a:pt x="1690" y="556"/>
                  </a:lnTo>
                  <a:lnTo>
                    <a:pt x="1690" y="552"/>
                  </a:lnTo>
                  <a:lnTo>
                    <a:pt x="1690" y="552"/>
                  </a:lnTo>
                  <a:lnTo>
                    <a:pt x="1690" y="552"/>
                  </a:lnTo>
                  <a:lnTo>
                    <a:pt x="1690" y="552"/>
                  </a:lnTo>
                  <a:lnTo>
                    <a:pt x="1690" y="552"/>
                  </a:lnTo>
                  <a:lnTo>
                    <a:pt x="1690" y="552"/>
                  </a:lnTo>
                  <a:lnTo>
                    <a:pt x="1685" y="547"/>
                  </a:lnTo>
                  <a:lnTo>
                    <a:pt x="1685" y="547"/>
                  </a:lnTo>
                  <a:lnTo>
                    <a:pt x="1685" y="547"/>
                  </a:lnTo>
                  <a:lnTo>
                    <a:pt x="1690" y="547"/>
                  </a:lnTo>
                  <a:lnTo>
                    <a:pt x="1685" y="547"/>
                  </a:lnTo>
                  <a:lnTo>
                    <a:pt x="1685" y="543"/>
                  </a:lnTo>
                  <a:lnTo>
                    <a:pt x="1685" y="543"/>
                  </a:lnTo>
                  <a:lnTo>
                    <a:pt x="1685" y="543"/>
                  </a:lnTo>
                  <a:lnTo>
                    <a:pt x="1685" y="543"/>
                  </a:lnTo>
                  <a:lnTo>
                    <a:pt x="1685" y="538"/>
                  </a:lnTo>
                  <a:lnTo>
                    <a:pt x="1681" y="538"/>
                  </a:lnTo>
                  <a:lnTo>
                    <a:pt x="1681" y="533"/>
                  </a:lnTo>
                  <a:lnTo>
                    <a:pt x="1681" y="533"/>
                  </a:lnTo>
                  <a:lnTo>
                    <a:pt x="1681" y="533"/>
                  </a:lnTo>
                  <a:lnTo>
                    <a:pt x="1681" y="533"/>
                  </a:lnTo>
                  <a:lnTo>
                    <a:pt x="1681" y="529"/>
                  </a:lnTo>
                  <a:lnTo>
                    <a:pt x="1681" y="529"/>
                  </a:lnTo>
                  <a:lnTo>
                    <a:pt x="1676" y="529"/>
                  </a:lnTo>
                  <a:lnTo>
                    <a:pt x="1676" y="524"/>
                  </a:lnTo>
                  <a:lnTo>
                    <a:pt x="1676" y="524"/>
                  </a:lnTo>
                  <a:lnTo>
                    <a:pt x="1676" y="524"/>
                  </a:lnTo>
                  <a:lnTo>
                    <a:pt x="1676" y="524"/>
                  </a:lnTo>
                  <a:lnTo>
                    <a:pt x="1676" y="524"/>
                  </a:lnTo>
                  <a:lnTo>
                    <a:pt x="1676" y="524"/>
                  </a:lnTo>
                  <a:lnTo>
                    <a:pt x="1676" y="524"/>
                  </a:lnTo>
                  <a:lnTo>
                    <a:pt x="1676" y="520"/>
                  </a:lnTo>
                  <a:lnTo>
                    <a:pt x="1676" y="520"/>
                  </a:lnTo>
                  <a:lnTo>
                    <a:pt x="1676" y="520"/>
                  </a:lnTo>
                  <a:lnTo>
                    <a:pt x="1676" y="520"/>
                  </a:lnTo>
                  <a:lnTo>
                    <a:pt x="1676" y="515"/>
                  </a:lnTo>
                  <a:lnTo>
                    <a:pt x="1676" y="515"/>
                  </a:lnTo>
                  <a:lnTo>
                    <a:pt x="1676" y="515"/>
                  </a:lnTo>
                  <a:lnTo>
                    <a:pt x="1672" y="515"/>
                  </a:lnTo>
                  <a:lnTo>
                    <a:pt x="1672" y="511"/>
                  </a:lnTo>
                  <a:lnTo>
                    <a:pt x="1672" y="511"/>
                  </a:lnTo>
                  <a:lnTo>
                    <a:pt x="1672" y="511"/>
                  </a:lnTo>
                  <a:lnTo>
                    <a:pt x="1672" y="511"/>
                  </a:lnTo>
                  <a:lnTo>
                    <a:pt x="1667" y="506"/>
                  </a:lnTo>
                  <a:lnTo>
                    <a:pt x="1667" y="506"/>
                  </a:lnTo>
                  <a:lnTo>
                    <a:pt x="1667" y="506"/>
                  </a:lnTo>
                  <a:lnTo>
                    <a:pt x="1667" y="506"/>
                  </a:lnTo>
                  <a:lnTo>
                    <a:pt x="1663" y="506"/>
                  </a:lnTo>
                  <a:lnTo>
                    <a:pt x="1663" y="506"/>
                  </a:lnTo>
                  <a:lnTo>
                    <a:pt x="1663" y="506"/>
                  </a:lnTo>
                  <a:lnTo>
                    <a:pt x="1658" y="506"/>
                  </a:lnTo>
                  <a:lnTo>
                    <a:pt x="1658" y="506"/>
                  </a:lnTo>
                  <a:lnTo>
                    <a:pt x="1654" y="506"/>
                  </a:lnTo>
                  <a:lnTo>
                    <a:pt x="1654" y="511"/>
                  </a:lnTo>
                  <a:lnTo>
                    <a:pt x="1654" y="511"/>
                  </a:lnTo>
                  <a:lnTo>
                    <a:pt x="1654" y="511"/>
                  </a:lnTo>
                  <a:lnTo>
                    <a:pt x="1649" y="511"/>
                  </a:lnTo>
                  <a:lnTo>
                    <a:pt x="1649" y="511"/>
                  </a:lnTo>
                  <a:lnTo>
                    <a:pt x="1649" y="515"/>
                  </a:lnTo>
                  <a:lnTo>
                    <a:pt x="1645" y="515"/>
                  </a:lnTo>
                  <a:lnTo>
                    <a:pt x="1645" y="515"/>
                  </a:lnTo>
                  <a:lnTo>
                    <a:pt x="1645" y="515"/>
                  </a:lnTo>
                  <a:lnTo>
                    <a:pt x="1645" y="520"/>
                  </a:lnTo>
                  <a:lnTo>
                    <a:pt x="1645" y="520"/>
                  </a:lnTo>
                  <a:lnTo>
                    <a:pt x="1645" y="520"/>
                  </a:lnTo>
                  <a:lnTo>
                    <a:pt x="1640" y="520"/>
                  </a:lnTo>
                  <a:lnTo>
                    <a:pt x="1636" y="520"/>
                  </a:lnTo>
                  <a:lnTo>
                    <a:pt x="1636" y="520"/>
                  </a:lnTo>
                  <a:lnTo>
                    <a:pt x="1631" y="520"/>
                  </a:lnTo>
                  <a:lnTo>
                    <a:pt x="1631" y="520"/>
                  </a:lnTo>
                  <a:lnTo>
                    <a:pt x="1627" y="520"/>
                  </a:lnTo>
                  <a:lnTo>
                    <a:pt x="1627" y="520"/>
                  </a:lnTo>
                  <a:lnTo>
                    <a:pt x="1627" y="520"/>
                  </a:lnTo>
                  <a:lnTo>
                    <a:pt x="1627" y="520"/>
                  </a:lnTo>
                  <a:lnTo>
                    <a:pt x="1622" y="520"/>
                  </a:lnTo>
                  <a:lnTo>
                    <a:pt x="1622" y="515"/>
                  </a:lnTo>
                  <a:lnTo>
                    <a:pt x="1617" y="515"/>
                  </a:lnTo>
                  <a:lnTo>
                    <a:pt x="1617" y="515"/>
                  </a:lnTo>
                  <a:lnTo>
                    <a:pt x="1613" y="511"/>
                  </a:lnTo>
                  <a:lnTo>
                    <a:pt x="1613" y="511"/>
                  </a:lnTo>
                  <a:lnTo>
                    <a:pt x="1613" y="511"/>
                  </a:lnTo>
                  <a:lnTo>
                    <a:pt x="1613" y="506"/>
                  </a:lnTo>
                  <a:lnTo>
                    <a:pt x="1608" y="506"/>
                  </a:lnTo>
                  <a:lnTo>
                    <a:pt x="1608" y="506"/>
                  </a:lnTo>
                  <a:lnTo>
                    <a:pt x="1608" y="506"/>
                  </a:lnTo>
                  <a:lnTo>
                    <a:pt x="1604" y="502"/>
                  </a:lnTo>
                  <a:lnTo>
                    <a:pt x="1604" y="502"/>
                  </a:lnTo>
                  <a:lnTo>
                    <a:pt x="1604" y="502"/>
                  </a:lnTo>
                  <a:lnTo>
                    <a:pt x="1599" y="502"/>
                  </a:lnTo>
                  <a:lnTo>
                    <a:pt x="1595" y="502"/>
                  </a:lnTo>
                  <a:lnTo>
                    <a:pt x="1595" y="497"/>
                  </a:lnTo>
                  <a:lnTo>
                    <a:pt x="1586" y="493"/>
                  </a:lnTo>
                  <a:lnTo>
                    <a:pt x="1586" y="493"/>
                  </a:lnTo>
                  <a:lnTo>
                    <a:pt x="1581" y="493"/>
                  </a:lnTo>
                  <a:lnTo>
                    <a:pt x="1581" y="493"/>
                  </a:lnTo>
                  <a:lnTo>
                    <a:pt x="1581" y="493"/>
                  </a:lnTo>
                  <a:lnTo>
                    <a:pt x="1581" y="493"/>
                  </a:lnTo>
                  <a:lnTo>
                    <a:pt x="1577" y="493"/>
                  </a:lnTo>
                  <a:lnTo>
                    <a:pt x="1577" y="493"/>
                  </a:lnTo>
                  <a:lnTo>
                    <a:pt x="1577" y="493"/>
                  </a:lnTo>
                  <a:lnTo>
                    <a:pt x="1577" y="493"/>
                  </a:lnTo>
                  <a:lnTo>
                    <a:pt x="1577" y="493"/>
                  </a:lnTo>
                  <a:lnTo>
                    <a:pt x="1577" y="493"/>
                  </a:lnTo>
                  <a:lnTo>
                    <a:pt x="1572" y="493"/>
                  </a:lnTo>
                  <a:lnTo>
                    <a:pt x="1572" y="493"/>
                  </a:lnTo>
                  <a:lnTo>
                    <a:pt x="1572" y="493"/>
                  </a:lnTo>
                  <a:lnTo>
                    <a:pt x="1568" y="493"/>
                  </a:lnTo>
                  <a:lnTo>
                    <a:pt x="1568" y="488"/>
                  </a:lnTo>
                  <a:lnTo>
                    <a:pt x="1568" y="488"/>
                  </a:lnTo>
                  <a:lnTo>
                    <a:pt x="1568" y="488"/>
                  </a:lnTo>
                  <a:lnTo>
                    <a:pt x="1568" y="488"/>
                  </a:lnTo>
                  <a:lnTo>
                    <a:pt x="1563" y="488"/>
                  </a:lnTo>
                  <a:lnTo>
                    <a:pt x="1559" y="488"/>
                  </a:lnTo>
                  <a:lnTo>
                    <a:pt x="1559" y="488"/>
                  </a:lnTo>
                  <a:lnTo>
                    <a:pt x="1554" y="488"/>
                  </a:lnTo>
                  <a:lnTo>
                    <a:pt x="1550" y="488"/>
                  </a:lnTo>
                  <a:lnTo>
                    <a:pt x="1550" y="488"/>
                  </a:lnTo>
                  <a:lnTo>
                    <a:pt x="1550" y="488"/>
                  </a:lnTo>
                  <a:lnTo>
                    <a:pt x="1545" y="484"/>
                  </a:lnTo>
                  <a:lnTo>
                    <a:pt x="1545" y="484"/>
                  </a:lnTo>
                  <a:lnTo>
                    <a:pt x="1545" y="484"/>
                  </a:lnTo>
                  <a:lnTo>
                    <a:pt x="1541" y="479"/>
                  </a:lnTo>
                  <a:lnTo>
                    <a:pt x="1541" y="479"/>
                  </a:lnTo>
                  <a:lnTo>
                    <a:pt x="1536" y="475"/>
                  </a:lnTo>
                  <a:lnTo>
                    <a:pt x="1536" y="475"/>
                  </a:lnTo>
                  <a:lnTo>
                    <a:pt x="1536" y="475"/>
                  </a:lnTo>
                  <a:lnTo>
                    <a:pt x="1536" y="475"/>
                  </a:lnTo>
                  <a:lnTo>
                    <a:pt x="1532" y="475"/>
                  </a:lnTo>
                  <a:lnTo>
                    <a:pt x="1532" y="475"/>
                  </a:lnTo>
                  <a:lnTo>
                    <a:pt x="1532" y="470"/>
                  </a:lnTo>
                  <a:lnTo>
                    <a:pt x="1532" y="470"/>
                  </a:lnTo>
                  <a:lnTo>
                    <a:pt x="1532" y="470"/>
                  </a:lnTo>
                  <a:lnTo>
                    <a:pt x="1527" y="466"/>
                  </a:lnTo>
                  <a:lnTo>
                    <a:pt x="1523" y="466"/>
                  </a:lnTo>
                  <a:lnTo>
                    <a:pt x="1518" y="461"/>
                  </a:lnTo>
                  <a:lnTo>
                    <a:pt x="1518" y="461"/>
                  </a:lnTo>
                  <a:lnTo>
                    <a:pt x="1518" y="461"/>
                  </a:lnTo>
                  <a:lnTo>
                    <a:pt x="1514" y="457"/>
                  </a:lnTo>
                  <a:lnTo>
                    <a:pt x="1514" y="457"/>
                  </a:lnTo>
                  <a:lnTo>
                    <a:pt x="1514" y="457"/>
                  </a:lnTo>
                  <a:lnTo>
                    <a:pt x="1514" y="457"/>
                  </a:lnTo>
                  <a:lnTo>
                    <a:pt x="1514" y="457"/>
                  </a:lnTo>
                  <a:lnTo>
                    <a:pt x="1509" y="452"/>
                  </a:lnTo>
                  <a:lnTo>
                    <a:pt x="1509" y="452"/>
                  </a:lnTo>
                  <a:lnTo>
                    <a:pt x="1509" y="452"/>
                  </a:lnTo>
                  <a:lnTo>
                    <a:pt x="1509" y="452"/>
                  </a:lnTo>
                  <a:lnTo>
                    <a:pt x="1505" y="452"/>
                  </a:lnTo>
                  <a:lnTo>
                    <a:pt x="1505" y="448"/>
                  </a:lnTo>
                  <a:lnTo>
                    <a:pt x="1500" y="448"/>
                  </a:lnTo>
                  <a:lnTo>
                    <a:pt x="1500" y="443"/>
                  </a:lnTo>
                  <a:lnTo>
                    <a:pt x="1496" y="443"/>
                  </a:lnTo>
                  <a:lnTo>
                    <a:pt x="1496" y="443"/>
                  </a:lnTo>
                  <a:lnTo>
                    <a:pt x="1496" y="443"/>
                  </a:lnTo>
                  <a:lnTo>
                    <a:pt x="1491" y="439"/>
                  </a:lnTo>
                  <a:lnTo>
                    <a:pt x="1491" y="439"/>
                  </a:lnTo>
                  <a:lnTo>
                    <a:pt x="1491" y="439"/>
                  </a:lnTo>
                  <a:lnTo>
                    <a:pt x="1491" y="439"/>
                  </a:lnTo>
                  <a:lnTo>
                    <a:pt x="1491" y="439"/>
                  </a:lnTo>
                  <a:lnTo>
                    <a:pt x="1486" y="439"/>
                  </a:lnTo>
                  <a:lnTo>
                    <a:pt x="1486" y="439"/>
                  </a:lnTo>
                  <a:lnTo>
                    <a:pt x="1486" y="434"/>
                  </a:lnTo>
                  <a:lnTo>
                    <a:pt x="1486" y="434"/>
                  </a:lnTo>
                  <a:lnTo>
                    <a:pt x="1482" y="434"/>
                  </a:lnTo>
                  <a:lnTo>
                    <a:pt x="1482" y="434"/>
                  </a:lnTo>
                  <a:lnTo>
                    <a:pt x="1482" y="434"/>
                  </a:lnTo>
                  <a:lnTo>
                    <a:pt x="1482" y="434"/>
                  </a:lnTo>
                  <a:lnTo>
                    <a:pt x="1482" y="434"/>
                  </a:lnTo>
                  <a:lnTo>
                    <a:pt x="1482" y="434"/>
                  </a:lnTo>
                  <a:lnTo>
                    <a:pt x="1482" y="434"/>
                  </a:lnTo>
                  <a:lnTo>
                    <a:pt x="1482" y="429"/>
                  </a:lnTo>
                  <a:lnTo>
                    <a:pt x="1477" y="429"/>
                  </a:lnTo>
                  <a:lnTo>
                    <a:pt x="1477" y="429"/>
                  </a:lnTo>
                  <a:lnTo>
                    <a:pt x="1477" y="429"/>
                  </a:lnTo>
                  <a:lnTo>
                    <a:pt x="1473" y="429"/>
                  </a:lnTo>
                  <a:lnTo>
                    <a:pt x="1473" y="429"/>
                  </a:lnTo>
                  <a:lnTo>
                    <a:pt x="1473" y="429"/>
                  </a:lnTo>
                  <a:lnTo>
                    <a:pt x="1473" y="429"/>
                  </a:lnTo>
                  <a:lnTo>
                    <a:pt x="1473" y="425"/>
                  </a:lnTo>
                  <a:lnTo>
                    <a:pt x="1468" y="425"/>
                  </a:lnTo>
                  <a:lnTo>
                    <a:pt x="1468" y="425"/>
                  </a:lnTo>
                  <a:lnTo>
                    <a:pt x="1468" y="425"/>
                  </a:lnTo>
                  <a:lnTo>
                    <a:pt x="1464" y="425"/>
                  </a:lnTo>
                  <a:lnTo>
                    <a:pt x="1459" y="425"/>
                  </a:lnTo>
                  <a:lnTo>
                    <a:pt x="1459" y="425"/>
                  </a:lnTo>
                  <a:lnTo>
                    <a:pt x="1459" y="425"/>
                  </a:lnTo>
                  <a:lnTo>
                    <a:pt x="1459" y="425"/>
                  </a:lnTo>
                  <a:lnTo>
                    <a:pt x="1459" y="425"/>
                  </a:lnTo>
                  <a:lnTo>
                    <a:pt x="1455" y="425"/>
                  </a:lnTo>
                  <a:lnTo>
                    <a:pt x="1455" y="425"/>
                  </a:lnTo>
                  <a:lnTo>
                    <a:pt x="1450" y="425"/>
                  </a:lnTo>
                  <a:lnTo>
                    <a:pt x="1450" y="420"/>
                  </a:lnTo>
                  <a:lnTo>
                    <a:pt x="1446" y="420"/>
                  </a:lnTo>
                  <a:lnTo>
                    <a:pt x="1446" y="420"/>
                  </a:lnTo>
                  <a:lnTo>
                    <a:pt x="1446" y="420"/>
                  </a:lnTo>
                  <a:lnTo>
                    <a:pt x="1437" y="420"/>
                  </a:lnTo>
                  <a:lnTo>
                    <a:pt x="1437" y="420"/>
                  </a:lnTo>
                  <a:lnTo>
                    <a:pt x="1437" y="420"/>
                  </a:lnTo>
                  <a:lnTo>
                    <a:pt x="1437" y="420"/>
                  </a:lnTo>
                  <a:lnTo>
                    <a:pt x="1437" y="420"/>
                  </a:lnTo>
                  <a:lnTo>
                    <a:pt x="1432" y="420"/>
                  </a:lnTo>
                  <a:lnTo>
                    <a:pt x="1432" y="420"/>
                  </a:lnTo>
                  <a:lnTo>
                    <a:pt x="1432" y="420"/>
                  </a:lnTo>
                  <a:lnTo>
                    <a:pt x="1428" y="420"/>
                  </a:lnTo>
                  <a:lnTo>
                    <a:pt x="1428" y="420"/>
                  </a:lnTo>
                  <a:lnTo>
                    <a:pt x="1423" y="420"/>
                  </a:lnTo>
                  <a:lnTo>
                    <a:pt x="1423" y="420"/>
                  </a:lnTo>
                  <a:lnTo>
                    <a:pt x="1419" y="420"/>
                  </a:lnTo>
                  <a:lnTo>
                    <a:pt x="1419" y="425"/>
                  </a:lnTo>
                  <a:lnTo>
                    <a:pt x="1414" y="425"/>
                  </a:lnTo>
                  <a:lnTo>
                    <a:pt x="1410" y="425"/>
                  </a:lnTo>
                  <a:lnTo>
                    <a:pt x="1405" y="429"/>
                  </a:lnTo>
                  <a:lnTo>
                    <a:pt x="1405" y="429"/>
                  </a:lnTo>
                  <a:lnTo>
                    <a:pt x="1405" y="434"/>
                  </a:lnTo>
                  <a:lnTo>
                    <a:pt x="1405" y="439"/>
                  </a:lnTo>
                  <a:lnTo>
                    <a:pt x="1401" y="439"/>
                  </a:lnTo>
                  <a:lnTo>
                    <a:pt x="1401" y="439"/>
                  </a:lnTo>
                  <a:lnTo>
                    <a:pt x="1405" y="443"/>
                  </a:lnTo>
                  <a:lnTo>
                    <a:pt x="1405" y="443"/>
                  </a:lnTo>
                  <a:lnTo>
                    <a:pt x="1410" y="443"/>
                  </a:lnTo>
                  <a:lnTo>
                    <a:pt x="1410" y="443"/>
                  </a:lnTo>
                  <a:lnTo>
                    <a:pt x="1414" y="443"/>
                  </a:lnTo>
                  <a:lnTo>
                    <a:pt x="1414" y="443"/>
                  </a:lnTo>
                  <a:lnTo>
                    <a:pt x="1414" y="443"/>
                  </a:lnTo>
                  <a:lnTo>
                    <a:pt x="1419" y="448"/>
                  </a:lnTo>
                  <a:lnTo>
                    <a:pt x="1419" y="448"/>
                  </a:lnTo>
                  <a:lnTo>
                    <a:pt x="1423" y="452"/>
                  </a:lnTo>
                  <a:lnTo>
                    <a:pt x="1423" y="452"/>
                  </a:lnTo>
                  <a:lnTo>
                    <a:pt x="1423" y="457"/>
                  </a:lnTo>
                  <a:lnTo>
                    <a:pt x="1419" y="457"/>
                  </a:lnTo>
                  <a:lnTo>
                    <a:pt x="1419" y="461"/>
                  </a:lnTo>
                  <a:lnTo>
                    <a:pt x="1419" y="466"/>
                  </a:lnTo>
                  <a:lnTo>
                    <a:pt x="1419" y="466"/>
                  </a:lnTo>
                  <a:lnTo>
                    <a:pt x="1423" y="470"/>
                  </a:lnTo>
                  <a:lnTo>
                    <a:pt x="1423" y="470"/>
                  </a:lnTo>
                  <a:lnTo>
                    <a:pt x="1423" y="470"/>
                  </a:lnTo>
                  <a:lnTo>
                    <a:pt x="1423" y="475"/>
                  </a:lnTo>
                  <a:lnTo>
                    <a:pt x="1423" y="475"/>
                  </a:lnTo>
                  <a:lnTo>
                    <a:pt x="1423" y="475"/>
                  </a:lnTo>
                  <a:lnTo>
                    <a:pt x="1423" y="479"/>
                  </a:lnTo>
                  <a:lnTo>
                    <a:pt x="1423" y="479"/>
                  </a:lnTo>
                  <a:lnTo>
                    <a:pt x="1423" y="479"/>
                  </a:lnTo>
                  <a:lnTo>
                    <a:pt x="1423" y="484"/>
                  </a:lnTo>
                  <a:lnTo>
                    <a:pt x="1423" y="484"/>
                  </a:lnTo>
                  <a:lnTo>
                    <a:pt x="1423" y="484"/>
                  </a:lnTo>
                  <a:lnTo>
                    <a:pt x="1423" y="484"/>
                  </a:lnTo>
                  <a:lnTo>
                    <a:pt x="1428" y="484"/>
                  </a:lnTo>
                  <a:lnTo>
                    <a:pt x="1428" y="488"/>
                  </a:lnTo>
                  <a:lnTo>
                    <a:pt x="1432" y="488"/>
                  </a:lnTo>
                  <a:lnTo>
                    <a:pt x="1432" y="493"/>
                  </a:lnTo>
                  <a:lnTo>
                    <a:pt x="1428" y="493"/>
                  </a:lnTo>
                  <a:lnTo>
                    <a:pt x="1428" y="493"/>
                  </a:lnTo>
                  <a:lnTo>
                    <a:pt x="1423" y="493"/>
                  </a:lnTo>
                  <a:lnTo>
                    <a:pt x="1423" y="497"/>
                  </a:lnTo>
                  <a:lnTo>
                    <a:pt x="1423" y="497"/>
                  </a:lnTo>
                  <a:lnTo>
                    <a:pt x="1419" y="502"/>
                  </a:lnTo>
                  <a:lnTo>
                    <a:pt x="1419" y="502"/>
                  </a:lnTo>
                  <a:lnTo>
                    <a:pt x="1419" y="502"/>
                  </a:lnTo>
                  <a:lnTo>
                    <a:pt x="1414" y="502"/>
                  </a:lnTo>
                  <a:lnTo>
                    <a:pt x="1410" y="502"/>
                  </a:lnTo>
                  <a:lnTo>
                    <a:pt x="1405" y="502"/>
                  </a:lnTo>
                  <a:lnTo>
                    <a:pt x="1401" y="502"/>
                  </a:lnTo>
                  <a:lnTo>
                    <a:pt x="1401" y="497"/>
                  </a:lnTo>
                  <a:lnTo>
                    <a:pt x="1396" y="497"/>
                  </a:lnTo>
                  <a:lnTo>
                    <a:pt x="1396" y="497"/>
                  </a:lnTo>
                  <a:lnTo>
                    <a:pt x="1392" y="497"/>
                  </a:lnTo>
                  <a:lnTo>
                    <a:pt x="1392" y="497"/>
                  </a:lnTo>
                  <a:lnTo>
                    <a:pt x="1387" y="497"/>
                  </a:lnTo>
                  <a:lnTo>
                    <a:pt x="1387" y="497"/>
                  </a:lnTo>
                  <a:lnTo>
                    <a:pt x="1387" y="497"/>
                  </a:lnTo>
                  <a:lnTo>
                    <a:pt x="1383" y="497"/>
                  </a:lnTo>
                  <a:lnTo>
                    <a:pt x="1383" y="497"/>
                  </a:lnTo>
                  <a:lnTo>
                    <a:pt x="1383" y="497"/>
                  </a:lnTo>
                  <a:lnTo>
                    <a:pt x="1378" y="497"/>
                  </a:lnTo>
                  <a:lnTo>
                    <a:pt x="1378" y="497"/>
                  </a:lnTo>
                  <a:lnTo>
                    <a:pt x="1374" y="497"/>
                  </a:lnTo>
                  <a:lnTo>
                    <a:pt x="1374" y="493"/>
                  </a:lnTo>
                  <a:lnTo>
                    <a:pt x="1369" y="493"/>
                  </a:lnTo>
                  <a:lnTo>
                    <a:pt x="1365" y="493"/>
                  </a:lnTo>
                  <a:lnTo>
                    <a:pt x="1365" y="493"/>
                  </a:lnTo>
                  <a:lnTo>
                    <a:pt x="1365" y="493"/>
                  </a:lnTo>
                  <a:lnTo>
                    <a:pt x="1360" y="493"/>
                  </a:lnTo>
                  <a:lnTo>
                    <a:pt x="1360" y="493"/>
                  </a:lnTo>
                  <a:lnTo>
                    <a:pt x="1360" y="493"/>
                  </a:lnTo>
                  <a:lnTo>
                    <a:pt x="1355" y="493"/>
                  </a:lnTo>
                  <a:lnTo>
                    <a:pt x="1355" y="497"/>
                  </a:lnTo>
                  <a:lnTo>
                    <a:pt x="1355" y="497"/>
                  </a:lnTo>
                  <a:lnTo>
                    <a:pt x="1355" y="497"/>
                  </a:lnTo>
                  <a:lnTo>
                    <a:pt x="1351" y="497"/>
                  </a:lnTo>
                  <a:lnTo>
                    <a:pt x="1351" y="502"/>
                  </a:lnTo>
                  <a:lnTo>
                    <a:pt x="1351" y="502"/>
                  </a:lnTo>
                  <a:lnTo>
                    <a:pt x="1351" y="506"/>
                  </a:lnTo>
                  <a:lnTo>
                    <a:pt x="1351" y="506"/>
                  </a:lnTo>
                  <a:lnTo>
                    <a:pt x="1351" y="506"/>
                  </a:lnTo>
                  <a:lnTo>
                    <a:pt x="1351" y="506"/>
                  </a:lnTo>
                  <a:lnTo>
                    <a:pt x="1346" y="506"/>
                  </a:lnTo>
                  <a:lnTo>
                    <a:pt x="1346" y="506"/>
                  </a:lnTo>
                  <a:lnTo>
                    <a:pt x="1342" y="511"/>
                  </a:lnTo>
                  <a:lnTo>
                    <a:pt x="1342" y="511"/>
                  </a:lnTo>
                  <a:lnTo>
                    <a:pt x="1337" y="511"/>
                  </a:lnTo>
                  <a:lnTo>
                    <a:pt x="1337" y="511"/>
                  </a:lnTo>
                  <a:lnTo>
                    <a:pt x="1337" y="511"/>
                  </a:lnTo>
                  <a:lnTo>
                    <a:pt x="1333" y="511"/>
                  </a:lnTo>
                  <a:lnTo>
                    <a:pt x="1333" y="511"/>
                  </a:lnTo>
                  <a:lnTo>
                    <a:pt x="1333" y="511"/>
                  </a:lnTo>
                  <a:lnTo>
                    <a:pt x="1333" y="511"/>
                  </a:lnTo>
                  <a:lnTo>
                    <a:pt x="1328" y="515"/>
                  </a:lnTo>
                  <a:lnTo>
                    <a:pt x="1328" y="515"/>
                  </a:lnTo>
                  <a:lnTo>
                    <a:pt x="1324" y="515"/>
                  </a:lnTo>
                  <a:lnTo>
                    <a:pt x="1324" y="520"/>
                  </a:lnTo>
                  <a:lnTo>
                    <a:pt x="1324" y="515"/>
                  </a:lnTo>
                  <a:lnTo>
                    <a:pt x="1319" y="515"/>
                  </a:lnTo>
                  <a:lnTo>
                    <a:pt x="1319" y="515"/>
                  </a:lnTo>
                  <a:lnTo>
                    <a:pt x="1319" y="515"/>
                  </a:lnTo>
                  <a:lnTo>
                    <a:pt x="1315" y="515"/>
                  </a:lnTo>
                  <a:lnTo>
                    <a:pt x="1310" y="515"/>
                  </a:lnTo>
                  <a:lnTo>
                    <a:pt x="1306" y="515"/>
                  </a:lnTo>
                  <a:lnTo>
                    <a:pt x="1306" y="515"/>
                  </a:lnTo>
                  <a:lnTo>
                    <a:pt x="1301" y="515"/>
                  </a:lnTo>
                  <a:lnTo>
                    <a:pt x="1297" y="515"/>
                  </a:lnTo>
                  <a:lnTo>
                    <a:pt x="1297" y="515"/>
                  </a:lnTo>
                  <a:lnTo>
                    <a:pt x="1292" y="515"/>
                  </a:lnTo>
                  <a:lnTo>
                    <a:pt x="1292" y="515"/>
                  </a:lnTo>
                  <a:lnTo>
                    <a:pt x="1288" y="515"/>
                  </a:lnTo>
                  <a:lnTo>
                    <a:pt x="1283" y="511"/>
                  </a:lnTo>
                  <a:lnTo>
                    <a:pt x="1283" y="511"/>
                  </a:lnTo>
                  <a:lnTo>
                    <a:pt x="1283" y="511"/>
                  </a:lnTo>
                  <a:lnTo>
                    <a:pt x="1279" y="511"/>
                  </a:lnTo>
                  <a:lnTo>
                    <a:pt x="1279" y="511"/>
                  </a:lnTo>
                  <a:lnTo>
                    <a:pt x="1279" y="511"/>
                  </a:lnTo>
                  <a:lnTo>
                    <a:pt x="1279" y="511"/>
                  </a:lnTo>
                  <a:lnTo>
                    <a:pt x="1279" y="506"/>
                  </a:lnTo>
                  <a:lnTo>
                    <a:pt x="1279" y="506"/>
                  </a:lnTo>
                  <a:lnTo>
                    <a:pt x="1274" y="506"/>
                  </a:lnTo>
                  <a:lnTo>
                    <a:pt x="1274" y="506"/>
                  </a:lnTo>
                  <a:lnTo>
                    <a:pt x="1270" y="506"/>
                  </a:lnTo>
                  <a:lnTo>
                    <a:pt x="1270" y="506"/>
                  </a:lnTo>
                  <a:lnTo>
                    <a:pt x="1265" y="506"/>
                  </a:lnTo>
                  <a:lnTo>
                    <a:pt x="1265" y="506"/>
                  </a:lnTo>
                  <a:lnTo>
                    <a:pt x="1261" y="502"/>
                  </a:lnTo>
                  <a:lnTo>
                    <a:pt x="1261" y="502"/>
                  </a:lnTo>
                  <a:lnTo>
                    <a:pt x="1256" y="502"/>
                  </a:lnTo>
                  <a:lnTo>
                    <a:pt x="1256" y="497"/>
                  </a:lnTo>
                  <a:lnTo>
                    <a:pt x="1252" y="497"/>
                  </a:lnTo>
                  <a:lnTo>
                    <a:pt x="1252" y="502"/>
                  </a:lnTo>
                  <a:lnTo>
                    <a:pt x="1247" y="502"/>
                  </a:lnTo>
                  <a:lnTo>
                    <a:pt x="1247" y="502"/>
                  </a:lnTo>
                  <a:lnTo>
                    <a:pt x="1243" y="497"/>
                  </a:lnTo>
                  <a:lnTo>
                    <a:pt x="1243" y="497"/>
                  </a:lnTo>
                  <a:lnTo>
                    <a:pt x="1238" y="497"/>
                  </a:lnTo>
                  <a:lnTo>
                    <a:pt x="1238" y="497"/>
                  </a:lnTo>
                  <a:lnTo>
                    <a:pt x="1233" y="497"/>
                  </a:lnTo>
                  <a:lnTo>
                    <a:pt x="1233" y="497"/>
                  </a:lnTo>
                  <a:lnTo>
                    <a:pt x="1233" y="497"/>
                  </a:lnTo>
                  <a:lnTo>
                    <a:pt x="1233" y="497"/>
                  </a:lnTo>
                  <a:lnTo>
                    <a:pt x="1229" y="502"/>
                  </a:lnTo>
                  <a:lnTo>
                    <a:pt x="1224" y="502"/>
                  </a:lnTo>
                  <a:lnTo>
                    <a:pt x="1224" y="502"/>
                  </a:lnTo>
                  <a:lnTo>
                    <a:pt x="1224" y="502"/>
                  </a:lnTo>
                  <a:lnTo>
                    <a:pt x="1224" y="502"/>
                  </a:lnTo>
                  <a:lnTo>
                    <a:pt x="1220" y="502"/>
                  </a:lnTo>
                  <a:lnTo>
                    <a:pt x="1220" y="506"/>
                  </a:lnTo>
                  <a:lnTo>
                    <a:pt x="1220" y="506"/>
                  </a:lnTo>
                  <a:lnTo>
                    <a:pt x="1220" y="506"/>
                  </a:lnTo>
                  <a:lnTo>
                    <a:pt x="1215" y="506"/>
                  </a:lnTo>
                  <a:lnTo>
                    <a:pt x="1215" y="506"/>
                  </a:lnTo>
                  <a:lnTo>
                    <a:pt x="1215" y="506"/>
                  </a:lnTo>
                  <a:lnTo>
                    <a:pt x="1215" y="506"/>
                  </a:lnTo>
                  <a:lnTo>
                    <a:pt x="1211" y="506"/>
                  </a:lnTo>
                  <a:lnTo>
                    <a:pt x="1211" y="506"/>
                  </a:lnTo>
                  <a:lnTo>
                    <a:pt x="1206" y="506"/>
                  </a:lnTo>
                  <a:lnTo>
                    <a:pt x="1206" y="502"/>
                  </a:lnTo>
                  <a:lnTo>
                    <a:pt x="1206" y="502"/>
                  </a:lnTo>
                  <a:lnTo>
                    <a:pt x="1202" y="502"/>
                  </a:lnTo>
                  <a:lnTo>
                    <a:pt x="1202" y="502"/>
                  </a:lnTo>
                  <a:lnTo>
                    <a:pt x="1197" y="502"/>
                  </a:lnTo>
                  <a:lnTo>
                    <a:pt x="1197" y="502"/>
                  </a:lnTo>
                  <a:lnTo>
                    <a:pt x="1193" y="502"/>
                  </a:lnTo>
                  <a:lnTo>
                    <a:pt x="1193" y="497"/>
                  </a:lnTo>
                  <a:lnTo>
                    <a:pt x="1193" y="497"/>
                  </a:lnTo>
                  <a:lnTo>
                    <a:pt x="1193" y="497"/>
                  </a:lnTo>
                  <a:lnTo>
                    <a:pt x="1188" y="497"/>
                  </a:lnTo>
                  <a:lnTo>
                    <a:pt x="1188" y="497"/>
                  </a:lnTo>
                  <a:lnTo>
                    <a:pt x="1188" y="497"/>
                  </a:lnTo>
                  <a:lnTo>
                    <a:pt x="1188" y="497"/>
                  </a:lnTo>
                  <a:lnTo>
                    <a:pt x="1188" y="493"/>
                  </a:lnTo>
                  <a:lnTo>
                    <a:pt x="1188" y="493"/>
                  </a:lnTo>
                  <a:lnTo>
                    <a:pt x="1184" y="493"/>
                  </a:lnTo>
                  <a:lnTo>
                    <a:pt x="1184" y="493"/>
                  </a:lnTo>
                  <a:lnTo>
                    <a:pt x="1184" y="493"/>
                  </a:lnTo>
                  <a:lnTo>
                    <a:pt x="1184" y="488"/>
                  </a:lnTo>
                  <a:lnTo>
                    <a:pt x="1184" y="488"/>
                  </a:lnTo>
                  <a:lnTo>
                    <a:pt x="1179" y="488"/>
                  </a:lnTo>
                  <a:lnTo>
                    <a:pt x="1179" y="484"/>
                  </a:lnTo>
                  <a:lnTo>
                    <a:pt x="1179" y="484"/>
                  </a:lnTo>
                  <a:lnTo>
                    <a:pt x="1179" y="484"/>
                  </a:lnTo>
                  <a:lnTo>
                    <a:pt x="1175" y="484"/>
                  </a:lnTo>
                  <a:lnTo>
                    <a:pt x="1175" y="484"/>
                  </a:lnTo>
                  <a:lnTo>
                    <a:pt x="1170" y="484"/>
                  </a:lnTo>
                  <a:lnTo>
                    <a:pt x="1170" y="484"/>
                  </a:lnTo>
                  <a:lnTo>
                    <a:pt x="1166" y="484"/>
                  </a:lnTo>
                  <a:lnTo>
                    <a:pt x="1166" y="484"/>
                  </a:lnTo>
                  <a:lnTo>
                    <a:pt x="1166" y="484"/>
                  </a:lnTo>
                  <a:lnTo>
                    <a:pt x="1161" y="479"/>
                  </a:lnTo>
                  <a:lnTo>
                    <a:pt x="1157" y="479"/>
                  </a:lnTo>
                  <a:lnTo>
                    <a:pt x="1157" y="479"/>
                  </a:lnTo>
                  <a:lnTo>
                    <a:pt x="1152" y="479"/>
                  </a:lnTo>
                  <a:lnTo>
                    <a:pt x="1152" y="479"/>
                  </a:lnTo>
                  <a:lnTo>
                    <a:pt x="1148" y="479"/>
                  </a:lnTo>
                  <a:lnTo>
                    <a:pt x="1143" y="479"/>
                  </a:lnTo>
                  <a:lnTo>
                    <a:pt x="1143" y="479"/>
                  </a:lnTo>
                  <a:lnTo>
                    <a:pt x="1139" y="479"/>
                  </a:lnTo>
                  <a:lnTo>
                    <a:pt x="1139" y="475"/>
                  </a:lnTo>
                  <a:lnTo>
                    <a:pt x="1139" y="475"/>
                  </a:lnTo>
                  <a:lnTo>
                    <a:pt x="1134" y="475"/>
                  </a:lnTo>
                  <a:lnTo>
                    <a:pt x="1134" y="475"/>
                  </a:lnTo>
                  <a:lnTo>
                    <a:pt x="1130" y="475"/>
                  </a:lnTo>
                  <a:lnTo>
                    <a:pt x="1130" y="475"/>
                  </a:lnTo>
                  <a:lnTo>
                    <a:pt x="1130" y="475"/>
                  </a:lnTo>
                  <a:lnTo>
                    <a:pt x="1125" y="475"/>
                  </a:lnTo>
                  <a:lnTo>
                    <a:pt x="1125" y="475"/>
                  </a:lnTo>
                  <a:lnTo>
                    <a:pt x="1125" y="475"/>
                  </a:lnTo>
                  <a:lnTo>
                    <a:pt x="1125" y="475"/>
                  </a:lnTo>
                  <a:lnTo>
                    <a:pt x="1125" y="475"/>
                  </a:lnTo>
                  <a:lnTo>
                    <a:pt x="1125" y="479"/>
                  </a:lnTo>
                  <a:lnTo>
                    <a:pt x="1121" y="479"/>
                  </a:lnTo>
                  <a:lnTo>
                    <a:pt x="1121" y="479"/>
                  </a:lnTo>
                  <a:lnTo>
                    <a:pt x="1121" y="484"/>
                  </a:lnTo>
                  <a:lnTo>
                    <a:pt x="1121" y="484"/>
                  </a:lnTo>
                  <a:lnTo>
                    <a:pt x="1121" y="484"/>
                  </a:lnTo>
                  <a:lnTo>
                    <a:pt x="1121" y="484"/>
                  </a:lnTo>
                  <a:lnTo>
                    <a:pt x="1121" y="484"/>
                  </a:lnTo>
                  <a:lnTo>
                    <a:pt x="1121" y="484"/>
                  </a:lnTo>
                  <a:lnTo>
                    <a:pt x="1121" y="488"/>
                  </a:lnTo>
                  <a:lnTo>
                    <a:pt x="1121" y="488"/>
                  </a:lnTo>
                  <a:lnTo>
                    <a:pt x="1121" y="488"/>
                  </a:lnTo>
                  <a:lnTo>
                    <a:pt x="1121" y="488"/>
                  </a:lnTo>
                  <a:lnTo>
                    <a:pt x="1121" y="488"/>
                  </a:lnTo>
                  <a:lnTo>
                    <a:pt x="1121" y="493"/>
                  </a:lnTo>
                  <a:lnTo>
                    <a:pt x="1121" y="493"/>
                  </a:lnTo>
                  <a:lnTo>
                    <a:pt x="1125" y="493"/>
                  </a:lnTo>
                  <a:lnTo>
                    <a:pt x="1125" y="497"/>
                  </a:lnTo>
                  <a:lnTo>
                    <a:pt x="1125" y="497"/>
                  </a:lnTo>
                  <a:lnTo>
                    <a:pt x="1125" y="497"/>
                  </a:lnTo>
                  <a:lnTo>
                    <a:pt x="1125" y="497"/>
                  </a:lnTo>
                  <a:lnTo>
                    <a:pt x="1130" y="497"/>
                  </a:lnTo>
                  <a:lnTo>
                    <a:pt x="1130" y="502"/>
                  </a:lnTo>
                  <a:lnTo>
                    <a:pt x="1130" y="502"/>
                  </a:lnTo>
                  <a:lnTo>
                    <a:pt x="1130" y="502"/>
                  </a:lnTo>
                  <a:lnTo>
                    <a:pt x="1134" y="502"/>
                  </a:lnTo>
                  <a:lnTo>
                    <a:pt x="1134" y="502"/>
                  </a:lnTo>
                  <a:lnTo>
                    <a:pt x="1134" y="502"/>
                  </a:lnTo>
                  <a:lnTo>
                    <a:pt x="1134" y="502"/>
                  </a:lnTo>
                  <a:lnTo>
                    <a:pt x="1134" y="506"/>
                  </a:lnTo>
                  <a:lnTo>
                    <a:pt x="1139" y="506"/>
                  </a:lnTo>
                  <a:lnTo>
                    <a:pt x="1139" y="511"/>
                  </a:lnTo>
                  <a:lnTo>
                    <a:pt x="1139" y="511"/>
                  </a:lnTo>
                  <a:lnTo>
                    <a:pt x="1139" y="511"/>
                  </a:lnTo>
                  <a:lnTo>
                    <a:pt x="1139" y="511"/>
                  </a:lnTo>
                  <a:lnTo>
                    <a:pt x="1139" y="515"/>
                  </a:lnTo>
                  <a:lnTo>
                    <a:pt x="1134" y="515"/>
                  </a:lnTo>
                  <a:lnTo>
                    <a:pt x="1134" y="515"/>
                  </a:lnTo>
                  <a:lnTo>
                    <a:pt x="1134" y="515"/>
                  </a:lnTo>
                  <a:lnTo>
                    <a:pt x="1134" y="515"/>
                  </a:lnTo>
                  <a:lnTo>
                    <a:pt x="1134" y="515"/>
                  </a:lnTo>
                  <a:lnTo>
                    <a:pt x="1134" y="515"/>
                  </a:lnTo>
                  <a:lnTo>
                    <a:pt x="1134" y="515"/>
                  </a:lnTo>
                  <a:lnTo>
                    <a:pt x="1130" y="520"/>
                  </a:lnTo>
                  <a:lnTo>
                    <a:pt x="1130" y="520"/>
                  </a:lnTo>
                  <a:lnTo>
                    <a:pt x="1130" y="520"/>
                  </a:lnTo>
                  <a:lnTo>
                    <a:pt x="1125" y="520"/>
                  </a:lnTo>
                  <a:lnTo>
                    <a:pt x="1125" y="520"/>
                  </a:lnTo>
                  <a:lnTo>
                    <a:pt x="1125" y="515"/>
                  </a:lnTo>
                  <a:lnTo>
                    <a:pt x="1125" y="515"/>
                  </a:lnTo>
                  <a:lnTo>
                    <a:pt x="1121" y="515"/>
                  </a:lnTo>
                  <a:lnTo>
                    <a:pt x="1121" y="515"/>
                  </a:lnTo>
                  <a:lnTo>
                    <a:pt x="1121" y="515"/>
                  </a:lnTo>
                  <a:lnTo>
                    <a:pt x="1116" y="515"/>
                  </a:lnTo>
                  <a:lnTo>
                    <a:pt x="1116" y="515"/>
                  </a:lnTo>
                  <a:lnTo>
                    <a:pt x="1116" y="515"/>
                  </a:lnTo>
                  <a:lnTo>
                    <a:pt x="1116" y="515"/>
                  </a:lnTo>
                  <a:lnTo>
                    <a:pt x="1116" y="515"/>
                  </a:lnTo>
                  <a:lnTo>
                    <a:pt x="1112" y="515"/>
                  </a:lnTo>
                  <a:lnTo>
                    <a:pt x="1112" y="515"/>
                  </a:lnTo>
                  <a:lnTo>
                    <a:pt x="1112" y="515"/>
                  </a:lnTo>
                  <a:lnTo>
                    <a:pt x="1107" y="515"/>
                  </a:lnTo>
                  <a:lnTo>
                    <a:pt x="1107" y="515"/>
                  </a:lnTo>
                  <a:lnTo>
                    <a:pt x="1107" y="515"/>
                  </a:lnTo>
                  <a:lnTo>
                    <a:pt x="1107" y="515"/>
                  </a:lnTo>
                  <a:lnTo>
                    <a:pt x="1107" y="515"/>
                  </a:lnTo>
                  <a:lnTo>
                    <a:pt x="1107" y="515"/>
                  </a:lnTo>
                  <a:lnTo>
                    <a:pt x="1107" y="515"/>
                  </a:lnTo>
                  <a:lnTo>
                    <a:pt x="1102" y="515"/>
                  </a:lnTo>
                  <a:lnTo>
                    <a:pt x="1102" y="515"/>
                  </a:lnTo>
                  <a:lnTo>
                    <a:pt x="1102" y="515"/>
                  </a:lnTo>
                  <a:lnTo>
                    <a:pt x="1102" y="515"/>
                  </a:lnTo>
                  <a:lnTo>
                    <a:pt x="1098" y="515"/>
                  </a:lnTo>
                  <a:lnTo>
                    <a:pt x="1098" y="515"/>
                  </a:lnTo>
                  <a:lnTo>
                    <a:pt x="1098" y="515"/>
                  </a:lnTo>
                  <a:lnTo>
                    <a:pt x="1093" y="515"/>
                  </a:lnTo>
                  <a:lnTo>
                    <a:pt x="1093" y="515"/>
                  </a:lnTo>
                  <a:lnTo>
                    <a:pt x="1093" y="515"/>
                  </a:lnTo>
                  <a:lnTo>
                    <a:pt x="1093" y="515"/>
                  </a:lnTo>
                  <a:lnTo>
                    <a:pt x="1089" y="515"/>
                  </a:lnTo>
                  <a:lnTo>
                    <a:pt x="1089" y="515"/>
                  </a:lnTo>
                  <a:lnTo>
                    <a:pt x="1089" y="515"/>
                  </a:lnTo>
                  <a:lnTo>
                    <a:pt x="1089" y="515"/>
                  </a:lnTo>
                  <a:lnTo>
                    <a:pt x="1084" y="515"/>
                  </a:lnTo>
                  <a:lnTo>
                    <a:pt x="1084" y="515"/>
                  </a:lnTo>
                  <a:lnTo>
                    <a:pt x="1084" y="511"/>
                  </a:lnTo>
                  <a:lnTo>
                    <a:pt x="1084" y="511"/>
                  </a:lnTo>
                  <a:lnTo>
                    <a:pt x="1080" y="511"/>
                  </a:lnTo>
                  <a:lnTo>
                    <a:pt x="1080" y="511"/>
                  </a:lnTo>
                  <a:lnTo>
                    <a:pt x="1080" y="506"/>
                  </a:lnTo>
                  <a:lnTo>
                    <a:pt x="1080" y="506"/>
                  </a:lnTo>
                  <a:lnTo>
                    <a:pt x="1075" y="506"/>
                  </a:lnTo>
                  <a:lnTo>
                    <a:pt x="1075" y="506"/>
                  </a:lnTo>
                  <a:lnTo>
                    <a:pt x="1071" y="506"/>
                  </a:lnTo>
                  <a:lnTo>
                    <a:pt x="1071" y="506"/>
                  </a:lnTo>
                  <a:lnTo>
                    <a:pt x="1071" y="506"/>
                  </a:lnTo>
                  <a:lnTo>
                    <a:pt x="1066" y="506"/>
                  </a:lnTo>
                  <a:lnTo>
                    <a:pt x="1066" y="506"/>
                  </a:lnTo>
                  <a:lnTo>
                    <a:pt x="1062" y="506"/>
                  </a:lnTo>
                  <a:lnTo>
                    <a:pt x="1062" y="506"/>
                  </a:lnTo>
                  <a:lnTo>
                    <a:pt x="1062" y="506"/>
                  </a:lnTo>
                  <a:lnTo>
                    <a:pt x="1062" y="506"/>
                  </a:lnTo>
                  <a:lnTo>
                    <a:pt x="1057" y="506"/>
                  </a:lnTo>
                  <a:lnTo>
                    <a:pt x="1057" y="502"/>
                  </a:lnTo>
                  <a:lnTo>
                    <a:pt x="1057" y="502"/>
                  </a:lnTo>
                  <a:lnTo>
                    <a:pt x="1057" y="502"/>
                  </a:lnTo>
                  <a:lnTo>
                    <a:pt x="1057" y="502"/>
                  </a:lnTo>
                  <a:lnTo>
                    <a:pt x="1057" y="506"/>
                  </a:lnTo>
                  <a:lnTo>
                    <a:pt x="1053" y="506"/>
                  </a:lnTo>
                  <a:lnTo>
                    <a:pt x="1053" y="506"/>
                  </a:lnTo>
                  <a:lnTo>
                    <a:pt x="1053" y="506"/>
                  </a:lnTo>
                  <a:lnTo>
                    <a:pt x="1053" y="502"/>
                  </a:lnTo>
                  <a:lnTo>
                    <a:pt x="1048" y="502"/>
                  </a:lnTo>
                  <a:lnTo>
                    <a:pt x="1048" y="502"/>
                  </a:lnTo>
                  <a:lnTo>
                    <a:pt x="1048" y="502"/>
                  </a:lnTo>
                  <a:lnTo>
                    <a:pt x="1048" y="502"/>
                  </a:lnTo>
                  <a:lnTo>
                    <a:pt x="1048" y="502"/>
                  </a:lnTo>
                  <a:lnTo>
                    <a:pt x="1048" y="506"/>
                  </a:lnTo>
                  <a:lnTo>
                    <a:pt x="1048" y="506"/>
                  </a:lnTo>
                  <a:lnTo>
                    <a:pt x="1044" y="506"/>
                  </a:lnTo>
                  <a:lnTo>
                    <a:pt x="1044" y="506"/>
                  </a:lnTo>
                  <a:lnTo>
                    <a:pt x="1039" y="506"/>
                  </a:lnTo>
                  <a:lnTo>
                    <a:pt x="1039" y="506"/>
                  </a:lnTo>
                  <a:lnTo>
                    <a:pt x="1039" y="506"/>
                  </a:lnTo>
                  <a:lnTo>
                    <a:pt x="1039" y="506"/>
                  </a:lnTo>
                  <a:lnTo>
                    <a:pt x="1039" y="511"/>
                  </a:lnTo>
                  <a:lnTo>
                    <a:pt x="1039" y="511"/>
                  </a:lnTo>
                  <a:lnTo>
                    <a:pt x="1039" y="511"/>
                  </a:lnTo>
                  <a:lnTo>
                    <a:pt x="1039" y="511"/>
                  </a:lnTo>
                  <a:lnTo>
                    <a:pt x="1035" y="511"/>
                  </a:lnTo>
                  <a:lnTo>
                    <a:pt x="1035" y="511"/>
                  </a:lnTo>
                  <a:lnTo>
                    <a:pt x="1035" y="511"/>
                  </a:lnTo>
                  <a:lnTo>
                    <a:pt x="1035" y="511"/>
                  </a:lnTo>
                  <a:lnTo>
                    <a:pt x="1035" y="515"/>
                  </a:lnTo>
                  <a:lnTo>
                    <a:pt x="1030" y="515"/>
                  </a:lnTo>
                  <a:lnTo>
                    <a:pt x="1030" y="515"/>
                  </a:lnTo>
                  <a:lnTo>
                    <a:pt x="1030" y="515"/>
                  </a:lnTo>
                  <a:lnTo>
                    <a:pt x="1030" y="515"/>
                  </a:lnTo>
                  <a:lnTo>
                    <a:pt x="1026" y="515"/>
                  </a:lnTo>
                  <a:lnTo>
                    <a:pt x="1026" y="515"/>
                  </a:lnTo>
                  <a:lnTo>
                    <a:pt x="1026" y="520"/>
                  </a:lnTo>
                  <a:lnTo>
                    <a:pt x="1026" y="520"/>
                  </a:lnTo>
                  <a:lnTo>
                    <a:pt x="1026" y="520"/>
                  </a:lnTo>
                  <a:lnTo>
                    <a:pt x="1021" y="520"/>
                  </a:lnTo>
                  <a:lnTo>
                    <a:pt x="1026" y="520"/>
                  </a:lnTo>
                  <a:lnTo>
                    <a:pt x="1021" y="520"/>
                  </a:lnTo>
                  <a:lnTo>
                    <a:pt x="1021" y="520"/>
                  </a:lnTo>
                  <a:lnTo>
                    <a:pt x="1021" y="524"/>
                  </a:lnTo>
                  <a:lnTo>
                    <a:pt x="1021" y="524"/>
                  </a:lnTo>
                  <a:lnTo>
                    <a:pt x="1021" y="524"/>
                  </a:lnTo>
                  <a:lnTo>
                    <a:pt x="1021" y="524"/>
                  </a:lnTo>
                  <a:lnTo>
                    <a:pt x="1021" y="524"/>
                  </a:lnTo>
                  <a:lnTo>
                    <a:pt x="1021" y="529"/>
                  </a:lnTo>
                  <a:lnTo>
                    <a:pt x="1021" y="529"/>
                  </a:lnTo>
                  <a:lnTo>
                    <a:pt x="1017" y="529"/>
                  </a:lnTo>
                  <a:lnTo>
                    <a:pt x="1017" y="529"/>
                  </a:lnTo>
                  <a:lnTo>
                    <a:pt x="1017" y="529"/>
                  </a:lnTo>
                  <a:lnTo>
                    <a:pt x="1017" y="529"/>
                  </a:lnTo>
                  <a:lnTo>
                    <a:pt x="1017" y="529"/>
                  </a:lnTo>
                  <a:lnTo>
                    <a:pt x="1017" y="529"/>
                  </a:lnTo>
                  <a:lnTo>
                    <a:pt x="1017" y="529"/>
                  </a:lnTo>
                  <a:lnTo>
                    <a:pt x="1012" y="529"/>
                  </a:lnTo>
                  <a:lnTo>
                    <a:pt x="1012" y="529"/>
                  </a:lnTo>
                  <a:lnTo>
                    <a:pt x="1012" y="529"/>
                  </a:lnTo>
                  <a:lnTo>
                    <a:pt x="1012" y="529"/>
                  </a:lnTo>
                  <a:lnTo>
                    <a:pt x="1012" y="533"/>
                  </a:lnTo>
                  <a:lnTo>
                    <a:pt x="1012" y="533"/>
                  </a:lnTo>
                  <a:lnTo>
                    <a:pt x="1012" y="533"/>
                  </a:lnTo>
                  <a:lnTo>
                    <a:pt x="1008" y="529"/>
                  </a:lnTo>
                  <a:lnTo>
                    <a:pt x="1008" y="529"/>
                  </a:lnTo>
                  <a:lnTo>
                    <a:pt x="1008" y="533"/>
                  </a:lnTo>
                  <a:lnTo>
                    <a:pt x="1008" y="529"/>
                  </a:lnTo>
                  <a:lnTo>
                    <a:pt x="1008" y="533"/>
                  </a:lnTo>
                  <a:lnTo>
                    <a:pt x="1003" y="533"/>
                  </a:lnTo>
                  <a:lnTo>
                    <a:pt x="1003" y="533"/>
                  </a:lnTo>
                  <a:lnTo>
                    <a:pt x="1003" y="533"/>
                  </a:lnTo>
                  <a:lnTo>
                    <a:pt x="1003" y="533"/>
                  </a:lnTo>
                  <a:lnTo>
                    <a:pt x="1003" y="538"/>
                  </a:lnTo>
                  <a:lnTo>
                    <a:pt x="1003" y="538"/>
                  </a:lnTo>
                  <a:lnTo>
                    <a:pt x="1003" y="538"/>
                  </a:lnTo>
                  <a:lnTo>
                    <a:pt x="1003" y="538"/>
                  </a:lnTo>
                  <a:lnTo>
                    <a:pt x="1003" y="538"/>
                  </a:lnTo>
                  <a:lnTo>
                    <a:pt x="999" y="538"/>
                  </a:lnTo>
                  <a:lnTo>
                    <a:pt x="999" y="538"/>
                  </a:lnTo>
                  <a:lnTo>
                    <a:pt x="999" y="538"/>
                  </a:lnTo>
                  <a:lnTo>
                    <a:pt x="999" y="538"/>
                  </a:lnTo>
                  <a:lnTo>
                    <a:pt x="999" y="538"/>
                  </a:lnTo>
                  <a:lnTo>
                    <a:pt x="994" y="538"/>
                  </a:lnTo>
                  <a:lnTo>
                    <a:pt x="994" y="538"/>
                  </a:lnTo>
                  <a:lnTo>
                    <a:pt x="994" y="538"/>
                  </a:lnTo>
                  <a:lnTo>
                    <a:pt x="994" y="538"/>
                  </a:lnTo>
                  <a:lnTo>
                    <a:pt x="990" y="538"/>
                  </a:lnTo>
                  <a:lnTo>
                    <a:pt x="990" y="538"/>
                  </a:lnTo>
                  <a:lnTo>
                    <a:pt x="990" y="538"/>
                  </a:lnTo>
                  <a:lnTo>
                    <a:pt x="985" y="533"/>
                  </a:lnTo>
                  <a:lnTo>
                    <a:pt x="985" y="533"/>
                  </a:lnTo>
                  <a:lnTo>
                    <a:pt x="981" y="529"/>
                  </a:lnTo>
                  <a:lnTo>
                    <a:pt x="981" y="529"/>
                  </a:lnTo>
                  <a:lnTo>
                    <a:pt x="981" y="529"/>
                  </a:lnTo>
                  <a:lnTo>
                    <a:pt x="981" y="529"/>
                  </a:lnTo>
                  <a:lnTo>
                    <a:pt x="981" y="529"/>
                  </a:lnTo>
                  <a:lnTo>
                    <a:pt x="981" y="529"/>
                  </a:lnTo>
                  <a:lnTo>
                    <a:pt x="981" y="529"/>
                  </a:lnTo>
                  <a:lnTo>
                    <a:pt x="976" y="529"/>
                  </a:lnTo>
                  <a:lnTo>
                    <a:pt x="976" y="529"/>
                  </a:lnTo>
                  <a:lnTo>
                    <a:pt x="976" y="529"/>
                  </a:lnTo>
                  <a:lnTo>
                    <a:pt x="976" y="529"/>
                  </a:lnTo>
                  <a:lnTo>
                    <a:pt x="976" y="533"/>
                  </a:lnTo>
                  <a:lnTo>
                    <a:pt x="976" y="533"/>
                  </a:lnTo>
                  <a:lnTo>
                    <a:pt x="971" y="533"/>
                  </a:lnTo>
                  <a:lnTo>
                    <a:pt x="971" y="533"/>
                  </a:lnTo>
                  <a:lnTo>
                    <a:pt x="971" y="533"/>
                  </a:lnTo>
                  <a:lnTo>
                    <a:pt x="971" y="533"/>
                  </a:lnTo>
                  <a:lnTo>
                    <a:pt x="971" y="533"/>
                  </a:lnTo>
                  <a:lnTo>
                    <a:pt x="962" y="529"/>
                  </a:lnTo>
                  <a:lnTo>
                    <a:pt x="962" y="529"/>
                  </a:lnTo>
                  <a:lnTo>
                    <a:pt x="962" y="533"/>
                  </a:lnTo>
                  <a:lnTo>
                    <a:pt x="958" y="529"/>
                  </a:lnTo>
                  <a:lnTo>
                    <a:pt x="958" y="529"/>
                  </a:lnTo>
                  <a:lnTo>
                    <a:pt x="958" y="529"/>
                  </a:lnTo>
                  <a:lnTo>
                    <a:pt x="958" y="529"/>
                  </a:lnTo>
                  <a:lnTo>
                    <a:pt x="953" y="524"/>
                  </a:lnTo>
                  <a:lnTo>
                    <a:pt x="953" y="524"/>
                  </a:lnTo>
                  <a:lnTo>
                    <a:pt x="953" y="524"/>
                  </a:lnTo>
                  <a:lnTo>
                    <a:pt x="953" y="524"/>
                  </a:lnTo>
                  <a:lnTo>
                    <a:pt x="953" y="524"/>
                  </a:lnTo>
                  <a:lnTo>
                    <a:pt x="949" y="524"/>
                  </a:lnTo>
                  <a:lnTo>
                    <a:pt x="944" y="520"/>
                  </a:lnTo>
                  <a:lnTo>
                    <a:pt x="944" y="520"/>
                  </a:lnTo>
                  <a:lnTo>
                    <a:pt x="944" y="520"/>
                  </a:lnTo>
                  <a:lnTo>
                    <a:pt x="940" y="520"/>
                  </a:lnTo>
                  <a:lnTo>
                    <a:pt x="940" y="520"/>
                  </a:lnTo>
                  <a:lnTo>
                    <a:pt x="935" y="515"/>
                  </a:lnTo>
                  <a:lnTo>
                    <a:pt x="935" y="515"/>
                  </a:lnTo>
                  <a:lnTo>
                    <a:pt x="935" y="515"/>
                  </a:lnTo>
                  <a:lnTo>
                    <a:pt x="931" y="511"/>
                  </a:lnTo>
                  <a:lnTo>
                    <a:pt x="931" y="511"/>
                  </a:lnTo>
                  <a:lnTo>
                    <a:pt x="931" y="511"/>
                  </a:lnTo>
                  <a:lnTo>
                    <a:pt x="926" y="506"/>
                  </a:lnTo>
                  <a:lnTo>
                    <a:pt x="926" y="506"/>
                  </a:lnTo>
                  <a:lnTo>
                    <a:pt x="922" y="506"/>
                  </a:lnTo>
                  <a:lnTo>
                    <a:pt x="917" y="506"/>
                  </a:lnTo>
                  <a:lnTo>
                    <a:pt x="917" y="506"/>
                  </a:lnTo>
                  <a:lnTo>
                    <a:pt x="917" y="506"/>
                  </a:lnTo>
                  <a:lnTo>
                    <a:pt x="917" y="506"/>
                  </a:lnTo>
                  <a:lnTo>
                    <a:pt x="917" y="506"/>
                  </a:lnTo>
                  <a:lnTo>
                    <a:pt x="913" y="511"/>
                  </a:lnTo>
                  <a:lnTo>
                    <a:pt x="913" y="511"/>
                  </a:lnTo>
                  <a:lnTo>
                    <a:pt x="913" y="511"/>
                  </a:lnTo>
                  <a:lnTo>
                    <a:pt x="913" y="511"/>
                  </a:lnTo>
                  <a:lnTo>
                    <a:pt x="913" y="511"/>
                  </a:lnTo>
                  <a:lnTo>
                    <a:pt x="908" y="511"/>
                  </a:lnTo>
                  <a:lnTo>
                    <a:pt x="908" y="511"/>
                  </a:lnTo>
                  <a:lnTo>
                    <a:pt x="904" y="511"/>
                  </a:lnTo>
                  <a:lnTo>
                    <a:pt x="904" y="511"/>
                  </a:lnTo>
                  <a:lnTo>
                    <a:pt x="899" y="511"/>
                  </a:lnTo>
                  <a:lnTo>
                    <a:pt x="899" y="511"/>
                  </a:lnTo>
                  <a:lnTo>
                    <a:pt x="895" y="511"/>
                  </a:lnTo>
                  <a:lnTo>
                    <a:pt x="895" y="511"/>
                  </a:lnTo>
                  <a:lnTo>
                    <a:pt x="895" y="511"/>
                  </a:lnTo>
                  <a:lnTo>
                    <a:pt x="895" y="511"/>
                  </a:lnTo>
                  <a:lnTo>
                    <a:pt x="895" y="511"/>
                  </a:lnTo>
                  <a:lnTo>
                    <a:pt x="895" y="506"/>
                  </a:lnTo>
                  <a:lnTo>
                    <a:pt x="890" y="506"/>
                  </a:lnTo>
                  <a:lnTo>
                    <a:pt x="890" y="511"/>
                  </a:lnTo>
                  <a:lnTo>
                    <a:pt x="890" y="506"/>
                  </a:lnTo>
                  <a:lnTo>
                    <a:pt x="890" y="506"/>
                  </a:lnTo>
                  <a:lnTo>
                    <a:pt x="890" y="506"/>
                  </a:lnTo>
                  <a:lnTo>
                    <a:pt x="890" y="506"/>
                  </a:lnTo>
                  <a:lnTo>
                    <a:pt x="886" y="506"/>
                  </a:lnTo>
                  <a:lnTo>
                    <a:pt x="886" y="506"/>
                  </a:lnTo>
                  <a:lnTo>
                    <a:pt x="886" y="506"/>
                  </a:lnTo>
                  <a:lnTo>
                    <a:pt x="886" y="502"/>
                  </a:lnTo>
                  <a:lnTo>
                    <a:pt x="881" y="502"/>
                  </a:lnTo>
                  <a:lnTo>
                    <a:pt x="881" y="502"/>
                  </a:lnTo>
                  <a:lnTo>
                    <a:pt x="881" y="502"/>
                  </a:lnTo>
                  <a:lnTo>
                    <a:pt x="881" y="502"/>
                  </a:lnTo>
                  <a:lnTo>
                    <a:pt x="881" y="502"/>
                  </a:lnTo>
                  <a:lnTo>
                    <a:pt x="881" y="502"/>
                  </a:lnTo>
                  <a:lnTo>
                    <a:pt x="877" y="506"/>
                  </a:lnTo>
                  <a:lnTo>
                    <a:pt x="877" y="506"/>
                  </a:lnTo>
                  <a:lnTo>
                    <a:pt x="877" y="506"/>
                  </a:lnTo>
                  <a:lnTo>
                    <a:pt x="877" y="506"/>
                  </a:lnTo>
                  <a:lnTo>
                    <a:pt x="881" y="506"/>
                  </a:lnTo>
                  <a:lnTo>
                    <a:pt x="881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2" y="511"/>
                  </a:lnTo>
                  <a:lnTo>
                    <a:pt x="868" y="506"/>
                  </a:lnTo>
                  <a:lnTo>
                    <a:pt x="863" y="502"/>
                  </a:lnTo>
                  <a:lnTo>
                    <a:pt x="863" y="502"/>
                  </a:lnTo>
                  <a:lnTo>
                    <a:pt x="854" y="493"/>
                  </a:lnTo>
                  <a:lnTo>
                    <a:pt x="849" y="488"/>
                  </a:lnTo>
                  <a:lnTo>
                    <a:pt x="845" y="484"/>
                  </a:lnTo>
                  <a:lnTo>
                    <a:pt x="836" y="479"/>
                  </a:lnTo>
                  <a:lnTo>
                    <a:pt x="831" y="475"/>
                  </a:lnTo>
                  <a:lnTo>
                    <a:pt x="827" y="470"/>
                  </a:lnTo>
                  <a:lnTo>
                    <a:pt x="822" y="466"/>
                  </a:lnTo>
                  <a:lnTo>
                    <a:pt x="822" y="466"/>
                  </a:lnTo>
                  <a:lnTo>
                    <a:pt x="818" y="466"/>
                  </a:lnTo>
                  <a:lnTo>
                    <a:pt x="813" y="461"/>
                  </a:lnTo>
                  <a:lnTo>
                    <a:pt x="809" y="461"/>
                  </a:lnTo>
                  <a:lnTo>
                    <a:pt x="804" y="457"/>
                  </a:lnTo>
                  <a:lnTo>
                    <a:pt x="800" y="457"/>
                  </a:lnTo>
                  <a:lnTo>
                    <a:pt x="800" y="457"/>
                  </a:lnTo>
                  <a:lnTo>
                    <a:pt x="795" y="452"/>
                  </a:lnTo>
                  <a:lnTo>
                    <a:pt x="795" y="452"/>
                  </a:lnTo>
                  <a:lnTo>
                    <a:pt x="795" y="452"/>
                  </a:lnTo>
                  <a:lnTo>
                    <a:pt x="795" y="452"/>
                  </a:lnTo>
                  <a:lnTo>
                    <a:pt x="800" y="452"/>
                  </a:lnTo>
                  <a:lnTo>
                    <a:pt x="800" y="452"/>
                  </a:lnTo>
                  <a:lnTo>
                    <a:pt x="800" y="448"/>
                  </a:lnTo>
                  <a:lnTo>
                    <a:pt x="800" y="448"/>
                  </a:lnTo>
                  <a:lnTo>
                    <a:pt x="795" y="448"/>
                  </a:lnTo>
                  <a:lnTo>
                    <a:pt x="795" y="448"/>
                  </a:lnTo>
                  <a:lnTo>
                    <a:pt x="795" y="448"/>
                  </a:lnTo>
                  <a:lnTo>
                    <a:pt x="795" y="448"/>
                  </a:lnTo>
                  <a:lnTo>
                    <a:pt x="791" y="448"/>
                  </a:lnTo>
                  <a:lnTo>
                    <a:pt x="791" y="448"/>
                  </a:lnTo>
                  <a:lnTo>
                    <a:pt x="786" y="452"/>
                  </a:lnTo>
                  <a:lnTo>
                    <a:pt x="786" y="452"/>
                  </a:lnTo>
                  <a:lnTo>
                    <a:pt x="786" y="452"/>
                  </a:lnTo>
                  <a:lnTo>
                    <a:pt x="782" y="452"/>
                  </a:lnTo>
                  <a:lnTo>
                    <a:pt x="782" y="452"/>
                  </a:lnTo>
                  <a:lnTo>
                    <a:pt x="782" y="457"/>
                  </a:lnTo>
                  <a:lnTo>
                    <a:pt x="782" y="457"/>
                  </a:lnTo>
                  <a:lnTo>
                    <a:pt x="782" y="457"/>
                  </a:lnTo>
                  <a:lnTo>
                    <a:pt x="777" y="457"/>
                  </a:lnTo>
                  <a:lnTo>
                    <a:pt x="777" y="457"/>
                  </a:lnTo>
                  <a:lnTo>
                    <a:pt x="777" y="457"/>
                  </a:lnTo>
                  <a:lnTo>
                    <a:pt x="777" y="457"/>
                  </a:lnTo>
                  <a:lnTo>
                    <a:pt x="773" y="461"/>
                  </a:lnTo>
                  <a:lnTo>
                    <a:pt x="773" y="461"/>
                  </a:lnTo>
                  <a:lnTo>
                    <a:pt x="773" y="461"/>
                  </a:lnTo>
                  <a:lnTo>
                    <a:pt x="773" y="466"/>
                  </a:lnTo>
                  <a:lnTo>
                    <a:pt x="773" y="466"/>
                  </a:lnTo>
                  <a:lnTo>
                    <a:pt x="773" y="466"/>
                  </a:lnTo>
                  <a:lnTo>
                    <a:pt x="773" y="466"/>
                  </a:lnTo>
                  <a:lnTo>
                    <a:pt x="768" y="466"/>
                  </a:lnTo>
                  <a:lnTo>
                    <a:pt x="768" y="461"/>
                  </a:lnTo>
                  <a:lnTo>
                    <a:pt x="764" y="461"/>
                  </a:lnTo>
                  <a:lnTo>
                    <a:pt x="764" y="466"/>
                  </a:lnTo>
                  <a:lnTo>
                    <a:pt x="764" y="466"/>
                  </a:lnTo>
                  <a:lnTo>
                    <a:pt x="759" y="466"/>
                  </a:lnTo>
                  <a:lnTo>
                    <a:pt x="759" y="466"/>
                  </a:lnTo>
                  <a:lnTo>
                    <a:pt x="759" y="466"/>
                  </a:lnTo>
                  <a:lnTo>
                    <a:pt x="759" y="466"/>
                  </a:lnTo>
                  <a:lnTo>
                    <a:pt x="759" y="466"/>
                  </a:lnTo>
                  <a:lnTo>
                    <a:pt x="755" y="466"/>
                  </a:lnTo>
                  <a:lnTo>
                    <a:pt x="755" y="461"/>
                  </a:lnTo>
                  <a:lnTo>
                    <a:pt x="755" y="461"/>
                  </a:lnTo>
                  <a:lnTo>
                    <a:pt x="759" y="457"/>
                  </a:lnTo>
                  <a:lnTo>
                    <a:pt x="759" y="457"/>
                  </a:lnTo>
                  <a:lnTo>
                    <a:pt x="759" y="457"/>
                  </a:lnTo>
                  <a:lnTo>
                    <a:pt x="759" y="457"/>
                  </a:lnTo>
                  <a:lnTo>
                    <a:pt x="759" y="457"/>
                  </a:lnTo>
                  <a:lnTo>
                    <a:pt x="759" y="457"/>
                  </a:lnTo>
                  <a:lnTo>
                    <a:pt x="759" y="457"/>
                  </a:lnTo>
                  <a:lnTo>
                    <a:pt x="755" y="457"/>
                  </a:lnTo>
                  <a:lnTo>
                    <a:pt x="755" y="457"/>
                  </a:lnTo>
                  <a:lnTo>
                    <a:pt x="755" y="457"/>
                  </a:lnTo>
                  <a:lnTo>
                    <a:pt x="755" y="457"/>
                  </a:lnTo>
                  <a:lnTo>
                    <a:pt x="750" y="457"/>
                  </a:lnTo>
                  <a:lnTo>
                    <a:pt x="746" y="457"/>
                  </a:lnTo>
                  <a:lnTo>
                    <a:pt x="746" y="452"/>
                  </a:lnTo>
                  <a:lnTo>
                    <a:pt x="741" y="452"/>
                  </a:lnTo>
                  <a:lnTo>
                    <a:pt x="741" y="457"/>
                  </a:lnTo>
                  <a:lnTo>
                    <a:pt x="741" y="457"/>
                  </a:lnTo>
                  <a:lnTo>
                    <a:pt x="741" y="457"/>
                  </a:lnTo>
                  <a:lnTo>
                    <a:pt x="746" y="457"/>
                  </a:lnTo>
                  <a:lnTo>
                    <a:pt x="746" y="457"/>
                  </a:lnTo>
                  <a:lnTo>
                    <a:pt x="741" y="457"/>
                  </a:lnTo>
                  <a:lnTo>
                    <a:pt x="741" y="457"/>
                  </a:lnTo>
                  <a:lnTo>
                    <a:pt x="741" y="457"/>
                  </a:lnTo>
                  <a:lnTo>
                    <a:pt x="741" y="457"/>
                  </a:lnTo>
                  <a:lnTo>
                    <a:pt x="741" y="457"/>
                  </a:lnTo>
                  <a:lnTo>
                    <a:pt x="737" y="452"/>
                  </a:lnTo>
                  <a:lnTo>
                    <a:pt x="737" y="452"/>
                  </a:lnTo>
                  <a:lnTo>
                    <a:pt x="737" y="452"/>
                  </a:lnTo>
                  <a:lnTo>
                    <a:pt x="732" y="452"/>
                  </a:lnTo>
                  <a:lnTo>
                    <a:pt x="737" y="452"/>
                  </a:lnTo>
                  <a:lnTo>
                    <a:pt x="732" y="452"/>
                  </a:lnTo>
                  <a:lnTo>
                    <a:pt x="732" y="452"/>
                  </a:lnTo>
                  <a:lnTo>
                    <a:pt x="728" y="452"/>
                  </a:lnTo>
                  <a:lnTo>
                    <a:pt x="723" y="457"/>
                  </a:lnTo>
                  <a:lnTo>
                    <a:pt x="723" y="452"/>
                  </a:lnTo>
                  <a:lnTo>
                    <a:pt x="718" y="452"/>
                  </a:lnTo>
                  <a:lnTo>
                    <a:pt x="718" y="452"/>
                  </a:lnTo>
                  <a:lnTo>
                    <a:pt x="718" y="448"/>
                  </a:lnTo>
                  <a:lnTo>
                    <a:pt x="718" y="448"/>
                  </a:lnTo>
                  <a:lnTo>
                    <a:pt x="718" y="448"/>
                  </a:lnTo>
                  <a:lnTo>
                    <a:pt x="718" y="443"/>
                  </a:lnTo>
                  <a:lnTo>
                    <a:pt x="714" y="439"/>
                  </a:lnTo>
                  <a:lnTo>
                    <a:pt x="709" y="439"/>
                  </a:lnTo>
                  <a:lnTo>
                    <a:pt x="709" y="434"/>
                  </a:lnTo>
                  <a:lnTo>
                    <a:pt x="705" y="434"/>
                  </a:lnTo>
                  <a:lnTo>
                    <a:pt x="705" y="434"/>
                  </a:lnTo>
                  <a:lnTo>
                    <a:pt x="705" y="434"/>
                  </a:lnTo>
                  <a:lnTo>
                    <a:pt x="705" y="434"/>
                  </a:lnTo>
                  <a:lnTo>
                    <a:pt x="700" y="434"/>
                  </a:lnTo>
                  <a:lnTo>
                    <a:pt x="700" y="439"/>
                  </a:lnTo>
                  <a:lnTo>
                    <a:pt x="700" y="434"/>
                  </a:lnTo>
                  <a:lnTo>
                    <a:pt x="696" y="434"/>
                  </a:lnTo>
                  <a:lnTo>
                    <a:pt x="696" y="434"/>
                  </a:lnTo>
                  <a:lnTo>
                    <a:pt x="691" y="434"/>
                  </a:lnTo>
                  <a:lnTo>
                    <a:pt x="691" y="434"/>
                  </a:lnTo>
                  <a:lnTo>
                    <a:pt x="687" y="434"/>
                  </a:lnTo>
                  <a:lnTo>
                    <a:pt x="682" y="434"/>
                  </a:lnTo>
                  <a:lnTo>
                    <a:pt x="682" y="434"/>
                  </a:lnTo>
                  <a:lnTo>
                    <a:pt x="678" y="434"/>
                  </a:lnTo>
                  <a:lnTo>
                    <a:pt x="678" y="439"/>
                  </a:lnTo>
                  <a:lnTo>
                    <a:pt x="678" y="439"/>
                  </a:lnTo>
                  <a:lnTo>
                    <a:pt x="673" y="439"/>
                  </a:lnTo>
                  <a:lnTo>
                    <a:pt x="673" y="439"/>
                  </a:lnTo>
                  <a:lnTo>
                    <a:pt x="673" y="439"/>
                  </a:lnTo>
                  <a:lnTo>
                    <a:pt x="673" y="439"/>
                  </a:lnTo>
                  <a:lnTo>
                    <a:pt x="673" y="439"/>
                  </a:lnTo>
                  <a:lnTo>
                    <a:pt x="673" y="443"/>
                  </a:lnTo>
                  <a:lnTo>
                    <a:pt x="673" y="443"/>
                  </a:lnTo>
                  <a:lnTo>
                    <a:pt x="673" y="443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664" y="443"/>
                  </a:lnTo>
                  <a:lnTo>
                    <a:pt x="664" y="443"/>
                  </a:lnTo>
                  <a:lnTo>
                    <a:pt x="660" y="443"/>
                  </a:lnTo>
                  <a:lnTo>
                    <a:pt x="655" y="448"/>
                  </a:lnTo>
                  <a:lnTo>
                    <a:pt x="655" y="448"/>
                  </a:lnTo>
                  <a:lnTo>
                    <a:pt x="651" y="448"/>
                  </a:lnTo>
                  <a:lnTo>
                    <a:pt x="646" y="448"/>
                  </a:lnTo>
                  <a:lnTo>
                    <a:pt x="646" y="448"/>
                  </a:lnTo>
                  <a:lnTo>
                    <a:pt x="642" y="448"/>
                  </a:lnTo>
                  <a:lnTo>
                    <a:pt x="642" y="448"/>
                  </a:lnTo>
                  <a:lnTo>
                    <a:pt x="642" y="448"/>
                  </a:lnTo>
                  <a:lnTo>
                    <a:pt x="642" y="452"/>
                  </a:lnTo>
                  <a:lnTo>
                    <a:pt x="637" y="452"/>
                  </a:lnTo>
                  <a:lnTo>
                    <a:pt x="637" y="452"/>
                  </a:lnTo>
                  <a:lnTo>
                    <a:pt x="637" y="452"/>
                  </a:lnTo>
                  <a:lnTo>
                    <a:pt x="637" y="452"/>
                  </a:lnTo>
                  <a:lnTo>
                    <a:pt x="637" y="457"/>
                  </a:lnTo>
                  <a:lnTo>
                    <a:pt x="637" y="452"/>
                  </a:lnTo>
                  <a:lnTo>
                    <a:pt x="633" y="452"/>
                  </a:lnTo>
                  <a:lnTo>
                    <a:pt x="633" y="452"/>
                  </a:lnTo>
                  <a:lnTo>
                    <a:pt x="633" y="457"/>
                  </a:lnTo>
                  <a:lnTo>
                    <a:pt x="628" y="457"/>
                  </a:lnTo>
                  <a:lnTo>
                    <a:pt x="628" y="452"/>
                  </a:lnTo>
                  <a:lnTo>
                    <a:pt x="624" y="457"/>
                  </a:lnTo>
                  <a:lnTo>
                    <a:pt x="624" y="457"/>
                  </a:lnTo>
                  <a:lnTo>
                    <a:pt x="624" y="457"/>
                  </a:lnTo>
                  <a:lnTo>
                    <a:pt x="624" y="457"/>
                  </a:lnTo>
                  <a:lnTo>
                    <a:pt x="619" y="457"/>
                  </a:lnTo>
                  <a:lnTo>
                    <a:pt x="619" y="457"/>
                  </a:lnTo>
                  <a:lnTo>
                    <a:pt x="619" y="457"/>
                  </a:lnTo>
                  <a:lnTo>
                    <a:pt x="619" y="457"/>
                  </a:lnTo>
                  <a:lnTo>
                    <a:pt x="615" y="457"/>
                  </a:lnTo>
                  <a:lnTo>
                    <a:pt x="615" y="457"/>
                  </a:lnTo>
                  <a:lnTo>
                    <a:pt x="610" y="457"/>
                  </a:lnTo>
                  <a:lnTo>
                    <a:pt x="610" y="461"/>
                  </a:lnTo>
                  <a:lnTo>
                    <a:pt x="610" y="461"/>
                  </a:lnTo>
                  <a:lnTo>
                    <a:pt x="606" y="461"/>
                  </a:lnTo>
                  <a:lnTo>
                    <a:pt x="606" y="461"/>
                  </a:lnTo>
                  <a:lnTo>
                    <a:pt x="606" y="461"/>
                  </a:lnTo>
                  <a:lnTo>
                    <a:pt x="597" y="461"/>
                  </a:lnTo>
                  <a:lnTo>
                    <a:pt x="597" y="461"/>
                  </a:lnTo>
                  <a:lnTo>
                    <a:pt x="597" y="466"/>
                  </a:lnTo>
                  <a:lnTo>
                    <a:pt x="597" y="466"/>
                  </a:lnTo>
                  <a:lnTo>
                    <a:pt x="592" y="461"/>
                  </a:lnTo>
                  <a:lnTo>
                    <a:pt x="587" y="461"/>
                  </a:lnTo>
                  <a:lnTo>
                    <a:pt x="587" y="461"/>
                  </a:lnTo>
                  <a:lnTo>
                    <a:pt x="583" y="466"/>
                  </a:lnTo>
                  <a:lnTo>
                    <a:pt x="587" y="466"/>
                  </a:lnTo>
                  <a:lnTo>
                    <a:pt x="587" y="466"/>
                  </a:lnTo>
                  <a:lnTo>
                    <a:pt x="587" y="466"/>
                  </a:lnTo>
                  <a:lnTo>
                    <a:pt x="587" y="470"/>
                  </a:lnTo>
                  <a:lnTo>
                    <a:pt x="583" y="470"/>
                  </a:lnTo>
                  <a:lnTo>
                    <a:pt x="583" y="470"/>
                  </a:lnTo>
                  <a:lnTo>
                    <a:pt x="587" y="470"/>
                  </a:lnTo>
                  <a:lnTo>
                    <a:pt x="587" y="470"/>
                  </a:lnTo>
                  <a:lnTo>
                    <a:pt x="592" y="470"/>
                  </a:lnTo>
                  <a:lnTo>
                    <a:pt x="592" y="470"/>
                  </a:lnTo>
                  <a:lnTo>
                    <a:pt x="592" y="470"/>
                  </a:lnTo>
                  <a:lnTo>
                    <a:pt x="592" y="470"/>
                  </a:lnTo>
                  <a:lnTo>
                    <a:pt x="592" y="470"/>
                  </a:lnTo>
                  <a:lnTo>
                    <a:pt x="592" y="470"/>
                  </a:lnTo>
                  <a:lnTo>
                    <a:pt x="592" y="475"/>
                  </a:lnTo>
                  <a:lnTo>
                    <a:pt x="592" y="475"/>
                  </a:lnTo>
                  <a:lnTo>
                    <a:pt x="592" y="475"/>
                  </a:lnTo>
                  <a:lnTo>
                    <a:pt x="592" y="475"/>
                  </a:lnTo>
                  <a:lnTo>
                    <a:pt x="587" y="475"/>
                  </a:lnTo>
                  <a:lnTo>
                    <a:pt x="587" y="475"/>
                  </a:lnTo>
                  <a:lnTo>
                    <a:pt x="592" y="475"/>
                  </a:lnTo>
                  <a:lnTo>
                    <a:pt x="592" y="475"/>
                  </a:lnTo>
                  <a:lnTo>
                    <a:pt x="592" y="479"/>
                  </a:lnTo>
                  <a:lnTo>
                    <a:pt x="597" y="479"/>
                  </a:lnTo>
                  <a:lnTo>
                    <a:pt x="597" y="479"/>
                  </a:lnTo>
                  <a:lnTo>
                    <a:pt x="601" y="479"/>
                  </a:lnTo>
                  <a:lnTo>
                    <a:pt x="601" y="479"/>
                  </a:lnTo>
                  <a:lnTo>
                    <a:pt x="606" y="479"/>
                  </a:lnTo>
                  <a:lnTo>
                    <a:pt x="606" y="479"/>
                  </a:lnTo>
                  <a:lnTo>
                    <a:pt x="606" y="484"/>
                  </a:lnTo>
                  <a:lnTo>
                    <a:pt x="606" y="484"/>
                  </a:lnTo>
                  <a:lnTo>
                    <a:pt x="601" y="484"/>
                  </a:lnTo>
                  <a:lnTo>
                    <a:pt x="601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84"/>
                  </a:lnTo>
                  <a:lnTo>
                    <a:pt x="592" y="484"/>
                  </a:lnTo>
                  <a:lnTo>
                    <a:pt x="592" y="484"/>
                  </a:lnTo>
                  <a:lnTo>
                    <a:pt x="592" y="484"/>
                  </a:lnTo>
                  <a:lnTo>
                    <a:pt x="587" y="484"/>
                  </a:lnTo>
                  <a:lnTo>
                    <a:pt x="587" y="488"/>
                  </a:lnTo>
                  <a:lnTo>
                    <a:pt x="587" y="488"/>
                  </a:lnTo>
                  <a:lnTo>
                    <a:pt x="592" y="488"/>
                  </a:lnTo>
                  <a:lnTo>
                    <a:pt x="592" y="493"/>
                  </a:lnTo>
                  <a:lnTo>
                    <a:pt x="592" y="493"/>
                  </a:lnTo>
                  <a:lnTo>
                    <a:pt x="592" y="497"/>
                  </a:lnTo>
                  <a:lnTo>
                    <a:pt x="592" y="497"/>
                  </a:lnTo>
                  <a:lnTo>
                    <a:pt x="592" y="497"/>
                  </a:lnTo>
                  <a:lnTo>
                    <a:pt x="587" y="497"/>
                  </a:lnTo>
                  <a:lnTo>
                    <a:pt x="587" y="497"/>
                  </a:lnTo>
                  <a:lnTo>
                    <a:pt x="587" y="502"/>
                  </a:lnTo>
                  <a:lnTo>
                    <a:pt x="583" y="502"/>
                  </a:lnTo>
                  <a:lnTo>
                    <a:pt x="583" y="502"/>
                  </a:lnTo>
                  <a:lnTo>
                    <a:pt x="583" y="502"/>
                  </a:lnTo>
                  <a:lnTo>
                    <a:pt x="587" y="506"/>
                  </a:lnTo>
                  <a:lnTo>
                    <a:pt x="587" y="506"/>
                  </a:lnTo>
                  <a:lnTo>
                    <a:pt x="592" y="506"/>
                  </a:lnTo>
                  <a:lnTo>
                    <a:pt x="592" y="506"/>
                  </a:lnTo>
                  <a:lnTo>
                    <a:pt x="592" y="506"/>
                  </a:lnTo>
                  <a:lnTo>
                    <a:pt x="601" y="511"/>
                  </a:lnTo>
                  <a:lnTo>
                    <a:pt x="601" y="511"/>
                  </a:lnTo>
                  <a:lnTo>
                    <a:pt x="601" y="511"/>
                  </a:lnTo>
                  <a:lnTo>
                    <a:pt x="606" y="511"/>
                  </a:lnTo>
                  <a:lnTo>
                    <a:pt x="606" y="511"/>
                  </a:lnTo>
                  <a:lnTo>
                    <a:pt x="610" y="515"/>
                  </a:lnTo>
                  <a:lnTo>
                    <a:pt x="610" y="515"/>
                  </a:lnTo>
                  <a:lnTo>
                    <a:pt x="610" y="515"/>
                  </a:lnTo>
                  <a:lnTo>
                    <a:pt x="610" y="520"/>
                  </a:lnTo>
                  <a:lnTo>
                    <a:pt x="610" y="520"/>
                  </a:lnTo>
                  <a:lnTo>
                    <a:pt x="606" y="524"/>
                  </a:lnTo>
                  <a:lnTo>
                    <a:pt x="606" y="524"/>
                  </a:lnTo>
                  <a:lnTo>
                    <a:pt x="601" y="524"/>
                  </a:lnTo>
                  <a:lnTo>
                    <a:pt x="597" y="524"/>
                  </a:lnTo>
                  <a:lnTo>
                    <a:pt x="597" y="524"/>
                  </a:lnTo>
                  <a:lnTo>
                    <a:pt x="597" y="524"/>
                  </a:lnTo>
                  <a:lnTo>
                    <a:pt x="592" y="524"/>
                  </a:lnTo>
                  <a:lnTo>
                    <a:pt x="592" y="524"/>
                  </a:lnTo>
                  <a:lnTo>
                    <a:pt x="592" y="524"/>
                  </a:lnTo>
                  <a:lnTo>
                    <a:pt x="587" y="524"/>
                  </a:lnTo>
                  <a:lnTo>
                    <a:pt x="587" y="524"/>
                  </a:lnTo>
                  <a:lnTo>
                    <a:pt x="587" y="524"/>
                  </a:lnTo>
                  <a:lnTo>
                    <a:pt x="587" y="529"/>
                  </a:lnTo>
                  <a:lnTo>
                    <a:pt x="587" y="529"/>
                  </a:lnTo>
                  <a:lnTo>
                    <a:pt x="583" y="529"/>
                  </a:lnTo>
                  <a:lnTo>
                    <a:pt x="583" y="529"/>
                  </a:lnTo>
                  <a:lnTo>
                    <a:pt x="583" y="529"/>
                  </a:lnTo>
                  <a:lnTo>
                    <a:pt x="583" y="529"/>
                  </a:lnTo>
                  <a:lnTo>
                    <a:pt x="583" y="529"/>
                  </a:lnTo>
                  <a:lnTo>
                    <a:pt x="578" y="529"/>
                  </a:lnTo>
                  <a:lnTo>
                    <a:pt x="578" y="529"/>
                  </a:lnTo>
                  <a:lnTo>
                    <a:pt x="574" y="529"/>
                  </a:lnTo>
                  <a:lnTo>
                    <a:pt x="574" y="524"/>
                  </a:lnTo>
                  <a:lnTo>
                    <a:pt x="574" y="524"/>
                  </a:lnTo>
                  <a:lnTo>
                    <a:pt x="569" y="524"/>
                  </a:lnTo>
                  <a:lnTo>
                    <a:pt x="569" y="520"/>
                  </a:lnTo>
                  <a:lnTo>
                    <a:pt x="565" y="520"/>
                  </a:lnTo>
                  <a:lnTo>
                    <a:pt x="560" y="520"/>
                  </a:lnTo>
                  <a:lnTo>
                    <a:pt x="560" y="520"/>
                  </a:lnTo>
                  <a:lnTo>
                    <a:pt x="560" y="520"/>
                  </a:lnTo>
                  <a:lnTo>
                    <a:pt x="556" y="520"/>
                  </a:lnTo>
                  <a:lnTo>
                    <a:pt x="556" y="520"/>
                  </a:lnTo>
                  <a:lnTo>
                    <a:pt x="556" y="520"/>
                  </a:lnTo>
                  <a:lnTo>
                    <a:pt x="556" y="520"/>
                  </a:lnTo>
                  <a:lnTo>
                    <a:pt x="556" y="524"/>
                  </a:lnTo>
                  <a:lnTo>
                    <a:pt x="556" y="524"/>
                  </a:lnTo>
                  <a:lnTo>
                    <a:pt x="551" y="524"/>
                  </a:lnTo>
                  <a:lnTo>
                    <a:pt x="551" y="524"/>
                  </a:lnTo>
                  <a:lnTo>
                    <a:pt x="547" y="520"/>
                  </a:lnTo>
                  <a:lnTo>
                    <a:pt x="547" y="520"/>
                  </a:lnTo>
                  <a:lnTo>
                    <a:pt x="542" y="520"/>
                  </a:lnTo>
                  <a:lnTo>
                    <a:pt x="542" y="520"/>
                  </a:lnTo>
                  <a:lnTo>
                    <a:pt x="542" y="520"/>
                  </a:lnTo>
                  <a:lnTo>
                    <a:pt x="538" y="520"/>
                  </a:lnTo>
                  <a:lnTo>
                    <a:pt x="538" y="520"/>
                  </a:lnTo>
                  <a:lnTo>
                    <a:pt x="538" y="524"/>
                  </a:lnTo>
                  <a:lnTo>
                    <a:pt x="533" y="524"/>
                  </a:lnTo>
                  <a:lnTo>
                    <a:pt x="533" y="524"/>
                  </a:lnTo>
                  <a:lnTo>
                    <a:pt x="533" y="529"/>
                  </a:lnTo>
                  <a:lnTo>
                    <a:pt x="533" y="529"/>
                  </a:lnTo>
                  <a:lnTo>
                    <a:pt x="529" y="529"/>
                  </a:lnTo>
                  <a:lnTo>
                    <a:pt x="529" y="529"/>
                  </a:lnTo>
                  <a:lnTo>
                    <a:pt x="529" y="529"/>
                  </a:lnTo>
                  <a:lnTo>
                    <a:pt x="524" y="529"/>
                  </a:lnTo>
                  <a:lnTo>
                    <a:pt x="520" y="529"/>
                  </a:lnTo>
                  <a:lnTo>
                    <a:pt x="520" y="524"/>
                  </a:lnTo>
                  <a:lnTo>
                    <a:pt x="515" y="524"/>
                  </a:lnTo>
                  <a:lnTo>
                    <a:pt x="511" y="524"/>
                  </a:lnTo>
                  <a:lnTo>
                    <a:pt x="511" y="524"/>
                  </a:lnTo>
                  <a:lnTo>
                    <a:pt x="511" y="524"/>
                  </a:lnTo>
                  <a:lnTo>
                    <a:pt x="511" y="524"/>
                  </a:lnTo>
                  <a:lnTo>
                    <a:pt x="511" y="524"/>
                  </a:lnTo>
                  <a:lnTo>
                    <a:pt x="511" y="524"/>
                  </a:lnTo>
                  <a:lnTo>
                    <a:pt x="511" y="524"/>
                  </a:lnTo>
                  <a:lnTo>
                    <a:pt x="515" y="529"/>
                  </a:lnTo>
                  <a:lnTo>
                    <a:pt x="515" y="529"/>
                  </a:lnTo>
                  <a:lnTo>
                    <a:pt x="515" y="529"/>
                  </a:lnTo>
                  <a:lnTo>
                    <a:pt x="515" y="533"/>
                  </a:lnTo>
                  <a:lnTo>
                    <a:pt x="511" y="533"/>
                  </a:lnTo>
                  <a:lnTo>
                    <a:pt x="511" y="529"/>
                  </a:lnTo>
                  <a:lnTo>
                    <a:pt x="511" y="529"/>
                  </a:lnTo>
                  <a:lnTo>
                    <a:pt x="511" y="529"/>
                  </a:lnTo>
                  <a:lnTo>
                    <a:pt x="506" y="524"/>
                  </a:lnTo>
                  <a:lnTo>
                    <a:pt x="506" y="524"/>
                  </a:lnTo>
                  <a:lnTo>
                    <a:pt x="506" y="520"/>
                  </a:lnTo>
                  <a:lnTo>
                    <a:pt x="502" y="520"/>
                  </a:lnTo>
                  <a:lnTo>
                    <a:pt x="502" y="520"/>
                  </a:lnTo>
                  <a:lnTo>
                    <a:pt x="497" y="520"/>
                  </a:lnTo>
                  <a:lnTo>
                    <a:pt x="497" y="520"/>
                  </a:lnTo>
                  <a:lnTo>
                    <a:pt x="493" y="515"/>
                  </a:lnTo>
                  <a:lnTo>
                    <a:pt x="493" y="515"/>
                  </a:lnTo>
                  <a:lnTo>
                    <a:pt x="488" y="515"/>
                  </a:lnTo>
                  <a:lnTo>
                    <a:pt x="488" y="515"/>
                  </a:lnTo>
                  <a:lnTo>
                    <a:pt x="488" y="515"/>
                  </a:lnTo>
                  <a:lnTo>
                    <a:pt x="488" y="515"/>
                  </a:lnTo>
                  <a:lnTo>
                    <a:pt x="484" y="515"/>
                  </a:lnTo>
                  <a:lnTo>
                    <a:pt x="484" y="515"/>
                  </a:lnTo>
                  <a:lnTo>
                    <a:pt x="484" y="515"/>
                  </a:lnTo>
                  <a:lnTo>
                    <a:pt x="479" y="515"/>
                  </a:lnTo>
                  <a:lnTo>
                    <a:pt x="479" y="515"/>
                  </a:lnTo>
                  <a:lnTo>
                    <a:pt x="479" y="515"/>
                  </a:lnTo>
                  <a:lnTo>
                    <a:pt x="479" y="515"/>
                  </a:lnTo>
                  <a:lnTo>
                    <a:pt x="475" y="511"/>
                  </a:lnTo>
                  <a:lnTo>
                    <a:pt x="475" y="511"/>
                  </a:lnTo>
                  <a:lnTo>
                    <a:pt x="475" y="511"/>
                  </a:lnTo>
                  <a:lnTo>
                    <a:pt x="470" y="511"/>
                  </a:lnTo>
                  <a:lnTo>
                    <a:pt x="465" y="515"/>
                  </a:lnTo>
                  <a:lnTo>
                    <a:pt x="465" y="515"/>
                  </a:lnTo>
                  <a:lnTo>
                    <a:pt x="465" y="515"/>
                  </a:lnTo>
                  <a:lnTo>
                    <a:pt x="461" y="515"/>
                  </a:lnTo>
                  <a:lnTo>
                    <a:pt x="461" y="515"/>
                  </a:lnTo>
                  <a:lnTo>
                    <a:pt x="461" y="515"/>
                  </a:lnTo>
                  <a:lnTo>
                    <a:pt x="461" y="515"/>
                  </a:lnTo>
                  <a:lnTo>
                    <a:pt x="461" y="511"/>
                  </a:lnTo>
                  <a:lnTo>
                    <a:pt x="456" y="511"/>
                  </a:lnTo>
                  <a:lnTo>
                    <a:pt x="456" y="511"/>
                  </a:lnTo>
                  <a:lnTo>
                    <a:pt x="452" y="511"/>
                  </a:lnTo>
                  <a:lnTo>
                    <a:pt x="452" y="511"/>
                  </a:lnTo>
                  <a:lnTo>
                    <a:pt x="452" y="511"/>
                  </a:lnTo>
                  <a:lnTo>
                    <a:pt x="452" y="511"/>
                  </a:lnTo>
                  <a:lnTo>
                    <a:pt x="452" y="515"/>
                  </a:lnTo>
                  <a:lnTo>
                    <a:pt x="447" y="515"/>
                  </a:lnTo>
                  <a:lnTo>
                    <a:pt x="447" y="520"/>
                  </a:lnTo>
                  <a:lnTo>
                    <a:pt x="447" y="520"/>
                  </a:lnTo>
                  <a:lnTo>
                    <a:pt x="447" y="520"/>
                  </a:lnTo>
                  <a:lnTo>
                    <a:pt x="443" y="520"/>
                  </a:lnTo>
                  <a:lnTo>
                    <a:pt x="443" y="520"/>
                  </a:lnTo>
                  <a:lnTo>
                    <a:pt x="438" y="524"/>
                  </a:lnTo>
                  <a:lnTo>
                    <a:pt x="438" y="524"/>
                  </a:lnTo>
                  <a:lnTo>
                    <a:pt x="438" y="524"/>
                  </a:lnTo>
                  <a:lnTo>
                    <a:pt x="438" y="524"/>
                  </a:lnTo>
                  <a:lnTo>
                    <a:pt x="434" y="529"/>
                  </a:lnTo>
                  <a:lnTo>
                    <a:pt x="434" y="529"/>
                  </a:lnTo>
                  <a:lnTo>
                    <a:pt x="429" y="533"/>
                  </a:lnTo>
                  <a:lnTo>
                    <a:pt x="429" y="533"/>
                  </a:lnTo>
                  <a:lnTo>
                    <a:pt x="429" y="533"/>
                  </a:lnTo>
                  <a:lnTo>
                    <a:pt x="429" y="533"/>
                  </a:lnTo>
                  <a:lnTo>
                    <a:pt x="425" y="533"/>
                  </a:lnTo>
                  <a:lnTo>
                    <a:pt x="429" y="533"/>
                  </a:lnTo>
                  <a:lnTo>
                    <a:pt x="429" y="538"/>
                  </a:lnTo>
                  <a:lnTo>
                    <a:pt x="429" y="538"/>
                  </a:lnTo>
                  <a:lnTo>
                    <a:pt x="429" y="543"/>
                  </a:lnTo>
                  <a:lnTo>
                    <a:pt x="434" y="543"/>
                  </a:lnTo>
                  <a:lnTo>
                    <a:pt x="434" y="543"/>
                  </a:lnTo>
                  <a:lnTo>
                    <a:pt x="434" y="543"/>
                  </a:lnTo>
                  <a:lnTo>
                    <a:pt x="434" y="547"/>
                  </a:lnTo>
                  <a:lnTo>
                    <a:pt x="429" y="547"/>
                  </a:lnTo>
                  <a:lnTo>
                    <a:pt x="429" y="547"/>
                  </a:lnTo>
                  <a:lnTo>
                    <a:pt x="425" y="547"/>
                  </a:lnTo>
                  <a:lnTo>
                    <a:pt x="425" y="547"/>
                  </a:lnTo>
                  <a:lnTo>
                    <a:pt x="425" y="543"/>
                  </a:lnTo>
                  <a:lnTo>
                    <a:pt x="420" y="543"/>
                  </a:lnTo>
                  <a:lnTo>
                    <a:pt x="416" y="538"/>
                  </a:lnTo>
                  <a:lnTo>
                    <a:pt x="416" y="538"/>
                  </a:lnTo>
                  <a:lnTo>
                    <a:pt x="411" y="538"/>
                  </a:lnTo>
                  <a:lnTo>
                    <a:pt x="411" y="538"/>
                  </a:lnTo>
                  <a:lnTo>
                    <a:pt x="411" y="538"/>
                  </a:lnTo>
                  <a:lnTo>
                    <a:pt x="411" y="538"/>
                  </a:lnTo>
                  <a:lnTo>
                    <a:pt x="411" y="538"/>
                  </a:lnTo>
                  <a:lnTo>
                    <a:pt x="411" y="538"/>
                  </a:lnTo>
                  <a:lnTo>
                    <a:pt x="411" y="543"/>
                  </a:lnTo>
                  <a:lnTo>
                    <a:pt x="411" y="543"/>
                  </a:lnTo>
                  <a:lnTo>
                    <a:pt x="411" y="543"/>
                  </a:lnTo>
                  <a:lnTo>
                    <a:pt x="407" y="547"/>
                  </a:lnTo>
                  <a:lnTo>
                    <a:pt x="407" y="547"/>
                  </a:lnTo>
                  <a:lnTo>
                    <a:pt x="407" y="552"/>
                  </a:lnTo>
                  <a:lnTo>
                    <a:pt x="407" y="552"/>
                  </a:lnTo>
                  <a:lnTo>
                    <a:pt x="407" y="556"/>
                  </a:lnTo>
                  <a:lnTo>
                    <a:pt x="407" y="556"/>
                  </a:lnTo>
                  <a:lnTo>
                    <a:pt x="407" y="561"/>
                  </a:lnTo>
                  <a:lnTo>
                    <a:pt x="411" y="561"/>
                  </a:lnTo>
                  <a:lnTo>
                    <a:pt x="411" y="561"/>
                  </a:lnTo>
                  <a:lnTo>
                    <a:pt x="411" y="561"/>
                  </a:lnTo>
                  <a:lnTo>
                    <a:pt x="411" y="561"/>
                  </a:lnTo>
                  <a:lnTo>
                    <a:pt x="407" y="565"/>
                  </a:lnTo>
                  <a:lnTo>
                    <a:pt x="407" y="565"/>
                  </a:lnTo>
                  <a:lnTo>
                    <a:pt x="407" y="570"/>
                  </a:lnTo>
                  <a:lnTo>
                    <a:pt x="407" y="574"/>
                  </a:lnTo>
                  <a:lnTo>
                    <a:pt x="411" y="574"/>
                  </a:lnTo>
                  <a:lnTo>
                    <a:pt x="416" y="579"/>
                  </a:lnTo>
                  <a:lnTo>
                    <a:pt x="416" y="579"/>
                  </a:lnTo>
                  <a:lnTo>
                    <a:pt x="416" y="579"/>
                  </a:lnTo>
                  <a:lnTo>
                    <a:pt x="416" y="583"/>
                  </a:lnTo>
                  <a:lnTo>
                    <a:pt x="416" y="583"/>
                  </a:lnTo>
                  <a:lnTo>
                    <a:pt x="416" y="583"/>
                  </a:lnTo>
                  <a:lnTo>
                    <a:pt x="420" y="588"/>
                  </a:lnTo>
                  <a:lnTo>
                    <a:pt x="420" y="588"/>
                  </a:lnTo>
                  <a:lnTo>
                    <a:pt x="420" y="588"/>
                  </a:lnTo>
                  <a:lnTo>
                    <a:pt x="425" y="588"/>
                  </a:lnTo>
                  <a:lnTo>
                    <a:pt x="425" y="588"/>
                  </a:lnTo>
                  <a:lnTo>
                    <a:pt x="429" y="588"/>
                  </a:lnTo>
                  <a:lnTo>
                    <a:pt x="434" y="588"/>
                  </a:lnTo>
                  <a:lnTo>
                    <a:pt x="434" y="588"/>
                  </a:lnTo>
                  <a:lnTo>
                    <a:pt x="434" y="588"/>
                  </a:lnTo>
                  <a:lnTo>
                    <a:pt x="438" y="592"/>
                  </a:lnTo>
                  <a:lnTo>
                    <a:pt x="443" y="592"/>
                  </a:lnTo>
                  <a:lnTo>
                    <a:pt x="443" y="597"/>
                  </a:lnTo>
                  <a:lnTo>
                    <a:pt x="443" y="597"/>
                  </a:lnTo>
                  <a:lnTo>
                    <a:pt x="447" y="601"/>
                  </a:lnTo>
                  <a:lnTo>
                    <a:pt x="447" y="606"/>
                  </a:lnTo>
                  <a:lnTo>
                    <a:pt x="447" y="606"/>
                  </a:lnTo>
                  <a:lnTo>
                    <a:pt x="447" y="606"/>
                  </a:lnTo>
                  <a:lnTo>
                    <a:pt x="447" y="606"/>
                  </a:lnTo>
                  <a:lnTo>
                    <a:pt x="447" y="606"/>
                  </a:lnTo>
                  <a:lnTo>
                    <a:pt x="443" y="606"/>
                  </a:lnTo>
                  <a:lnTo>
                    <a:pt x="443" y="606"/>
                  </a:lnTo>
                  <a:lnTo>
                    <a:pt x="443" y="606"/>
                  </a:lnTo>
                  <a:lnTo>
                    <a:pt x="443" y="606"/>
                  </a:lnTo>
                  <a:lnTo>
                    <a:pt x="443" y="606"/>
                  </a:lnTo>
                  <a:lnTo>
                    <a:pt x="443" y="606"/>
                  </a:lnTo>
                  <a:lnTo>
                    <a:pt x="443" y="606"/>
                  </a:lnTo>
                  <a:lnTo>
                    <a:pt x="443" y="610"/>
                  </a:lnTo>
                  <a:lnTo>
                    <a:pt x="447" y="610"/>
                  </a:lnTo>
                  <a:lnTo>
                    <a:pt x="447" y="610"/>
                  </a:lnTo>
                  <a:lnTo>
                    <a:pt x="452" y="610"/>
                  </a:lnTo>
                  <a:lnTo>
                    <a:pt x="456" y="610"/>
                  </a:lnTo>
                  <a:lnTo>
                    <a:pt x="456" y="610"/>
                  </a:lnTo>
                  <a:lnTo>
                    <a:pt x="456" y="615"/>
                  </a:lnTo>
                  <a:lnTo>
                    <a:pt x="452" y="615"/>
                  </a:lnTo>
                  <a:lnTo>
                    <a:pt x="452" y="615"/>
                  </a:lnTo>
                  <a:lnTo>
                    <a:pt x="452" y="615"/>
                  </a:lnTo>
                  <a:lnTo>
                    <a:pt x="452" y="619"/>
                  </a:lnTo>
                  <a:lnTo>
                    <a:pt x="447" y="619"/>
                  </a:lnTo>
                  <a:lnTo>
                    <a:pt x="447" y="619"/>
                  </a:lnTo>
                  <a:lnTo>
                    <a:pt x="447" y="619"/>
                  </a:lnTo>
                  <a:lnTo>
                    <a:pt x="447" y="619"/>
                  </a:lnTo>
                  <a:lnTo>
                    <a:pt x="452" y="619"/>
                  </a:lnTo>
                  <a:lnTo>
                    <a:pt x="452" y="619"/>
                  </a:lnTo>
                  <a:lnTo>
                    <a:pt x="447" y="619"/>
                  </a:lnTo>
                  <a:lnTo>
                    <a:pt x="447" y="619"/>
                  </a:lnTo>
                  <a:lnTo>
                    <a:pt x="447" y="619"/>
                  </a:lnTo>
                  <a:lnTo>
                    <a:pt x="447" y="619"/>
                  </a:lnTo>
                  <a:lnTo>
                    <a:pt x="447" y="619"/>
                  </a:lnTo>
                  <a:lnTo>
                    <a:pt x="443" y="624"/>
                  </a:lnTo>
                  <a:lnTo>
                    <a:pt x="443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4" y="624"/>
                  </a:lnTo>
                  <a:lnTo>
                    <a:pt x="434" y="624"/>
                  </a:lnTo>
                  <a:lnTo>
                    <a:pt x="434" y="628"/>
                  </a:lnTo>
                  <a:lnTo>
                    <a:pt x="434" y="628"/>
                  </a:lnTo>
                  <a:lnTo>
                    <a:pt x="434" y="624"/>
                  </a:lnTo>
                  <a:lnTo>
                    <a:pt x="434" y="624"/>
                  </a:lnTo>
                  <a:lnTo>
                    <a:pt x="434" y="624"/>
                  </a:lnTo>
                  <a:lnTo>
                    <a:pt x="434" y="628"/>
                  </a:lnTo>
                  <a:lnTo>
                    <a:pt x="434" y="628"/>
                  </a:lnTo>
                  <a:lnTo>
                    <a:pt x="434" y="628"/>
                  </a:lnTo>
                  <a:lnTo>
                    <a:pt x="434" y="628"/>
                  </a:lnTo>
                  <a:lnTo>
                    <a:pt x="434" y="628"/>
                  </a:lnTo>
                  <a:lnTo>
                    <a:pt x="434" y="628"/>
                  </a:lnTo>
                  <a:lnTo>
                    <a:pt x="434" y="633"/>
                  </a:lnTo>
                  <a:lnTo>
                    <a:pt x="434" y="633"/>
                  </a:lnTo>
                  <a:lnTo>
                    <a:pt x="429" y="637"/>
                  </a:lnTo>
                  <a:lnTo>
                    <a:pt x="429" y="637"/>
                  </a:lnTo>
                  <a:lnTo>
                    <a:pt x="429" y="637"/>
                  </a:lnTo>
                  <a:lnTo>
                    <a:pt x="429" y="642"/>
                  </a:lnTo>
                  <a:lnTo>
                    <a:pt x="429" y="642"/>
                  </a:lnTo>
                  <a:lnTo>
                    <a:pt x="429" y="642"/>
                  </a:lnTo>
                  <a:lnTo>
                    <a:pt x="429" y="642"/>
                  </a:lnTo>
                  <a:lnTo>
                    <a:pt x="429" y="642"/>
                  </a:lnTo>
                  <a:lnTo>
                    <a:pt x="429" y="642"/>
                  </a:lnTo>
                  <a:lnTo>
                    <a:pt x="425" y="642"/>
                  </a:lnTo>
                  <a:lnTo>
                    <a:pt x="425" y="647"/>
                  </a:lnTo>
                  <a:lnTo>
                    <a:pt x="425" y="647"/>
                  </a:lnTo>
                  <a:lnTo>
                    <a:pt x="425" y="647"/>
                  </a:lnTo>
                  <a:lnTo>
                    <a:pt x="425" y="651"/>
                  </a:lnTo>
                  <a:lnTo>
                    <a:pt x="425" y="651"/>
                  </a:lnTo>
                  <a:lnTo>
                    <a:pt x="429" y="651"/>
                  </a:lnTo>
                  <a:lnTo>
                    <a:pt x="429" y="651"/>
                  </a:lnTo>
                  <a:lnTo>
                    <a:pt x="434" y="651"/>
                  </a:lnTo>
                  <a:lnTo>
                    <a:pt x="434" y="656"/>
                  </a:lnTo>
                  <a:lnTo>
                    <a:pt x="434" y="656"/>
                  </a:lnTo>
                  <a:lnTo>
                    <a:pt x="438" y="656"/>
                  </a:lnTo>
                  <a:lnTo>
                    <a:pt x="438" y="660"/>
                  </a:lnTo>
                  <a:lnTo>
                    <a:pt x="438" y="665"/>
                  </a:lnTo>
                  <a:lnTo>
                    <a:pt x="443" y="660"/>
                  </a:lnTo>
                  <a:lnTo>
                    <a:pt x="443" y="660"/>
                  </a:lnTo>
                  <a:lnTo>
                    <a:pt x="443" y="660"/>
                  </a:lnTo>
                  <a:lnTo>
                    <a:pt x="443" y="665"/>
                  </a:lnTo>
                  <a:lnTo>
                    <a:pt x="443" y="665"/>
                  </a:lnTo>
                  <a:lnTo>
                    <a:pt x="443" y="669"/>
                  </a:lnTo>
                  <a:lnTo>
                    <a:pt x="443" y="669"/>
                  </a:lnTo>
                  <a:lnTo>
                    <a:pt x="443" y="674"/>
                  </a:lnTo>
                  <a:lnTo>
                    <a:pt x="443" y="674"/>
                  </a:lnTo>
                  <a:lnTo>
                    <a:pt x="443" y="678"/>
                  </a:lnTo>
                  <a:lnTo>
                    <a:pt x="443" y="678"/>
                  </a:lnTo>
                  <a:lnTo>
                    <a:pt x="447" y="678"/>
                  </a:lnTo>
                  <a:lnTo>
                    <a:pt x="447" y="678"/>
                  </a:lnTo>
                  <a:lnTo>
                    <a:pt x="447" y="683"/>
                  </a:lnTo>
                  <a:lnTo>
                    <a:pt x="447" y="683"/>
                  </a:lnTo>
                  <a:lnTo>
                    <a:pt x="447" y="683"/>
                  </a:lnTo>
                  <a:lnTo>
                    <a:pt x="456" y="687"/>
                  </a:lnTo>
                  <a:lnTo>
                    <a:pt x="456" y="692"/>
                  </a:lnTo>
                  <a:lnTo>
                    <a:pt x="461" y="692"/>
                  </a:lnTo>
                  <a:lnTo>
                    <a:pt x="461" y="696"/>
                  </a:lnTo>
                  <a:lnTo>
                    <a:pt x="461" y="696"/>
                  </a:lnTo>
                  <a:lnTo>
                    <a:pt x="461" y="696"/>
                  </a:lnTo>
                  <a:lnTo>
                    <a:pt x="465" y="696"/>
                  </a:lnTo>
                  <a:lnTo>
                    <a:pt x="465" y="701"/>
                  </a:lnTo>
                  <a:lnTo>
                    <a:pt x="461" y="701"/>
                  </a:lnTo>
                  <a:lnTo>
                    <a:pt x="461" y="701"/>
                  </a:lnTo>
                  <a:lnTo>
                    <a:pt x="461" y="705"/>
                  </a:lnTo>
                  <a:lnTo>
                    <a:pt x="456" y="705"/>
                  </a:lnTo>
                  <a:lnTo>
                    <a:pt x="456" y="705"/>
                  </a:lnTo>
                  <a:lnTo>
                    <a:pt x="456" y="705"/>
                  </a:lnTo>
                  <a:lnTo>
                    <a:pt x="456" y="710"/>
                  </a:lnTo>
                  <a:lnTo>
                    <a:pt x="452" y="710"/>
                  </a:lnTo>
                  <a:lnTo>
                    <a:pt x="452" y="710"/>
                  </a:lnTo>
                  <a:lnTo>
                    <a:pt x="452" y="710"/>
                  </a:lnTo>
                  <a:lnTo>
                    <a:pt x="447" y="710"/>
                  </a:lnTo>
                  <a:lnTo>
                    <a:pt x="447" y="710"/>
                  </a:lnTo>
                  <a:lnTo>
                    <a:pt x="443" y="705"/>
                  </a:lnTo>
                  <a:lnTo>
                    <a:pt x="443" y="705"/>
                  </a:lnTo>
                  <a:lnTo>
                    <a:pt x="443" y="705"/>
                  </a:lnTo>
                  <a:lnTo>
                    <a:pt x="438" y="701"/>
                  </a:lnTo>
                  <a:lnTo>
                    <a:pt x="438" y="701"/>
                  </a:lnTo>
                  <a:lnTo>
                    <a:pt x="438" y="701"/>
                  </a:lnTo>
                  <a:lnTo>
                    <a:pt x="438" y="701"/>
                  </a:lnTo>
                  <a:lnTo>
                    <a:pt x="434" y="701"/>
                  </a:lnTo>
                  <a:lnTo>
                    <a:pt x="434" y="696"/>
                  </a:lnTo>
                  <a:lnTo>
                    <a:pt x="434" y="701"/>
                  </a:lnTo>
                  <a:lnTo>
                    <a:pt x="434" y="701"/>
                  </a:lnTo>
                  <a:lnTo>
                    <a:pt x="434" y="701"/>
                  </a:lnTo>
                  <a:lnTo>
                    <a:pt x="434" y="696"/>
                  </a:lnTo>
                  <a:lnTo>
                    <a:pt x="429" y="696"/>
                  </a:lnTo>
                  <a:lnTo>
                    <a:pt x="429" y="696"/>
                  </a:lnTo>
                  <a:lnTo>
                    <a:pt x="429" y="696"/>
                  </a:lnTo>
                  <a:lnTo>
                    <a:pt x="425" y="696"/>
                  </a:lnTo>
                  <a:lnTo>
                    <a:pt x="425" y="696"/>
                  </a:lnTo>
                  <a:lnTo>
                    <a:pt x="425" y="696"/>
                  </a:lnTo>
                  <a:lnTo>
                    <a:pt x="425" y="696"/>
                  </a:lnTo>
                  <a:lnTo>
                    <a:pt x="420" y="696"/>
                  </a:lnTo>
                  <a:lnTo>
                    <a:pt x="420" y="692"/>
                  </a:lnTo>
                  <a:lnTo>
                    <a:pt x="420" y="692"/>
                  </a:lnTo>
                  <a:lnTo>
                    <a:pt x="416" y="692"/>
                  </a:lnTo>
                  <a:lnTo>
                    <a:pt x="416" y="692"/>
                  </a:lnTo>
                  <a:lnTo>
                    <a:pt x="416" y="687"/>
                  </a:lnTo>
                  <a:lnTo>
                    <a:pt x="416" y="687"/>
                  </a:lnTo>
                  <a:lnTo>
                    <a:pt x="416" y="687"/>
                  </a:lnTo>
                  <a:lnTo>
                    <a:pt x="416" y="687"/>
                  </a:lnTo>
                  <a:lnTo>
                    <a:pt x="416" y="687"/>
                  </a:lnTo>
                  <a:lnTo>
                    <a:pt x="411" y="687"/>
                  </a:lnTo>
                  <a:lnTo>
                    <a:pt x="411" y="683"/>
                  </a:lnTo>
                  <a:lnTo>
                    <a:pt x="407" y="683"/>
                  </a:lnTo>
                  <a:lnTo>
                    <a:pt x="407" y="683"/>
                  </a:lnTo>
                  <a:lnTo>
                    <a:pt x="407" y="683"/>
                  </a:lnTo>
                  <a:lnTo>
                    <a:pt x="402" y="683"/>
                  </a:lnTo>
                  <a:lnTo>
                    <a:pt x="402" y="683"/>
                  </a:lnTo>
                  <a:lnTo>
                    <a:pt x="402" y="683"/>
                  </a:lnTo>
                  <a:lnTo>
                    <a:pt x="402" y="683"/>
                  </a:lnTo>
                  <a:lnTo>
                    <a:pt x="402" y="683"/>
                  </a:lnTo>
                  <a:lnTo>
                    <a:pt x="398" y="683"/>
                  </a:lnTo>
                  <a:lnTo>
                    <a:pt x="398" y="683"/>
                  </a:lnTo>
                  <a:lnTo>
                    <a:pt x="393" y="683"/>
                  </a:lnTo>
                  <a:lnTo>
                    <a:pt x="393" y="683"/>
                  </a:lnTo>
                  <a:lnTo>
                    <a:pt x="393" y="683"/>
                  </a:lnTo>
                  <a:lnTo>
                    <a:pt x="389" y="683"/>
                  </a:lnTo>
                  <a:lnTo>
                    <a:pt x="389" y="687"/>
                  </a:lnTo>
                  <a:lnTo>
                    <a:pt x="389" y="687"/>
                  </a:lnTo>
                  <a:lnTo>
                    <a:pt x="389" y="683"/>
                  </a:lnTo>
                  <a:lnTo>
                    <a:pt x="389" y="683"/>
                  </a:lnTo>
                  <a:lnTo>
                    <a:pt x="389" y="683"/>
                  </a:lnTo>
                  <a:lnTo>
                    <a:pt x="389" y="683"/>
                  </a:lnTo>
                  <a:lnTo>
                    <a:pt x="389" y="683"/>
                  </a:lnTo>
                  <a:lnTo>
                    <a:pt x="389" y="683"/>
                  </a:lnTo>
                  <a:lnTo>
                    <a:pt x="384" y="683"/>
                  </a:lnTo>
                  <a:lnTo>
                    <a:pt x="384" y="678"/>
                  </a:lnTo>
                  <a:lnTo>
                    <a:pt x="380" y="678"/>
                  </a:lnTo>
                  <a:lnTo>
                    <a:pt x="375" y="678"/>
                  </a:lnTo>
                  <a:lnTo>
                    <a:pt x="375" y="678"/>
                  </a:lnTo>
                  <a:lnTo>
                    <a:pt x="375" y="674"/>
                  </a:lnTo>
                  <a:lnTo>
                    <a:pt x="371" y="674"/>
                  </a:lnTo>
                  <a:lnTo>
                    <a:pt x="371" y="674"/>
                  </a:lnTo>
                  <a:lnTo>
                    <a:pt x="366" y="674"/>
                  </a:lnTo>
                  <a:lnTo>
                    <a:pt x="366" y="674"/>
                  </a:lnTo>
                  <a:lnTo>
                    <a:pt x="366" y="674"/>
                  </a:lnTo>
                  <a:lnTo>
                    <a:pt x="362" y="674"/>
                  </a:lnTo>
                  <a:lnTo>
                    <a:pt x="362" y="674"/>
                  </a:lnTo>
                  <a:lnTo>
                    <a:pt x="357" y="674"/>
                  </a:lnTo>
                  <a:lnTo>
                    <a:pt x="357" y="674"/>
                  </a:lnTo>
                  <a:lnTo>
                    <a:pt x="353" y="674"/>
                  </a:lnTo>
                  <a:lnTo>
                    <a:pt x="348" y="674"/>
                  </a:lnTo>
                  <a:lnTo>
                    <a:pt x="348" y="674"/>
                  </a:lnTo>
                  <a:lnTo>
                    <a:pt x="344" y="669"/>
                  </a:lnTo>
                  <a:lnTo>
                    <a:pt x="339" y="669"/>
                  </a:lnTo>
                  <a:lnTo>
                    <a:pt x="339" y="669"/>
                  </a:lnTo>
                  <a:lnTo>
                    <a:pt x="334" y="669"/>
                  </a:lnTo>
                  <a:lnTo>
                    <a:pt x="334" y="669"/>
                  </a:lnTo>
                  <a:lnTo>
                    <a:pt x="330" y="669"/>
                  </a:lnTo>
                  <a:lnTo>
                    <a:pt x="330" y="669"/>
                  </a:lnTo>
                  <a:lnTo>
                    <a:pt x="325" y="669"/>
                  </a:lnTo>
                  <a:lnTo>
                    <a:pt x="325" y="669"/>
                  </a:lnTo>
                  <a:lnTo>
                    <a:pt x="325" y="669"/>
                  </a:lnTo>
                  <a:lnTo>
                    <a:pt x="325" y="669"/>
                  </a:lnTo>
                  <a:lnTo>
                    <a:pt x="316" y="665"/>
                  </a:lnTo>
                  <a:lnTo>
                    <a:pt x="316" y="660"/>
                  </a:lnTo>
                  <a:lnTo>
                    <a:pt x="303" y="656"/>
                  </a:lnTo>
                  <a:lnTo>
                    <a:pt x="303" y="656"/>
                  </a:lnTo>
                  <a:lnTo>
                    <a:pt x="298" y="651"/>
                  </a:lnTo>
                  <a:lnTo>
                    <a:pt x="294" y="651"/>
                  </a:lnTo>
                  <a:lnTo>
                    <a:pt x="289" y="647"/>
                  </a:lnTo>
                  <a:lnTo>
                    <a:pt x="289" y="647"/>
                  </a:lnTo>
                  <a:lnTo>
                    <a:pt x="285" y="647"/>
                  </a:lnTo>
                  <a:lnTo>
                    <a:pt x="285" y="647"/>
                  </a:lnTo>
                  <a:lnTo>
                    <a:pt x="285" y="647"/>
                  </a:lnTo>
                  <a:lnTo>
                    <a:pt x="280" y="647"/>
                  </a:lnTo>
                  <a:lnTo>
                    <a:pt x="280" y="642"/>
                  </a:lnTo>
                  <a:lnTo>
                    <a:pt x="280" y="642"/>
                  </a:lnTo>
                  <a:lnTo>
                    <a:pt x="276" y="642"/>
                  </a:lnTo>
                  <a:lnTo>
                    <a:pt x="271" y="637"/>
                  </a:lnTo>
                  <a:lnTo>
                    <a:pt x="271" y="637"/>
                  </a:lnTo>
                  <a:lnTo>
                    <a:pt x="271" y="637"/>
                  </a:lnTo>
                  <a:lnTo>
                    <a:pt x="276" y="637"/>
                  </a:lnTo>
                  <a:lnTo>
                    <a:pt x="276" y="637"/>
                  </a:lnTo>
                  <a:lnTo>
                    <a:pt x="271" y="633"/>
                  </a:lnTo>
                  <a:lnTo>
                    <a:pt x="271" y="633"/>
                  </a:lnTo>
                  <a:lnTo>
                    <a:pt x="271" y="633"/>
                  </a:lnTo>
                  <a:lnTo>
                    <a:pt x="271" y="633"/>
                  </a:lnTo>
                  <a:lnTo>
                    <a:pt x="271" y="633"/>
                  </a:lnTo>
                  <a:lnTo>
                    <a:pt x="276" y="633"/>
                  </a:lnTo>
                  <a:lnTo>
                    <a:pt x="276" y="637"/>
                  </a:lnTo>
                  <a:lnTo>
                    <a:pt x="280" y="637"/>
                  </a:lnTo>
                  <a:lnTo>
                    <a:pt x="280" y="637"/>
                  </a:lnTo>
                  <a:lnTo>
                    <a:pt x="285" y="633"/>
                  </a:lnTo>
                  <a:lnTo>
                    <a:pt x="285" y="633"/>
                  </a:lnTo>
                  <a:lnTo>
                    <a:pt x="285" y="633"/>
                  </a:lnTo>
                  <a:lnTo>
                    <a:pt x="285" y="633"/>
                  </a:lnTo>
                  <a:lnTo>
                    <a:pt x="285" y="633"/>
                  </a:lnTo>
                  <a:lnTo>
                    <a:pt x="285" y="628"/>
                  </a:lnTo>
                  <a:lnTo>
                    <a:pt x="285" y="628"/>
                  </a:lnTo>
                  <a:lnTo>
                    <a:pt x="285" y="624"/>
                  </a:lnTo>
                  <a:lnTo>
                    <a:pt x="289" y="624"/>
                  </a:lnTo>
                  <a:lnTo>
                    <a:pt x="289" y="619"/>
                  </a:lnTo>
                  <a:lnTo>
                    <a:pt x="289" y="624"/>
                  </a:lnTo>
                  <a:lnTo>
                    <a:pt x="289" y="624"/>
                  </a:lnTo>
                  <a:lnTo>
                    <a:pt x="289" y="624"/>
                  </a:lnTo>
                  <a:lnTo>
                    <a:pt x="289" y="624"/>
                  </a:lnTo>
                  <a:lnTo>
                    <a:pt x="289" y="619"/>
                  </a:lnTo>
                  <a:lnTo>
                    <a:pt x="294" y="619"/>
                  </a:lnTo>
                  <a:lnTo>
                    <a:pt x="294" y="619"/>
                  </a:lnTo>
                  <a:lnTo>
                    <a:pt x="294" y="619"/>
                  </a:lnTo>
                  <a:lnTo>
                    <a:pt x="294" y="619"/>
                  </a:lnTo>
                  <a:lnTo>
                    <a:pt x="289" y="615"/>
                  </a:lnTo>
                  <a:lnTo>
                    <a:pt x="285" y="615"/>
                  </a:lnTo>
                  <a:lnTo>
                    <a:pt x="285" y="615"/>
                  </a:lnTo>
                  <a:lnTo>
                    <a:pt x="285" y="610"/>
                  </a:lnTo>
                  <a:lnTo>
                    <a:pt x="285" y="610"/>
                  </a:lnTo>
                  <a:lnTo>
                    <a:pt x="285" y="610"/>
                  </a:lnTo>
                  <a:lnTo>
                    <a:pt x="285" y="610"/>
                  </a:lnTo>
                  <a:lnTo>
                    <a:pt x="289" y="610"/>
                  </a:lnTo>
                  <a:lnTo>
                    <a:pt x="289" y="610"/>
                  </a:lnTo>
                  <a:lnTo>
                    <a:pt x="289" y="610"/>
                  </a:lnTo>
                  <a:lnTo>
                    <a:pt x="294" y="610"/>
                  </a:lnTo>
                  <a:lnTo>
                    <a:pt x="294" y="610"/>
                  </a:lnTo>
                  <a:lnTo>
                    <a:pt x="294" y="606"/>
                  </a:lnTo>
                  <a:lnTo>
                    <a:pt x="294" y="606"/>
                  </a:lnTo>
                  <a:lnTo>
                    <a:pt x="298" y="606"/>
                  </a:lnTo>
                  <a:lnTo>
                    <a:pt x="303" y="601"/>
                  </a:lnTo>
                  <a:lnTo>
                    <a:pt x="303" y="601"/>
                  </a:lnTo>
                  <a:lnTo>
                    <a:pt x="303" y="601"/>
                  </a:lnTo>
                  <a:lnTo>
                    <a:pt x="303" y="601"/>
                  </a:lnTo>
                  <a:lnTo>
                    <a:pt x="303" y="601"/>
                  </a:lnTo>
                  <a:lnTo>
                    <a:pt x="303" y="597"/>
                  </a:lnTo>
                  <a:lnTo>
                    <a:pt x="298" y="597"/>
                  </a:lnTo>
                  <a:lnTo>
                    <a:pt x="298" y="601"/>
                  </a:lnTo>
                  <a:lnTo>
                    <a:pt x="294" y="601"/>
                  </a:lnTo>
                  <a:lnTo>
                    <a:pt x="294" y="601"/>
                  </a:lnTo>
                  <a:lnTo>
                    <a:pt x="294" y="601"/>
                  </a:lnTo>
                  <a:lnTo>
                    <a:pt x="294" y="597"/>
                  </a:lnTo>
                  <a:lnTo>
                    <a:pt x="294" y="597"/>
                  </a:lnTo>
                  <a:lnTo>
                    <a:pt x="294" y="597"/>
                  </a:lnTo>
                  <a:lnTo>
                    <a:pt x="294" y="601"/>
                  </a:lnTo>
                  <a:lnTo>
                    <a:pt x="289" y="601"/>
                  </a:lnTo>
                  <a:lnTo>
                    <a:pt x="289" y="601"/>
                  </a:lnTo>
                  <a:lnTo>
                    <a:pt x="289" y="601"/>
                  </a:lnTo>
                  <a:lnTo>
                    <a:pt x="289" y="601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7"/>
                  </a:lnTo>
                  <a:lnTo>
                    <a:pt x="289" y="592"/>
                  </a:lnTo>
                  <a:lnTo>
                    <a:pt x="289" y="592"/>
                  </a:lnTo>
                  <a:lnTo>
                    <a:pt x="289" y="592"/>
                  </a:lnTo>
                  <a:lnTo>
                    <a:pt x="289" y="592"/>
                  </a:lnTo>
                  <a:lnTo>
                    <a:pt x="294" y="592"/>
                  </a:lnTo>
                  <a:lnTo>
                    <a:pt x="294" y="588"/>
                  </a:lnTo>
                  <a:lnTo>
                    <a:pt x="294" y="588"/>
                  </a:lnTo>
                  <a:lnTo>
                    <a:pt x="294" y="588"/>
                  </a:lnTo>
                  <a:lnTo>
                    <a:pt x="298" y="588"/>
                  </a:lnTo>
                  <a:lnTo>
                    <a:pt x="298" y="588"/>
                  </a:lnTo>
                  <a:lnTo>
                    <a:pt x="303" y="588"/>
                  </a:lnTo>
                  <a:lnTo>
                    <a:pt x="307" y="588"/>
                  </a:lnTo>
                  <a:lnTo>
                    <a:pt x="307" y="588"/>
                  </a:lnTo>
                  <a:lnTo>
                    <a:pt x="307" y="588"/>
                  </a:lnTo>
                  <a:lnTo>
                    <a:pt x="307" y="583"/>
                  </a:lnTo>
                  <a:lnTo>
                    <a:pt x="307" y="583"/>
                  </a:lnTo>
                  <a:lnTo>
                    <a:pt x="307" y="583"/>
                  </a:lnTo>
                  <a:lnTo>
                    <a:pt x="312" y="579"/>
                  </a:lnTo>
                  <a:lnTo>
                    <a:pt x="312" y="579"/>
                  </a:lnTo>
                  <a:lnTo>
                    <a:pt x="307" y="579"/>
                  </a:lnTo>
                  <a:lnTo>
                    <a:pt x="307" y="579"/>
                  </a:lnTo>
                  <a:lnTo>
                    <a:pt x="307" y="579"/>
                  </a:lnTo>
                  <a:lnTo>
                    <a:pt x="307" y="579"/>
                  </a:lnTo>
                  <a:lnTo>
                    <a:pt x="307" y="579"/>
                  </a:lnTo>
                  <a:lnTo>
                    <a:pt x="307" y="574"/>
                  </a:lnTo>
                  <a:lnTo>
                    <a:pt x="307" y="574"/>
                  </a:lnTo>
                  <a:lnTo>
                    <a:pt x="307" y="574"/>
                  </a:lnTo>
                  <a:lnTo>
                    <a:pt x="307" y="574"/>
                  </a:lnTo>
                  <a:lnTo>
                    <a:pt x="303" y="574"/>
                  </a:lnTo>
                  <a:lnTo>
                    <a:pt x="303" y="570"/>
                  </a:lnTo>
                  <a:lnTo>
                    <a:pt x="303" y="570"/>
                  </a:lnTo>
                  <a:lnTo>
                    <a:pt x="307" y="570"/>
                  </a:lnTo>
                  <a:lnTo>
                    <a:pt x="307" y="570"/>
                  </a:lnTo>
                  <a:lnTo>
                    <a:pt x="307" y="570"/>
                  </a:lnTo>
                  <a:lnTo>
                    <a:pt x="307" y="570"/>
                  </a:lnTo>
                  <a:lnTo>
                    <a:pt x="307" y="570"/>
                  </a:lnTo>
                  <a:lnTo>
                    <a:pt x="307" y="570"/>
                  </a:lnTo>
                  <a:lnTo>
                    <a:pt x="307" y="570"/>
                  </a:lnTo>
                  <a:lnTo>
                    <a:pt x="303" y="565"/>
                  </a:lnTo>
                  <a:lnTo>
                    <a:pt x="303" y="565"/>
                  </a:lnTo>
                  <a:lnTo>
                    <a:pt x="303" y="565"/>
                  </a:lnTo>
                  <a:lnTo>
                    <a:pt x="303" y="565"/>
                  </a:lnTo>
                  <a:lnTo>
                    <a:pt x="307" y="565"/>
                  </a:lnTo>
                  <a:lnTo>
                    <a:pt x="307" y="561"/>
                  </a:lnTo>
                  <a:lnTo>
                    <a:pt x="307" y="561"/>
                  </a:lnTo>
                  <a:lnTo>
                    <a:pt x="307" y="561"/>
                  </a:lnTo>
                  <a:lnTo>
                    <a:pt x="307" y="561"/>
                  </a:lnTo>
                  <a:lnTo>
                    <a:pt x="307" y="556"/>
                  </a:lnTo>
                  <a:lnTo>
                    <a:pt x="307" y="556"/>
                  </a:lnTo>
                  <a:lnTo>
                    <a:pt x="307" y="556"/>
                  </a:lnTo>
                  <a:lnTo>
                    <a:pt x="307" y="556"/>
                  </a:lnTo>
                  <a:lnTo>
                    <a:pt x="307" y="556"/>
                  </a:lnTo>
                  <a:lnTo>
                    <a:pt x="307" y="556"/>
                  </a:lnTo>
                  <a:lnTo>
                    <a:pt x="307" y="556"/>
                  </a:lnTo>
                  <a:lnTo>
                    <a:pt x="303" y="556"/>
                  </a:lnTo>
                  <a:lnTo>
                    <a:pt x="303" y="556"/>
                  </a:lnTo>
                  <a:lnTo>
                    <a:pt x="298" y="552"/>
                  </a:lnTo>
                  <a:lnTo>
                    <a:pt x="298" y="552"/>
                  </a:lnTo>
                  <a:lnTo>
                    <a:pt x="298" y="552"/>
                  </a:lnTo>
                  <a:lnTo>
                    <a:pt x="294" y="552"/>
                  </a:lnTo>
                  <a:lnTo>
                    <a:pt x="294" y="552"/>
                  </a:lnTo>
                  <a:lnTo>
                    <a:pt x="294" y="552"/>
                  </a:lnTo>
                  <a:lnTo>
                    <a:pt x="294" y="552"/>
                  </a:lnTo>
                  <a:lnTo>
                    <a:pt x="294" y="552"/>
                  </a:lnTo>
                  <a:lnTo>
                    <a:pt x="289" y="552"/>
                  </a:lnTo>
                  <a:lnTo>
                    <a:pt x="289" y="552"/>
                  </a:lnTo>
                  <a:lnTo>
                    <a:pt x="289" y="547"/>
                  </a:lnTo>
                  <a:lnTo>
                    <a:pt x="285" y="547"/>
                  </a:lnTo>
                  <a:lnTo>
                    <a:pt x="285" y="547"/>
                  </a:lnTo>
                  <a:lnTo>
                    <a:pt x="280" y="547"/>
                  </a:lnTo>
                  <a:lnTo>
                    <a:pt x="280" y="547"/>
                  </a:lnTo>
                  <a:lnTo>
                    <a:pt x="280" y="547"/>
                  </a:lnTo>
                  <a:lnTo>
                    <a:pt x="276" y="547"/>
                  </a:lnTo>
                  <a:lnTo>
                    <a:pt x="276" y="547"/>
                  </a:lnTo>
                  <a:lnTo>
                    <a:pt x="276" y="547"/>
                  </a:lnTo>
                  <a:lnTo>
                    <a:pt x="276" y="547"/>
                  </a:lnTo>
                  <a:lnTo>
                    <a:pt x="276" y="547"/>
                  </a:lnTo>
                  <a:lnTo>
                    <a:pt x="276" y="547"/>
                  </a:lnTo>
                  <a:lnTo>
                    <a:pt x="271" y="547"/>
                  </a:lnTo>
                  <a:lnTo>
                    <a:pt x="267" y="543"/>
                  </a:lnTo>
                  <a:lnTo>
                    <a:pt x="267" y="543"/>
                  </a:lnTo>
                  <a:lnTo>
                    <a:pt x="267" y="543"/>
                  </a:lnTo>
                  <a:lnTo>
                    <a:pt x="267" y="538"/>
                  </a:lnTo>
                  <a:lnTo>
                    <a:pt x="267" y="538"/>
                  </a:lnTo>
                  <a:lnTo>
                    <a:pt x="262" y="538"/>
                  </a:lnTo>
                  <a:lnTo>
                    <a:pt x="262" y="543"/>
                  </a:lnTo>
                  <a:lnTo>
                    <a:pt x="262" y="543"/>
                  </a:lnTo>
                  <a:lnTo>
                    <a:pt x="258" y="543"/>
                  </a:lnTo>
                  <a:lnTo>
                    <a:pt x="258" y="543"/>
                  </a:lnTo>
                  <a:lnTo>
                    <a:pt x="258" y="543"/>
                  </a:lnTo>
                  <a:lnTo>
                    <a:pt x="253" y="543"/>
                  </a:lnTo>
                  <a:lnTo>
                    <a:pt x="253" y="543"/>
                  </a:lnTo>
                  <a:lnTo>
                    <a:pt x="253" y="543"/>
                  </a:lnTo>
                  <a:lnTo>
                    <a:pt x="249" y="543"/>
                  </a:lnTo>
                  <a:lnTo>
                    <a:pt x="249" y="543"/>
                  </a:lnTo>
                  <a:lnTo>
                    <a:pt x="249" y="543"/>
                  </a:lnTo>
                  <a:lnTo>
                    <a:pt x="249" y="543"/>
                  </a:lnTo>
                  <a:lnTo>
                    <a:pt x="249" y="538"/>
                  </a:lnTo>
                  <a:lnTo>
                    <a:pt x="244" y="538"/>
                  </a:lnTo>
                  <a:lnTo>
                    <a:pt x="244" y="538"/>
                  </a:lnTo>
                  <a:lnTo>
                    <a:pt x="244" y="538"/>
                  </a:lnTo>
                  <a:lnTo>
                    <a:pt x="240" y="543"/>
                  </a:lnTo>
                  <a:lnTo>
                    <a:pt x="240" y="543"/>
                  </a:lnTo>
                  <a:lnTo>
                    <a:pt x="240" y="538"/>
                  </a:lnTo>
                  <a:lnTo>
                    <a:pt x="240" y="538"/>
                  </a:lnTo>
                  <a:lnTo>
                    <a:pt x="235" y="538"/>
                  </a:lnTo>
                  <a:lnTo>
                    <a:pt x="235" y="538"/>
                  </a:lnTo>
                  <a:lnTo>
                    <a:pt x="235" y="533"/>
                  </a:lnTo>
                  <a:lnTo>
                    <a:pt x="235" y="533"/>
                  </a:lnTo>
                  <a:lnTo>
                    <a:pt x="235" y="533"/>
                  </a:lnTo>
                  <a:lnTo>
                    <a:pt x="235" y="533"/>
                  </a:lnTo>
                  <a:lnTo>
                    <a:pt x="235" y="533"/>
                  </a:lnTo>
                  <a:lnTo>
                    <a:pt x="235" y="529"/>
                  </a:lnTo>
                  <a:lnTo>
                    <a:pt x="235" y="529"/>
                  </a:lnTo>
                  <a:lnTo>
                    <a:pt x="235" y="529"/>
                  </a:lnTo>
                  <a:lnTo>
                    <a:pt x="235" y="529"/>
                  </a:lnTo>
                  <a:lnTo>
                    <a:pt x="235" y="529"/>
                  </a:lnTo>
                  <a:lnTo>
                    <a:pt x="231" y="529"/>
                  </a:lnTo>
                  <a:lnTo>
                    <a:pt x="231" y="529"/>
                  </a:lnTo>
                  <a:lnTo>
                    <a:pt x="231" y="529"/>
                  </a:lnTo>
                  <a:lnTo>
                    <a:pt x="231" y="524"/>
                  </a:lnTo>
                  <a:lnTo>
                    <a:pt x="231" y="524"/>
                  </a:lnTo>
                  <a:lnTo>
                    <a:pt x="231" y="524"/>
                  </a:lnTo>
                  <a:lnTo>
                    <a:pt x="226" y="524"/>
                  </a:lnTo>
                  <a:lnTo>
                    <a:pt x="226" y="524"/>
                  </a:lnTo>
                  <a:lnTo>
                    <a:pt x="226" y="524"/>
                  </a:lnTo>
                  <a:lnTo>
                    <a:pt x="226" y="524"/>
                  </a:lnTo>
                  <a:lnTo>
                    <a:pt x="222" y="524"/>
                  </a:lnTo>
                  <a:lnTo>
                    <a:pt x="222" y="524"/>
                  </a:lnTo>
                  <a:lnTo>
                    <a:pt x="217" y="524"/>
                  </a:lnTo>
                  <a:lnTo>
                    <a:pt x="217" y="524"/>
                  </a:lnTo>
                  <a:lnTo>
                    <a:pt x="217" y="524"/>
                  </a:lnTo>
                  <a:lnTo>
                    <a:pt x="217" y="524"/>
                  </a:lnTo>
                  <a:lnTo>
                    <a:pt x="217" y="524"/>
                  </a:lnTo>
                  <a:lnTo>
                    <a:pt x="217" y="524"/>
                  </a:lnTo>
                  <a:lnTo>
                    <a:pt x="217" y="520"/>
                  </a:lnTo>
                  <a:lnTo>
                    <a:pt x="217" y="520"/>
                  </a:lnTo>
                  <a:lnTo>
                    <a:pt x="217" y="520"/>
                  </a:lnTo>
                  <a:lnTo>
                    <a:pt x="213" y="520"/>
                  </a:lnTo>
                  <a:lnTo>
                    <a:pt x="213" y="515"/>
                  </a:lnTo>
                  <a:lnTo>
                    <a:pt x="213" y="515"/>
                  </a:lnTo>
                  <a:lnTo>
                    <a:pt x="217" y="515"/>
                  </a:lnTo>
                  <a:lnTo>
                    <a:pt x="217" y="515"/>
                  </a:lnTo>
                  <a:lnTo>
                    <a:pt x="217" y="515"/>
                  </a:lnTo>
                  <a:lnTo>
                    <a:pt x="217" y="515"/>
                  </a:lnTo>
                  <a:lnTo>
                    <a:pt x="213" y="511"/>
                  </a:lnTo>
                  <a:lnTo>
                    <a:pt x="213" y="506"/>
                  </a:lnTo>
                  <a:lnTo>
                    <a:pt x="208" y="506"/>
                  </a:lnTo>
                  <a:lnTo>
                    <a:pt x="208" y="506"/>
                  </a:lnTo>
                  <a:lnTo>
                    <a:pt x="208" y="502"/>
                  </a:lnTo>
                  <a:lnTo>
                    <a:pt x="203" y="506"/>
                  </a:lnTo>
                  <a:lnTo>
                    <a:pt x="203" y="506"/>
                  </a:lnTo>
                  <a:lnTo>
                    <a:pt x="199" y="502"/>
                  </a:lnTo>
                  <a:lnTo>
                    <a:pt x="199" y="506"/>
                  </a:lnTo>
                  <a:lnTo>
                    <a:pt x="194" y="506"/>
                  </a:lnTo>
                  <a:lnTo>
                    <a:pt x="194" y="506"/>
                  </a:lnTo>
                  <a:lnTo>
                    <a:pt x="190" y="506"/>
                  </a:lnTo>
                  <a:lnTo>
                    <a:pt x="190" y="506"/>
                  </a:lnTo>
                  <a:lnTo>
                    <a:pt x="190" y="506"/>
                  </a:lnTo>
                  <a:lnTo>
                    <a:pt x="185" y="506"/>
                  </a:lnTo>
                  <a:lnTo>
                    <a:pt x="185" y="506"/>
                  </a:lnTo>
                  <a:lnTo>
                    <a:pt x="185" y="511"/>
                  </a:lnTo>
                  <a:lnTo>
                    <a:pt x="185" y="511"/>
                  </a:lnTo>
                  <a:lnTo>
                    <a:pt x="185" y="511"/>
                  </a:lnTo>
                  <a:lnTo>
                    <a:pt x="181" y="511"/>
                  </a:lnTo>
                  <a:lnTo>
                    <a:pt x="181" y="511"/>
                  </a:lnTo>
                  <a:lnTo>
                    <a:pt x="181" y="511"/>
                  </a:lnTo>
                  <a:lnTo>
                    <a:pt x="181" y="511"/>
                  </a:lnTo>
                  <a:lnTo>
                    <a:pt x="181" y="511"/>
                  </a:lnTo>
                  <a:lnTo>
                    <a:pt x="181" y="506"/>
                  </a:lnTo>
                  <a:lnTo>
                    <a:pt x="176" y="506"/>
                  </a:lnTo>
                  <a:lnTo>
                    <a:pt x="176" y="506"/>
                  </a:lnTo>
                  <a:lnTo>
                    <a:pt x="176" y="506"/>
                  </a:lnTo>
                  <a:lnTo>
                    <a:pt x="176" y="506"/>
                  </a:lnTo>
                  <a:lnTo>
                    <a:pt x="176" y="502"/>
                  </a:lnTo>
                  <a:lnTo>
                    <a:pt x="176" y="502"/>
                  </a:lnTo>
                  <a:lnTo>
                    <a:pt x="176" y="502"/>
                  </a:lnTo>
                  <a:lnTo>
                    <a:pt x="172" y="497"/>
                  </a:lnTo>
                  <a:lnTo>
                    <a:pt x="172" y="497"/>
                  </a:lnTo>
                  <a:lnTo>
                    <a:pt x="176" y="497"/>
                  </a:lnTo>
                  <a:lnTo>
                    <a:pt x="176" y="497"/>
                  </a:lnTo>
                  <a:lnTo>
                    <a:pt x="172" y="497"/>
                  </a:lnTo>
                  <a:lnTo>
                    <a:pt x="172" y="493"/>
                  </a:lnTo>
                  <a:lnTo>
                    <a:pt x="172" y="493"/>
                  </a:lnTo>
                  <a:lnTo>
                    <a:pt x="172" y="493"/>
                  </a:lnTo>
                  <a:lnTo>
                    <a:pt x="167" y="493"/>
                  </a:lnTo>
                  <a:lnTo>
                    <a:pt x="172" y="493"/>
                  </a:lnTo>
                  <a:lnTo>
                    <a:pt x="172" y="488"/>
                  </a:lnTo>
                  <a:lnTo>
                    <a:pt x="172" y="488"/>
                  </a:lnTo>
                  <a:lnTo>
                    <a:pt x="172" y="488"/>
                  </a:lnTo>
                  <a:lnTo>
                    <a:pt x="172" y="488"/>
                  </a:lnTo>
                  <a:lnTo>
                    <a:pt x="176" y="488"/>
                  </a:lnTo>
                  <a:lnTo>
                    <a:pt x="176" y="488"/>
                  </a:lnTo>
                  <a:lnTo>
                    <a:pt x="176" y="488"/>
                  </a:lnTo>
                  <a:lnTo>
                    <a:pt x="176" y="488"/>
                  </a:lnTo>
                  <a:lnTo>
                    <a:pt x="181" y="488"/>
                  </a:lnTo>
                  <a:lnTo>
                    <a:pt x="181" y="488"/>
                  </a:lnTo>
                  <a:lnTo>
                    <a:pt x="181" y="488"/>
                  </a:lnTo>
                  <a:lnTo>
                    <a:pt x="185" y="488"/>
                  </a:lnTo>
                  <a:lnTo>
                    <a:pt x="185" y="488"/>
                  </a:lnTo>
                  <a:lnTo>
                    <a:pt x="185" y="488"/>
                  </a:lnTo>
                  <a:lnTo>
                    <a:pt x="190" y="484"/>
                  </a:lnTo>
                  <a:lnTo>
                    <a:pt x="190" y="484"/>
                  </a:lnTo>
                  <a:lnTo>
                    <a:pt x="190" y="484"/>
                  </a:lnTo>
                  <a:lnTo>
                    <a:pt x="190" y="484"/>
                  </a:lnTo>
                  <a:lnTo>
                    <a:pt x="190" y="484"/>
                  </a:lnTo>
                  <a:lnTo>
                    <a:pt x="185" y="484"/>
                  </a:lnTo>
                  <a:lnTo>
                    <a:pt x="185" y="479"/>
                  </a:lnTo>
                  <a:lnTo>
                    <a:pt x="185" y="479"/>
                  </a:lnTo>
                  <a:lnTo>
                    <a:pt x="185" y="479"/>
                  </a:lnTo>
                  <a:lnTo>
                    <a:pt x="185" y="479"/>
                  </a:lnTo>
                  <a:lnTo>
                    <a:pt x="181" y="479"/>
                  </a:lnTo>
                  <a:lnTo>
                    <a:pt x="176" y="479"/>
                  </a:lnTo>
                  <a:lnTo>
                    <a:pt x="176" y="479"/>
                  </a:lnTo>
                  <a:lnTo>
                    <a:pt x="172" y="475"/>
                  </a:lnTo>
                  <a:lnTo>
                    <a:pt x="176" y="475"/>
                  </a:lnTo>
                  <a:lnTo>
                    <a:pt x="176" y="475"/>
                  </a:lnTo>
                  <a:lnTo>
                    <a:pt x="176" y="475"/>
                  </a:lnTo>
                  <a:lnTo>
                    <a:pt x="176" y="475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7" y="470"/>
                  </a:lnTo>
                  <a:lnTo>
                    <a:pt x="167" y="466"/>
                  </a:lnTo>
                  <a:lnTo>
                    <a:pt x="163" y="466"/>
                  </a:lnTo>
                  <a:lnTo>
                    <a:pt x="163" y="466"/>
                  </a:lnTo>
                  <a:lnTo>
                    <a:pt x="163" y="466"/>
                  </a:lnTo>
                  <a:lnTo>
                    <a:pt x="163" y="466"/>
                  </a:lnTo>
                  <a:lnTo>
                    <a:pt x="163" y="461"/>
                  </a:lnTo>
                  <a:lnTo>
                    <a:pt x="163" y="461"/>
                  </a:lnTo>
                  <a:lnTo>
                    <a:pt x="163" y="461"/>
                  </a:lnTo>
                  <a:lnTo>
                    <a:pt x="158" y="461"/>
                  </a:lnTo>
                  <a:lnTo>
                    <a:pt x="158" y="457"/>
                  </a:lnTo>
                  <a:lnTo>
                    <a:pt x="158" y="457"/>
                  </a:lnTo>
                  <a:lnTo>
                    <a:pt x="158" y="457"/>
                  </a:lnTo>
                  <a:lnTo>
                    <a:pt x="158" y="457"/>
                  </a:lnTo>
                  <a:lnTo>
                    <a:pt x="158" y="457"/>
                  </a:lnTo>
                  <a:lnTo>
                    <a:pt x="158" y="452"/>
                  </a:lnTo>
                  <a:lnTo>
                    <a:pt x="158" y="452"/>
                  </a:lnTo>
                  <a:lnTo>
                    <a:pt x="158" y="452"/>
                  </a:lnTo>
                  <a:lnTo>
                    <a:pt x="158" y="452"/>
                  </a:lnTo>
                  <a:lnTo>
                    <a:pt x="158" y="448"/>
                  </a:lnTo>
                  <a:lnTo>
                    <a:pt x="158" y="448"/>
                  </a:lnTo>
                  <a:lnTo>
                    <a:pt x="158" y="448"/>
                  </a:lnTo>
                  <a:lnTo>
                    <a:pt x="158" y="448"/>
                  </a:lnTo>
                  <a:lnTo>
                    <a:pt x="158" y="448"/>
                  </a:lnTo>
                  <a:lnTo>
                    <a:pt x="158" y="443"/>
                  </a:lnTo>
                  <a:lnTo>
                    <a:pt x="158" y="443"/>
                  </a:lnTo>
                  <a:lnTo>
                    <a:pt x="158" y="443"/>
                  </a:lnTo>
                  <a:lnTo>
                    <a:pt x="158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49" y="439"/>
                  </a:lnTo>
                  <a:lnTo>
                    <a:pt x="149" y="439"/>
                  </a:lnTo>
                  <a:lnTo>
                    <a:pt x="145" y="439"/>
                  </a:lnTo>
                  <a:lnTo>
                    <a:pt x="145" y="439"/>
                  </a:lnTo>
                  <a:lnTo>
                    <a:pt x="145" y="439"/>
                  </a:lnTo>
                  <a:lnTo>
                    <a:pt x="140" y="439"/>
                  </a:lnTo>
                  <a:lnTo>
                    <a:pt x="140" y="439"/>
                  </a:lnTo>
                  <a:lnTo>
                    <a:pt x="140" y="439"/>
                  </a:lnTo>
                  <a:lnTo>
                    <a:pt x="140" y="439"/>
                  </a:lnTo>
                  <a:lnTo>
                    <a:pt x="140" y="439"/>
                  </a:lnTo>
                  <a:lnTo>
                    <a:pt x="136" y="443"/>
                  </a:lnTo>
                  <a:lnTo>
                    <a:pt x="136" y="443"/>
                  </a:lnTo>
                  <a:lnTo>
                    <a:pt x="136" y="439"/>
                  </a:lnTo>
                  <a:lnTo>
                    <a:pt x="136" y="439"/>
                  </a:lnTo>
                  <a:lnTo>
                    <a:pt x="136" y="439"/>
                  </a:lnTo>
                  <a:lnTo>
                    <a:pt x="136" y="439"/>
                  </a:lnTo>
                  <a:lnTo>
                    <a:pt x="136" y="439"/>
                  </a:lnTo>
                  <a:lnTo>
                    <a:pt x="131" y="439"/>
                  </a:lnTo>
                  <a:lnTo>
                    <a:pt x="131" y="434"/>
                  </a:lnTo>
                  <a:lnTo>
                    <a:pt x="131" y="434"/>
                  </a:lnTo>
                  <a:lnTo>
                    <a:pt x="127" y="434"/>
                  </a:lnTo>
                  <a:lnTo>
                    <a:pt x="127" y="439"/>
                  </a:lnTo>
                  <a:lnTo>
                    <a:pt x="127" y="439"/>
                  </a:lnTo>
                  <a:lnTo>
                    <a:pt x="127" y="434"/>
                  </a:lnTo>
                  <a:lnTo>
                    <a:pt x="122" y="434"/>
                  </a:lnTo>
                  <a:lnTo>
                    <a:pt x="122" y="434"/>
                  </a:lnTo>
                  <a:lnTo>
                    <a:pt x="122" y="434"/>
                  </a:lnTo>
                  <a:lnTo>
                    <a:pt x="122" y="434"/>
                  </a:lnTo>
                  <a:lnTo>
                    <a:pt x="118" y="434"/>
                  </a:lnTo>
                  <a:lnTo>
                    <a:pt x="118" y="434"/>
                  </a:lnTo>
                  <a:lnTo>
                    <a:pt x="118" y="434"/>
                  </a:lnTo>
                  <a:lnTo>
                    <a:pt x="118" y="434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8" y="425"/>
                  </a:lnTo>
                  <a:lnTo>
                    <a:pt x="118" y="425"/>
                  </a:lnTo>
                  <a:lnTo>
                    <a:pt x="113" y="425"/>
                  </a:lnTo>
                  <a:lnTo>
                    <a:pt x="113" y="425"/>
                  </a:lnTo>
                  <a:lnTo>
                    <a:pt x="113" y="425"/>
                  </a:lnTo>
                  <a:lnTo>
                    <a:pt x="113" y="420"/>
                  </a:lnTo>
                  <a:lnTo>
                    <a:pt x="113" y="420"/>
                  </a:lnTo>
                  <a:lnTo>
                    <a:pt x="113" y="420"/>
                  </a:lnTo>
                  <a:lnTo>
                    <a:pt x="109" y="420"/>
                  </a:lnTo>
                  <a:lnTo>
                    <a:pt x="109" y="420"/>
                  </a:lnTo>
                  <a:lnTo>
                    <a:pt x="109" y="420"/>
                  </a:lnTo>
                  <a:lnTo>
                    <a:pt x="109" y="416"/>
                  </a:lnTo>
                  <a:lnTo>
                    <a:pt x="109" y="416"/>
                  </a:lnTo>
                  <a:lnTo>
                    <a:pt x="109" y="416"/>
                  </a:lnTo>
                  <a:lnTo>
                    <a:pt x="109" y="416"/>
                  </a:lnTo>
                  <a:lnTo>
                    <a:pt x="109" y="416"/>
                  </a:lnTo>
                  <a:lnTo>
                    <a:pt x="109" y="411"/>
                  </a:lnTo>
                  <a:lnTo>
                    <a:pt x="109" y="411"/>
                  </a:lnTo>
                  <a:lnTo>
                    <a:pt x="109" y="411"/>
                  </a:lnTo>
                  <a:lnTo>
                    <a:pt x="109" y="411"/>
                  </a:lnTo>
                  <a:lnTo>
                    <a:pt x="104" y="411"/>
                  </a:lnTo>
                  <a:lnTo>
                    <a:pt x="104" y="407"/>
                  </a:lnTo>
                  <a:lnTo>
                    <a:pt x="104" y="407"/>
                  </a:lnTo>
                  <a:lnTo>
                    <a:pt x="104" y="407"/>
                  </a:lnTo>
                  <a:lnTo>
                    <a:pt x="104" y="407"/>
                  </a:lnTo>
                  <a:lnTo>
                    <a:pt x="104" y="407"/>
                  </a:lnTo>
                  <a:lnTo>
                    <a:pt x="104" y="407"/>
                  </a:lnTo>
                  <a:lnTo>
                    <a:pt x="104" y="402"/>
                  </a:lnTo>
                  <a:lnTo>
                    <a:pt x="104" y="402"/>
                  </a:lnTo>
                  <a:lnTo>
                    <a:pt x="104" y="402"/>
                  </a:lnTo>
                  <a:lnTo>
                    <a:pt x="109" y="402"/>
                  </a:lnTo>
                  <a:lnTo>
                    <a:pt x="109" y="402"/>
                  </a:lnTo>
                  <a:lnTo>
                    <a:pt x="109" y="402"/>
                  </a:lnTo>
                  <a:lnTo>
                    <a:pt x="109" y="402"/>
                  </a:lnTo>
                  <a:lnTo>
                    <a:pt x="109" y="402"/>
                  </a:lnTo>
                  <a:lnTo>
                    <a:pt x="104" y="402"/>
                  </a:lnTo>
                  <a:lnTo>
                    <a:pt x="104" y="398"/>
                  </a:lnTo>
                  <a:lnTo>
                    <a:pt x="104" y="398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4" y="389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4" y="380"/>
                  </a:lnTo>
                  <a:lnTo>
                    <a:pt x="104" y="380"/>
                  </a:lnTo>
                  <a:lnTo>
                    <a:pt x="104" y="375"/>
                  </a:lnTo>
                  <a:lnTo>
                    <a:pt x="104" y="375"/>
                  </a:lnTo>
                  <a:lnTo>
                    <a:pt x="104" y="375"/>
                  </a:lnTo>
                  <a:lnTo>
                    <a:pt x="109" y="375"/>
                  </a:lnTo>
                  <a:lnTo>
                    <a:pt x="109" y="375"/>
                  </a:lnTo>
                  <a:lnTo>
                    <a:pt x="109" y="375"/>
                  </a:lnTo>
                  <a:lnTo>
                    <a:pt x="109" y="375"/>
                  </a:lnTo>
                  <a:lnTo>
                    <a:pt x="109" y="375"/>
                  </a:lnTo>
                  <a:lnTo>
                    <a:pt x="109" y="371"/>
                  </a:lnTo>
                  <a:lnTo>
                    <a:pt x="109" y="371"/>
                  </a:lnTo>
                  <a:lnTo>
                    <a:pt x="109" y="371"/>
                  </a:lnTo>
                  <a:lnTo>
                    <a:pt x="109" y="371"/>
                  </a:lnTo>
                  <a:lnTo>
                    <a:pt x="109" y="366"/>
                  </a:lnTo>
                  <a:lnTo>
                    <a:pt x="104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13" y="366"/>
                  </a:lnTo>
                  <a:lnTo>
                    <a:pt x="113" y="366"/>
                  </a:lnTo>
                  <a:lnTo>
                    <a:pt x="113" y="366"/>
                  </a:lnTo>
                  <a:lnTo>
                    <a:pt x="113" y="366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18" y="362"/>
                  </a:lnTo>
                  <a:lnTo>
                    <a:pt x="118" y="362"/>
                  </a:lnTo>
                  <a:lnTo>
                    <a:pt x="118" y="362"/>
                  </a:lnTo>
                  <a:lnTo>
                    <a:pt x="122" y="362"/>
                  </a:lnTo>
                  <a:lnTo>
                    <a:pt x="127" y="362"/>
                  </a:lnTo>
                  <a:lnTo>
                    <a:pt x="136" y="362"/>
                  </a:lnTo>
                  <a:lnTo>
                    <a:pt x="136" y="362"/>
                  </a:lnTo>
                  <a:lnTo>
                    <a:pt x="136" y="362"/>
                  </a:lnTo>
                  <a:lnTo>
                    <a:pt x="131" y="362"/>
                  </a:lnTo>
                  <a:lnTo>
                    <a:pt x="131" y="362"/>
                  </a:lnTo>
                  <a:lnTo>
                    <a:pt x="131" y="357"/>
                  </a:lnTo>
                  <a:lnTo>
                    <a:pt x="127" y="357"/>
                  </a:lnTo>
                  <a:lnTo>
                    <a:pt x="127" y="357"/>
                  </a:lnTo>
                  <a:lnTo>
                    <a:pt x="122" y="357"/>
                  </a:lnTo>
                  <a:lnTo>
                    <a:pt x="118" y="357"/>
                  </a:lnTo>
                  <a:lnTo>
                    <a:pt x="113" y="357"/>
                  </a:lnTo>
                  <a:lnTo>
                    <a:pt x="113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13" y="353"/>
                  </a:lnTo>
                  <a:lnTo>
                    <a:pt x="113" y="353"/>
                  </a:lnTo>
                  <a:lnTo>
                    <a:pt x="113" y="348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4" y="353"/>
                  </a:lnTo>
                  <a:lnTo>
                    <a:pt x="100" y="353"/>
                  </a:lnTo>
                  <a:lnTo>
                    <a:pt x="104" y="348"/>
                  </a:lnTo>
                  <a:lnTo>
                    <a:pt x="109" y="344"/>
                  </a:lnTo>
                  <a:lnTo>
                    <a:pt x="109" y="344"/>
                  </a:lnTo>
                  <a:lnTo>
                    <a:pt x="109" y="344"/>
                  </a:lnTo>
                  <a:lnTo>
                    <a:pt x="113" y="344"/>
                  </a:lnTo>
                  <a:lnTo>
                    <a:pt x="113" y="339"/>
                  </a:lnTo>
                  <a:lnTo>
                    <a:pt x="113" y="339"/>
                  </a:lnTo>
                  <a:lnTo>
                    <a:pt x="118" y="339"/>
                  </a:lnTo>
                  <a:lnTo>
                    <a:pt x="122" y="335"/>
                  </a:lnTo>
                  <a:lnTo>
                    <a:pt x="122" y="335"/>
                  </a:lnTo>
                  <a:lnTo>
                    <a:pt x="122" y="330"/>
                  </a:lnTo>
                  <a:lnTo>
                    <a:pt x="127" y="330"/>
                  </a:lnTo>
                  <a:lnTo>
                    <a:pt x="127" y="330"/>
                  </a:lnTo>
                  <a:lnTo>
                    <a:pt x="131" y="325"/>
                  </a:lnTo>
                  <a:lnTo>
                    <a:pt x="131" y="321"/>
                  </a:lnTo>
                  <a:lnTo>
                    <a:pt x="131" y="321"/>
                  </a:lnTo>
                  <a:lnTo>
                    <a:pt x="136" y="316"/>
                  </a:lnTo>
                  <a:lnTo>
                    <a:pt x="140" y="312"/>
                  </a:lnTo>
                  <a:lnTo>
                    <a:pt x="140" y="312"/>
                  </a:lnTo>
                  <a:lnTo>
                    <a:pt x="140" y="312"/>
                  </a:lnTo>
                  <a:lnTo>
                    <a:pt x="140" y="307"/>
                  </a:lnTo>
                  <a:lnTo>
                    <a:pt x="140" y="307"/>
                  </a:lnTo>
                  <a:lnTo>
                    <a:pt x="140" y="307"/>
                  </a:lnTo>
                  <a:lnTo>
                    <a:pt x="140" y="303"/>
                  </a:lnTo>
                  <a:lnTo>
                    <a:pt x="140" y="303"/>
                  </a:lnTo>
                  <a:lnTo>
                    <a:pt x="140" y="303"/>
                  </a:lnTo>
                  <a:lnTo>
                    <a:pt x="136" y="303"/>
                  </a:lnTo>
                  <a:lnTo>
                    <a:pt x="136" y="298"/>
                  </a:lnTo>
                  <a:lnTo>
                    <a:pt x="131" y="298"/>
                  </a:lnTo>
                  <a:lnTo>
                    <a:pt x="131" y="298"/>
                  </a:lnTo>
                  <a:lnTo>
                    <a:pt x="127" y="294"/>
                  </a:lnTo>
                  <a:lnTo>
                    <a:pt x="122" y="294"/>
                  </a:lnTo>
                  <a:lnTo>
                    <a:pt x="118" y="289"/>
                  </a:lnTo>
                  <a:lnTo>
                    <a:pt x="118" y="289"/>
                  </a:lnTo>
                  <a:lnTo>
                    <a:pt x="122" y="289"/>
                  </a:lnTo>
                  <a:lnTo>
                    <a:pt x="122" y="285"/>
                  </a:lnTo>
                  <a:lnTo>
                    <a:pt x="127" y="285"/>
                  </a:lnTo>
                  <a:lnTo>
                    <a:pt x="127" y="285"/>
                  </a:lnTo>
                  <a:lnTo>
                    <a:pt x="127" y="285"/>
                  </a:lnTo>
                  <a:lnTo>
                    <a:pt x="127" y="280"/>
                  </a:lnTo>
                  <a:lnTo>
                    <a:pt x="122" y="280"/>
                  </a:lnTo>
                  <a:lnTo>
                    <a:pt x="122" y="280"/>
                  </a:lnTo>
                  <a:lnTo>
                    <a:pt x="118" y="280"/>
                  </a:lnTo>
                  <a:lnTo>
                    <a:pt x="118" y="276"/>
                  </a:lnTo>
                  <a:lnTo>
                    <a:pt x="118" y="276"/>
                  </a:lnTo>
                  <a:lnTo>
                    <a:pt x="118" y="276"/>
                  </a:lnTo>
                  <a:lnTo>
                    <a:pt x="118" y="276"/>
                  </a:lnTo>
                  <a:lnTo>
                    <a:pt x="118" y="271"/>
                  </a:lnTo>
                  <a:lnTo>
                    <a:pt x="118" y="271"/>
                  </a:lnTo>
                  <a:lnTo>
                    <a:pt x="118" y="271"/>
                  </a:lnTo>
                  <a:lnTo>
                    <a:pt x="113" y="271"/>
                  </a:lnTo>
                  <a:lnTo>
                    <a:pt x="113" y="271"/>
                  </a:lnTo>
                  <a:lnTo>
                    <a:pt x="113" y="267"/>
                  </a:lnTo>
                  <a:lnTo>
                    <a:pt x="109" y="267"/>
                  </a:lnTo>
                  <a:lnTo>
                    <a:pt x="109" y="267"/>
                  </a:lnTo>
                  <a:lnTo>
                    <a:pt x="109" y="267"/>
                  </a:lnTo>
                  <a:lnTo>
                    <a:pt x="113" y="267"/>
                  </a:lnTo>
                  <a:lnTo>
                    <a:pt x="113" y="267"/>
                  </a:lnTo>
                  <a:lnTo>
                    <a:pt x="113" y="262"/>
                  </a:lnTo>
                  <a:lnTo>
                    <a:pt x="113" y="262"/>
                  </a:lnTo>
                  <a:lnTo>
                    <a:pt x="113" y="262"/>
                  </a:lnTo>
                  <a:lnTo>
                    <a:pt x="109" y="262"/>
                  </a:lnTo>
                  <a:lnTo>
                    <a:pt x="109" y="262"/>
                  </a:lnTo>
                  <a:lnTo>
                    <a:pt x="109" y="262"/>
                  </a:lnTo>
                  <a:lnTo>
                    <a:pt x="109" y="262"/>
                  </a:lnTo>
                  <a:lnTo>
                    <a:pt x="109" y="262"/>
                  </a:lnTo>
                  <a:lnTo>
                    <a:pt x="109" y="258"/>
                  </a:lnTo>
                  <a:lnTo>
                    <a:pt x="113" y="258"/>
                  </a:lnTo>
                  <a:lnTo>
                    <a:pt x="109" y="253"/>
                  </a:lnTo>
                  <a:lnTo>
                    <a:pt x="109" y="253"/>
                  </a:lnTo>
                  <a:lnTo>
                    <a:pt x="113" y="253"/>
                  </a:lnTo>
                  <a:lnTo>
                    <a:pt x="113" y="253"/>
                  </a:lnTo>
                  <a:lnTo>
                    <a:pt x="113" y="253"/>
                  </a:lnTo>
                  <a:lnTo>
                    <a:pt x="113" y="253"/>
                  </a:lnTo>
                  <a:lnTo>
                    <a:pt x="113" y="253"/>
                  </a:lnTo>
                  <a:lnTo>
                    <a:pt x="113" y="249"/>
                  </a:lnTo>
                  <a:lnTo>
                    <a:pt x="109" y="249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04" y="240"/>
                  </a:lnTo>
                  <a:lnTo>
                    <a:pt x="104" y="240"/>
                  </a:lnTo>
                  <a:lnTo>
                    <a:pt x="104" y="240"/>
                  </a:lnTo>
                  <a:lnTo>
                    <a:pt x="104" y="235"/>
                  </a:lnTo>
                  <a:lnTo>
                    <a:pt x="100" y="235"/>
                  </a:lnTo>
                  <a:lnTo>
                    <a:pt x="100" y="231"/>
                  </a:lnTo>
                  <a:lnTo>
                    <a:pt x="100" y="231"/>
                  </a:lnTo>
                  <a:lnTo>
                    <a:pt x="100" y="231"/>
                  </a:lnTo>
                  <a:lnTo>
                    <a:pt x="100" y="231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0" y="212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1" y="208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2" y="194"/>
                  </a:lnTo>
                  <a:lnTo>
                    <a:pt x="82" y="194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6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85"/>
                  </a:lnTo>
                  <a:lnTo>
                    <a:pt x="95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0" y="181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9" y="181"/>
                  </a:lnTo>
                  <a:lnTo>
                    <a:pt x="109" y="181"/>
                  </a:lnTo>
                  <a:lnTo>
                    <a:pt x="109" y="181"/>
                  </a:lnTo>
                  <a:lnTo>
                    <a:pt x="109" y="181"/>
                  </a:lnTo>
                  <a:lnTo>
                    <a:pt x="109" y="181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113" y="181"/>
                  </a:lnTo>
                  <a:lnTo>
                    <a:pt x="118" y="181"/>
                  </a:lnTo>
                  <a:lnTo>
                    <a:pt x="118" y="176"/>
                  </a:lnTo>
                  <a:lnTo>
                    <a:pt x="118" y="176"/>
                  </a:lnTo>
                  <a:lnTo>
                    <a:pt x="118" y="17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22" y="172"/>
                  </a:lnTo>
                  <a:lnTo>
                    <a:pt x="127" y="176"/>
                  </a:lnTo>
                  <a:lnTo>
                    <a:pt x="127" y="176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27" y="181"/>
                  </a:lnTo>
                  <a:lnTo>
                    <a:pt x="127" y="181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6" y="181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40" y="185"/>
                  </a:lnTo>
                  <a:lnTo>
                    <a:pt x="140" y="185"/>
                  </a:lnTo>
                  <a:lnTo>
                    <a:pt x="140" y="185"/>
                  </a:lnTo>
                  <a:lnTo>
                    <a:pt x="140" y="185"/>
                  </a:lnTo>
                  <a:lnTo>
                    <a:pt x="140" y="185"/>
                  </a:lnTo>
                  <a:lnTo>
                    <a:pt x="140" y="190"/>
                  </a:lnTo>
                  <a:lnTo>
                    <a:pt x="136" y="190"/>
                  </a:lnTo>
                  <a:lnTo>
                    <a:pt x="136" y="190"/>
                  </a:lnTo>
                  <a:lnTo>
                    <a:pt x="140" y="190"/>
                  </a:lnTo>
                  <a:lnTo>
                    <a:pt x="140" y="190"/>
                  </a:lnTo>
                  <a:lnTo>
                    <a:pt x="140" y="185"/>
                  </a:lnTo>
                  <a:lnTo>
                    <a:pt x="145" y="185"/>
                  </a:lnTo>
                  <a:lnTo>
                    <a:pt x="149" y="185"/>
                  </a:lnTo>
                  <a:lnTo>
                    <a:pt x="149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63" y="185"/>
                  </a:lnTo>
                  <a:lnTo>
                    <a:pt x="163" y="185"/>
                  </a:lnTo>
                  <a:lnTo>
                    <a:pt x="167" y="185"/>
                  </a:lnTo>
                  <a:lnTo>
                    <a:pt x="176" y="190"/>
                  </a:lnTo>
                  <a:lnTo>
                    <a:pt x="194" y="194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208" y="203"/>
                  </a:lnTo>
                  <a:lnTo>
                    <a:pt x="208" y="203"/>
                  </a:lnTo>
                  <a:lnTo>
                    <a:pt x="208" y="203"/>
                  </a:lnTo>
                  <a:lnTo>
                    <a:pt x="217" y="208"/>
                  </a:lnTo>
                  <a:lnTo>
                    <a:pt x="222" y="208"/>
                  </a:lnTo>
                  <a:lnTo>
                    <a:pt x="222" y="208"/>
                  </a:lnTo>
                  <a:lnTo>
                    <a:pt x="222" y="203"/>
                  </a:lnTo>
                  <a:lnTo>
                    <a:pt x="222" y="208"/>
                  </a:lnTo>
                  <a:lnTo>
                    <a:pt x="222" y="208"/>
                  </a:lnTo>
                  <a:lnTo>
                    <a:pt x="222" y="208"/>
                  </a:lnTo>
                  <a:lnTo>
                    <a:pt x="226" y="208"/>
                  </a:lnTo>
                  <a:lnTo>
                    <a:pt x="231" y="212"/>
                  </a:lnTo>
                  <a:lnTo>
                    <a:pt x="231" y="212"/>
                  </a:lnTo>
                  <a:lnTo>
                    <a:pt x="231" y="212"/>
                  </a:lnTo>
                  <a:lnTo>
                    <a:pt x="235" y="212"/>
                  </a:lnTo>
                  <a:lnTo>
                    <a:pt x="235" y="212"/>
                  </a:lnTo>
                  <a:lnTo>
                    <a:pt x="240" y="217"/>
                  </a:lnTo>
                  <a:lnTo>
                    <a:pt x="240" y="222"/>
                  </a:lnTo>
                  <a:lnTo>
                    <a:pt x="240" y="222"/>
                  </a:lnTo>
                  <a:lnTo>
                    <a:pt x="244" y="222"/>
                  </a:lnTo>
                  <a:lnTo>
                    <a:pt x="244" y="222"/>
                  </a:lnTo>
                  <a:lnTo>
                    <a:pt x="244" y="226"/>
                  </a:lnTo>
                  <a:lnTo>
                    <a:pt x="244" y="231"/>
                  </a:lnTo>
                  <a:lnTo>
                    <a:pt x="244" y="231"/>
                  </a:lnTo>
                  <a:lnTo>
                    <a:pt x="240" y="240"/>
                  </a:lnTo>
                  <a:lnTo>
                    <a:pt x="235" y="240"/>
                  </a:lnTo>
                  <a:lnTo>
                    <a:pt x="226" y="244"/>
                  </a:lnTo>
                  <a:lnTo>
                    <a:pt x="217" y="244"/>
                  </a:lnTo>
                  <a:lnTo>
                    <a:pt x="213" y="244"/>
                  </a:lnTo>
                  <a:lnTo>
                    <a:pt x="208" y="244"/>
                  </a:lnTo>
                  <a:lnTo>
                    <a:pt x="203" y="244"/>
                  </a:lnTo>
                  <a:lnTo>
                    <a:pt x="199" y="244"/>
                  </a:lnTo>
                  <a:lnTo>
                    <a:pt x="194" y="240"/>
                  </a:lnTo>
                  <a:lnTo>
                    <a:pt x="194" y="240"/>
                  </a:lnTo>
                  <a:lnTo>
                    <a:pt x="190" y="240"/>
                  </a:lnTo>
                  <a:lnTo>
                    <a:pt x="176" y="240"/>
                  </a:lnTo>
                  <a:lnTo>
                    <a:pt x="176" y="240"/>
                  </a:lnTo>
                  <a:lnTo>
                    <a:pt x="167" y="235"/>
                  </a:lnTo>
                  <a:lnTo>
                    <a:pt x="167" y="235"/>
                  </a:lnTo>
                  <a:lnTo>
                    <a:pt x="163" y="235"/>
                  </a:lnTo>
                  <a:lnTo>
                    <a:pt x="163" y="235"/>
                  </a:lnTo>
                  <a:lnTo>
                    <a:pt x="163" y="235"/>
                  </a:lnTo>
                  <a:lnTo>
                    <a:pt x="163" y="235"/>
                  </a:lnTo>
                  <a:lnTo>
                    <a:pt x="158" y="235"/>
                  </a:lnTo>
                  <a:lnTo>
                    <a:pt x="158" y="235"/>
                  </a:lnTo>
                  <a:lnTo>
                    <a:pt x="154" y="235"/>
                  </a:lnTo>
                  <a:lnTo>
                    <a:pt x="154" y="235"/>
                  </a:lnTo>
                  <a:lnTo>
                    <a:pt x="154" y="235"/>
                  </a:lnTo>
                  <a:lnTo>
                    <a:pt x="149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36" y="226"/>
                  </a:lnTo>
                  <a:lnTo>
                    <a:pt x="131" y="226"/>
                  </a:lnTo>
                  <a:lnTo>
                    <a:pt x="131" y="226"/>
                  </a:lnTo>
                  <a:lnTo>
                    <a:pt x="136" y="226"/>
                  </a:lnTo>
                  <a:lnTo>
                    <a:pt x="136" y="226"/>
                  </a:lnTo>
                  <a:lnTo>
                    <a:pt x="140" y="231"/>
                  </a:lnTo>
                  <a:lnTo>
                    <a:pt x="140" y="231"/>
                  </a:lnTo>
                  <a:lnTo>
                    <a:pt x="140" y="231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49" y="235"/>
                  </a:lnTo>
                  <a:lnTo>
                    <a:pt x="149" y="235"/>
                  </a:lnTo>
                  <a:lnTo>
                    <a:pt x="149" y="235"/>
                  </a:lnTo>
                  <a:lnTo>
                    <a:pt x="149" y="240"/>
                  </a:lnTo>
                  <a:lnTo>
                    <a:pt x="154" y="240"/>
                  </a:lnTo>
                  <a:lnTo>
                    <a:pt x="154" y="240"/>
                  </a:lnTo>
                  <a:lnTo>
                    <a:pt x="154" y="240"/>
                  </a:lnTo>
                  <a:lnTo>
                    <a:pt x="154" y="240"/>
                  </a:lnTo>
                  <a:lnTo>
                    <a:pt x="154" y="240"/>
                  </a:lnTo>
                  <a:lnTo>
                    <a:pt x="154" y="240"/>
                  </a:lnTo>
                  <a:lnTo>
                    <a:pt x="154" y="240"/>
                  </a:lnTo>
                  <a:lnTo>
                    <a:pt x="154" y="240"/>
                  </a:lnTo>
                  <a:lnTo>
                    <a:pt x="163" y="244"/>
                  </a:lnTo>
                  <a:lnTo>
                    <a:pt x="167" y="244"/>
                  </a:lnTo>
                  <a:lnTo>
                    <a:pt x="167" y="249"/>
                  </a:lnTo>
                  <a:lnTo>
                    <a:pt x="172" y="249"/>
                  </a:lnTo>
                  <a:lnTo>
                    <a:pt x="172" y="24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2" y="258"/>
                  </a:lnTo>
                  <a:lnTo>
                    <a:pt x="172" y="258"/>
                  </a:lnTo>
                  <a:lnTo>
                    <a:pt x="167" y="258"/>
                  </a:lnTo>
                  <a:lnTo>
                    <a:pt x="172" y="262"/>
                  </a:lnTo>
                  <a:lnTo>
                    <a:pt x="172" y="262"/>
                  </a:lnTo>
                  <a:lnTo>
                    <a:pt x="176" y="267"/>
                  </a:lnTo>
                  <a:lnTo>
                    <a:pt x="176" y="267"/>
                  </a:lnTo>
                  <a:lnTo>
                    <a:pt x="176" y="271"/>
                  </a:lnTo>
                  <a:lnTo>
                    <a:pt x="176" y="271"/>
                  </a:lnTo>
                  <a:lnTo>
                    <a:pt x="176" y="271"/>
                  </a:lnTo>
                  <a:lnTo>
                    <a:pt x="176" y="271"/>
                  </a:lnTo>
                  <a:lnTo>
                    <a:pt x="176" y="276"/>
                  </a:lnTo>
                  <a:lnTo>
                    <a:pt x="181" y="276"/>
                  </a:lnTo>
                  <a:lnTo>
                    <a:pt x="185" y="276"/>
                  </a:lnTo>
                  <a:lnTo>
                    <a:pt x="185" y="280"/>
                  </a:lnTo>
                  <a:lnTo>
                    <a:pt x="190" y="276"/>
                  </a:lnTo>
                  <a:lnTo>
                    <a:pt x="190" y="280"/>
                  </a:lnTo>
                  <a:lnTo>
                    <a:pt x="194" y="280"/>
                  </a:lnTo>
                  <a:lnTo>
                    <a:pt x="199" y="285"/>
                  </a:lnTo>
                  <a:lnTo>
                    <a:pt x="199" y="285"/>
                  </a:lnTo>
                  <a:lnTo>
                    <a:pt x="203" y="285"/>
                  </a:lnTo>
                  <a:lnTo>
                    <a:pt x="208" y="285"/>
                  </a:lnTo>
                  <a:lnTo>
                    <a:pt x="213" y="289"/>
                  </a:lnTo>
                  <a:lnTo>
                    <a:pt x="213" y="289"/>
                  </a:lnTo>
                  <a:lnTo>
                    <a:pt x="217" y="285"/>
                  </a:lnTo>
                  <a:lnTo>
                    <a:pt x="217" y="285"/>
                  </a:lnTo>
                  <a:lnTo>
                    <a:pt x="222" y="285"/>
                  </a:lnTo>
                  <a:lnTo>
                    <a:pt x="222" y="280"/>
                  </a:lnTo>
                  <a:lnTo>
                    <a:pt x="217" y="280"/>
                  </a:lnTo>
                  <a:lnTo>
                    <a:pt x="217" y="280"/>
                  </a:lnTo>
                  <a:lnTo>
                    <a:pt x="217" y="276"/>
                  </a:lnTo>
                  <a:lnTo>
                    <a:pt x="213" y="276"/>
                  </a:lnTo>
                  <a:lnTo>
                    <a:pt x="213" y="276"/>
                  </a:lnTo>
                  <a:lnTo>
                    <a:pt x="208" y="276"/>
                  </a:lnTo>
                  <a:lnTo>
                    <a:pt x="208" y="276"/>
                  </a:lnTo>
                  <a:lnTo>
                    <a:pt x="203" y="276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67"/>
                  </a:lnTo>
                  <a:lnTo>
                    <a:pt x="194" y="267"/>
                  </a:lnTo>
                  <a:lnTo>
                    <a:pt x="199" y="267"/>
                  </a:lnTo>
                  <a:lnTo>
                    <a:pt x="199" y="267"/>
                  </a:lnTo>
                  <a:lnTo>
                    <a:pt x="199" y="262"/>
                  </a:lnTo>
                  <a:lnTo>
                    <a:pt x="203" y="262"/>
                  </a:lnTo>
                  <a:lnTo>
                    <a:pt x="203" y="262"/>
                  </a:lnTo>
                  <a:lnTo>
                    <a:pt x="208" y="262"/>
                  </a:lnTo>
                  <a:lnTo>
                    <a:pt x="217" y="267"/>
                  </a:lnTo>
                  <a:lnTo>
                    <a:pt x="217" y="267"/>
                  </a:lnTo>
                  <a:lnTo>
                    <a:pt x="217" y="267"/>
                  </a:lnTo>
                  <a:lnTo>
                    <a:pt x="222" y="267"/>
                  </a:lnTo>
                  <a:lnTo>
                    <a:pt x="222" y="267"/>
                  </a:lnTo>
                  <a:lnTo>
                    <a:pt x="222" y="271"/>
                  </a:lnTo>
                  <a:lnTo>
                    <a:pt x="222" y="271"/>
                  </a:lnTo>
                  <a:lnTo>
                    <a:pt x="231" y="271"/>
                  </a:lnTo>
                  <a:lnTo>
                    <a:pt x="235" y="271"/>
                  </a:lnTo>
                  <a:lnTo>
                    <a:pt x="240" y="271"/>
                  </a:lnTo>
                  <a:lnTo>
                    <a:pt x="240" y="271"/>
                  </a:lnTo>
                  <a:lnTo>
                    <a:pt x="240" y="271"/>
                  </a:lnTo>
                  <a:lnTo>
                    <a:pt x="240" y="271"/>
                  </a:lnTo>
                  <a:lnTo>
                    <a:pt x="244" y="267"/>
                  </a:lnTo>
                  <a:lnTo>
                    <a:pt x="244" y="271"/>
                  </a:lnTo>
                  <a:lnTo>
                    <a:pt x="244" y="267"/>
                  </a:lnTo>
                  <a:lnTo>
                    <a:pt x="244" y="267"/>
                  </a:lnTo>
                  <a:lnTo>
                    <a:pt x="244" y="267"/>
                  </a:lnTo>
                  <a:lnTo>
                    <a:pt x="240" y="262"/>
                  </a:lnTo>
                  <a:lnTo>
                    <a:pt x="235" y="262"/>
                  </a:lnTo>
                  <a:lnTo>
                    <a:pt x="235" y="258"/>
                  </a:lnTo>
                  <a:lnTo>
                    <a:pt x="235" y="258"/>
                  </a:lnTo>
                  <a:lnTo>
                    <a:pt x="235" y="253"/>
                  </a:lnTo>
                  <a:lnTo>
                    <a:pt x="235" y="253"/>
                  </a:lnTo>
                  <a:lnTo>
                    <a:pt x="240" y="249"/>
                  </a:lnTo>
                  <a:lnTo>
                    <a:pt x="240" y="249"/>
                  </a:lnTo>
                  <a:lnTo>
                    <a:pt x="244" y="249"/>
                  </a:lnTo>
                  <a:lnTo>
                    <a:pt x="244" y="244"/>
                  </a:lnTo>
                  <a:lnTo>
                    <a:pt x="249" y="244"/>
                  </a:lnTo>
                  <a:lnTo>
                    <a:pt x="253" y="244"/>
                  </a:lnTo>
                  <a:lnTo>
                    <a:pt x="253" y="240"/>
                  </a:lnTo>
                  <a:lnTo>
                    <a:pt x="258" y="235"/>
                  </a:lnTo>
                  <a:lnTo>
                    <a:pt x="258" y="235"/>
                  </a:lnTo>
                  <a:lnTo>
                    <a:pt x="258" y="235"/>
                  </a:lnTo>
                  <a:lnTo>
                    <a:pt x="262" y="235"/>
                  </a:lnTo>
                  <a:lnTo>
                    <a:pt x="262" y="240"/>
                  </a:lnTo>
                  <a:lnTo>
                    <a:pt x="267" y="240"/>
                  </a:lnTo>
                  <a:lnTo>
                    <a:pt x="267" y="240"/>
                  </a:lnTo>
                  <a:lnTo>
                    <a:pt x="271" y="240"/>
                  </a:lnTo>
                  <a:lnTo>
                    <a:pt x="276" y="240"/>
                  </a:lnTo>
                  <a:lnTo>
                    <a:pt x="276" y="240"/>
                  </a:lnTo>
                  <a:lnTo>
                    <a:pt x="276" y="240"/>
                  </a:lnTo>
                  <a:lnTo>
                    <a:pt x="276" y="240"/>
                  </a:lnTo>
                  <a:lnTo>
                    <a:pt x="276" y="244"/>
                  </a:lnTo>
                  <a:lnTo>
                    <a:pt x="276" y="244"/>
                  </a:lnTo>
                  <a:lnTo>
                    <a:pt x="280" y="244"/>
                  </a:lnTo>
                  <a:lnTo>
                    <a:pt x="280" y="244"/>
                  </a:lnTo>
                  <a:lnTo>
                    <a:pt x="280" y="244"/>
                  </a:lnTo>
                  <a:lnTo>
                    <a:pt x="285" y="244"/>
                  </a:lnTo>
                  <a:lnTo>
                    <a:pt x="285" y="244"/>
                  </a:lnTo>
                  <a:lnTo>
                    <a:pt x="285" y="244"/>
                  </a:lnTo>
                  <a:lnTo>
                    <a:pt x="285" y="244"/>
                  </a:lnTo>
                  <a:lnTo>
                    <a:pt x="285" y="240"/>
                  </a:lnTo>
                  <a:lnTo>
                    <a:pt x="285" y="235"/>
                  </a:lnTo>
                  <a:lnTo>
                    <a:pt x="285" y="235"/>
                  </a:lnTo>
                  <a:lnTo>
                    <a:pt x="285" y="231"/>
                  </a:lnTo>
                  <a:lnTo>
                    <a:pt x="285" y="231"/>
                  </a:lnTo>
                  <a:lnTo>
                    <a:pt x="280" y="226"/>
                  </a:lnTo>
                  <a:lnTo>
                    <a:pt x="280" y="226"/>
                  </a:lnTo>
                  <a:lnTo>
                    <a:pt x="280" y="226"/>
                  </a:lnTo>
                  <a:lnTo>
                    <a:pt x="276" y="222"/>
                  </a:lnTo>
                  <a:lnTo>
                    <a:pt x="276" y="222"/>
                  </a:lnTo>
                  <a:lnTo>
                    <a:pt x="271" y="222"/>
                  </a:lnTo>
                  <a:lnTo>
                    <a:pt x="271" y="222"/>
                  </a:lnTo>
                  <a:lnTo>
                    <a:pt x="271" y="217"/>
                  </a:lnTo>
                  <a:lnTo>
                    <a:pt x="271" y="212"/>
                  </a:lnTo>
                  <a:lnTo>
                    <a:pt x="271" y="208"/>
                  </a:lnTo>
                  <a:lnTo>
                    <a:pt x="271" y="208"/>
                  </a:lnTo>
                  <a:lnTo>
                    <a:pt x="271" y="203"/>
                  </a:lnTo>
                  <a:lnTo>
                    <a:pt x="271" y="203"/>
                  </a:lnTo>
                  <a:lnTo>
                    <a:pt x="271" y="203"/>
                  </a:lnTo>
                  <a:lnTo>
                    <a:pt x="271" y="203"/>
                  </a:lnTo>
                  <a:lnTo>
                    <a:pt x="258" y="194"/>
                  </a:lnTo>
                  <a:lnTo>
                    <a:pt x="258" y="194"/>
                  </a:lnTo>
                  <a:lnTo>
                    <a:pt x="258" y="194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67" y="199"/>
                  </a:lnTo>
                  <a:lnTo>
                    <a:pt x="271" y="199"/>
                  </a:lnTo>
                  <a:lnTo>
                    <a:pt x="280" y="194"/>
                  </a:lnTo>
                  <a:lnTo>
                    <a:pt x="285" y="199"/>
                  </a:lnTo>
                  <a:lnTo>
                    <a:pt x="289" y="199"/>
                  </a:lnTo>
                  <a:lnTo>
                    <a:pt x="294" y="203"/>
                  </a:lnTo>
                  <a:lnTo>
                    <a:pt x="298" y="203"/>
                  </a:lnTo>
                  <a:lnTo>
                    <a:pt x="303" y="208"/>
                  </a:lnTo>
                  <a:lnTo>
                    <a:pt x="303" y="208"/>
                  </a:lnTo>
                  <a:lnTo>
                    <a:pt x="298" y="208"/>
                  </a:lnTo>
                  <a:lnTo>
                    <a:pt x="298" y="212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85" y="217"/>
                  </a:lnTo>
                  <a:lnTo>
                    <a:pt x="285" y="217"/>
                  </a:lnTo>
                  <a:lnTo>
                    <a:pt x="285" y="222"/>
                  </a:lnTo>
                  <a:lnTo>
                    <a:pt x="289" y="222"/>
                  </a:lnTo>
                  <a:lnTo>
                    <a:pt x="294" y="222"/>
                  </a:lnTo>
                  <a:lnTo>
                    <a:pt x="298" y="226"/>
                  </a:lnTo>
                  <a:lnTo>
                    <a:pt x="298" y="226"/>
                  </a:lnTo>
                  <a:lnTo>
                    <a:pt x="303" y="231"/>
                  </a:lnTo>
                  <a:lnTo>
                    <a:pt x="303" y="231"/>
                  </a:lnTo>
                  <a:lnTo>
                    <a:pt x="307" y="231"/>
                  </a:lnTo>
                  <a:lnTo>
                    <a:pt x="307" y="231"/>
                  </a:lnTo>
                  <a:lnTo>
                    <a:pt x="307" y="231"/>
                  </a:lnTo>
                  <a:lnTo>
                    <a:pt x="307" y="231"/>
                  </a:lnTo>
                  <a:lnTo>
                    <a:pt x="312" y="231"/>
                  </a:lnTo>
                  <a:lnTo>
                    <a:pt x="321" y="226"/>
                  </a:lnTo>
                  <a:lnTo>
                    <a:pt x="321" y="226"/>
                  </a:lnTo>
                  <a:lnTo>
                    <a:pt x="321" y="226"/>
                  </a:lnTo>
                  <a:lnTo>
                    <a:pt x="321" y="222"/>
                  </a:lnTo>
                  <a:lnTo>
                    <a:pt x="321" y="217"/>
                  </a:lnTo>
                  <a:lnTo>
                    <a:pt x="321" y="217"/>
                  </a:lnTo>
                  <a:lnTo>
                    <a:pt x="321" y="217"/>
                  </a:lnTo>
                  <a:lnTo>
                    <a:pt x="321" y="212"/>
                  </a:lnTo>
                  <a:lnTo>
                    <a:pt x="325" y="212"/>
                  </a:lnTo>
                  <a:lnTo>
                    <a:pt x="330" y="212"/>
                  </a:lnTo>
                  <a:lnTo>
                    <a:pt x="330" y="212"/>
                  </a:lnTo>
                  <a:lnTo>
                    <a:pt x="330" y="212"/>
                  </a:lnTo>
                  <a:lnTo>
                    <a:pt x="330" y="208"/>
                  </a:lnTo>
                  <a:lnTo>
                    <a:pt x="325" y="208"/>
                  </a:lnTo>
                  <a:lnTo>
                    <a:pt x="325" y="208"/>
                  </a:lnTo>
                  <a:lnTo>
                    <a:pt x="330" y="208"/>
                  </a:lnTo>
                  <a:lnTo>
                    <a:pt x="330" y="208"/>
                  </a:lnTo>
                  <a:lnTo>
                    <a:pt x="334" y="208"/>
                  </a:lnTo>
                  <a:lnTo>
                    <a:pt x="339" y="203"/>
                  </a:lnTo>
                  <a:lnTo>
                    <a:pt x="344" y="203"/>
                  </a:lnTo>
                  <a:lnTo>
                    <a:pt x="344" y="203"/>
                  </a:lnTo>
                  <a:lnTo>
                    <a:pt x="348" y="199"/>
                  </a:lnTo>
                  <a:lnTo>
                    <a:pt x="348" y="199"/>
                  </a:lnTo>
                  <a:lnTo>
                    <a:pt x="353" y="199"/>
                  </a:lnTo>
                  <a:lnTo>
                    <a:pt x="353" y="199"/>
                  </a:lnTo>
                  <a:lnTo>
                    <a:pt x="357" y="194"/>
                  </a:lnTo>
                  <a:lnTo>
                    <a:pt x="362" y="194"/>
                  </a:lnTo>
                  <a:lnTo>
                    <a:pt x="362" y="194"/>
                  </a:lnTo>
                  <a:lnTo>
                    <a:pt x="362" y="194"/>
                  </a:lnTo>
                  <a:lnTo>
                    <a:pt x="366" y="194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71" y="199"/>
                  </a:lnTo>
                  <a:lnTo>
                    <a:pt x="371" y="194"/>
                  </a:lnTo>
                  <a:lnTo>
                    <a:pt x="371" y="194"/>
                  </a:lnTo>
                  <a:lnTo>
                    <a:pt x="366" y="194"/>
                  </a:lnTo>
                  <a:lnTo>
                    <a:pt x="366" y="194"/>
                  </a:lnTo>
                  <a:lnTo>
                    <a:pt x="366" y="194"/>
                  </a:lnTo>
                  <a:lnTo>
                    <a:pt x="366" y="190"/>
                  </a:lnTo>
                  <a:lnTo>
                    <a:pt x="375" y="185"/>
                  </a:lnTo>
                  <a:lnTo>
                    <a:pt x="380" y="185"/>
                  </a:lnTo>
                  <a:lnTo>
                    <a:pt x="384" y="185"/>
                  </a:lnTo>
                  <a:lnTo>
                    <a:pt x="384" y="185"/>
                  </a:lnTo>
                  <a:lnTo>
                    <a:pt x="384" y="185"/>
                  </a:lnTo>
                  <a:lnTo>
                    <a:pt x="380" y="185"/>
                  </a:lnTo>
                  <a:lnTo>
                    <a:pt x="380" y="185"/>
                  </a:lnTo>
                  <a:lnTo>
                    <a:pt x="380" y="190"/>
                  </a:lnTo>
                  <a:lnTo>
                    <a:pt x="380" y="190"/>
                  </a:lnTo>
                  <a:lnTo>
                    <a:pt x="380" y="190"/>
                  </a:lnTo>
                  <a:lnTo>
                    <a:pt x="380" y="190"/>
                  </a:lnTo>
                  <a:lnTo>
                    <a:pt x="380" y="190"/>
                  </a:lnTo>
                  <a:lnTo>
                    <a:pt x="380" y="190"/>
                  </a:lnTo>
                  <a:lnTo>
                    <a:pt x="380" y="194"/>
                  </a:lnTo>
                  <a:lnTo>
                    <a:pt x="384" y="194"/>
                  </a:lnTo>
                  <a:lnTo>
                    <a:pt x="384" y="194"/>
                  </a:lnTo>
                  <a:lnTo>
                    <a:pt x="384" y="199"/>
                  </a:lnTo>
                  <a:lnTo>
                    <a:pt x="380" y="199"/>
                  </a:lnTo>
                  <a:lnTo>
                    <a:pt x="380" y="199"/>
                  </a:lnTo>
                  <a:lnTo>
                    <a:pt x="380" y="199"/>
                  </a:lnTo>
                  <a:lnTo>
                    <a:pt x="380" y="199"/>
                  </a:lnTo>
                  <a:lnTo>
                    <a:pt x="380" y="199"/>
                  </a:lnTo>
                  <a:lnTo>
                    <a:pt x="380" y="199"/>
                  </a:lnTo>
                  <a:lnTo>
                    <a:pt x="380" y="199"/>
                  </a:lnTo>
                  <a:lnTo>
                    <a:pt x="384" y="199"/>
                  </a:lnTo>
                  <a:lnTo>
                    <a:pt x="384" y="199"/>
                  </a:lnTo>
                  <a:lnTo>
                    <a:pt x="389" y="199"/>
                  </a:lnTo>
                  <a:lnTo>
                    <a:pt x="389" y="199"/>
                  </a:lnTo>
                  <a:lnTo>
                    <a:pt x="389" y="199"/>
                  </a:lnTo>
                  <a:lnTo>
                    <a:pt x="393" y="199"/>
                  </a:lnTo>
                  <a:lnTo>
                    <a:pt x="393" y="199"/>
                  </a:lnTo>
                  <a:lnTo>
                    <a:pt x="393" y="199"/>
                  </a:lnTo>
                  <a:lnTo>
                    <a:pt x="398" y="199"/>
                  </a:lnTo>
                  <a:lnTo>
                    <a:pt x="398" y="199"/>
                  </a:lnTo>
                  <a:lnTo>
                    <a:pt x="398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7" y="190"/>
                  </a:lnTo>
                  <a:lnTo>
                    <a:pt x="407" y="190"/>
                  </a:lnTo>
                  <a:lnTo>
                    <a:pt x="411" y="190"/>
                  </a:lnTo>
                  <a:lnTo>
                    <a:pt x="416" y="190"/>
                  </a:lnTo>
                  <a:lnTo>
                    <a:pt x="416" y="194"/>
                  </a:lnTo>
                  <a:lnTo>
                    <a:pt x="420" y="194"/>
                  </a:lnTo>
                  <a:lnTo>
                    <a:pt x="425" y="190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38" y="185"/>
                  </a:lnTo>
                  <a:lnTo>
                    <a:pt x="438" y="185"/>
                  </a:lnTo>
                  <a:lnTo>
                    <a:pt x="438" y="185"/>
                  </a:lnTo>
                  <a:lnTo>
                    <a:pt x="438" y="185"/>
                  </a:lnTo>
                  <a:lnTo>
                    <a:pt x="443" y="185"/>
                  </a:lnTo>
                  <a:lnTo>
                    <a:pt x="443" y="190"/>
                  </a:lnTo>
                  <a:lnTo>
                    <a:pt x="443" y="190"/>
                  </a:lnTo>
                  <a:lnTo>
                    <a:pt x="443" y="190"/>
                  </a:lnTo>
                  <a:lnTo>
                    <a:pt x="443" y="190"/>
                  </a:lnTo>
                  <a:lnTo>
                    <a:pt x="443" y="194"/>
                  </a:lnTo>
                  <a:lnTo>
                    <a:pt x="447" y="194"/>
                  </a:lnTo>
                  <a:lnTo>
                    <a:pt x="452" y="194"/>
                  </a:lnTo>
                  <a:lnTo>
                    <a:pt x="452" y="194"/>
                  </a:lnTo>
                  <a:lnTo>
                    <a:pt x="452" y="194"/>
                  </a:lnTo>
                  <a:lnTo>
                    <a:pt x="452" y="194"/>
                  </a:lnTo>
                  <a:lnTo>
                    <a:pt x="452" y="194"/>
                  </a:lnTo>
                  <a:lnTo>
                    <a:pt x="452" y="194"/>
                  </a:lnTo>
                  <a:lnTo>
                    <a:pt x="452" y="194"/>
                  </a:lnTo>
                  <a:lnTo>
                    <a:pt x="452" y="190"/>
                  </a:lnTo>
                  <a:lnTo>
                    <a:pt x="452" y="190"/>
                  </a:lnTo>
                  <a:lnTo>
                    <a:pt x="452" y="190"/>
                  </a:lnTo>
                  <a:lnTo>
                    <a:pt x="456" y="190"/>
                  </a:lnTo>
                  <a:lnTo>
                    <a:pt x="461" y="185"/>
                  </a:lnTo>
                  <a:lnTo>
                    <a:pt x="461" y="185"/>
                  </a:lnTo>
                  <a:lnTo>
                    <a:pt x="461" y="181"/>
                  </a:lnTo>
                  <a:lnTo>
                    <a:pt x="456" y="181"/>
                  </a:lnTo>
                  <a:lnTo>
                    <a:pt x="456" y="181"/>
                  </a:lnTo>
                  <a:lnTo>
                    <a:pt x="447" y="176"/>
                  </a:lnTo>
                  <a:lnTo>
                    <a:pt x="447" y="172"/>
                  </a:lnTo>
                  <a:lnTo>
                    <a:pt x="447" y="172"/>
                  </a:lnTo>
                  <a:lnTo>
                    <a:pt x="447" y="172"/>
                  </a:lnTo>
                  <a:lnTo>
                    <a:pt x="452" y="167"/>
                  </a:lnTo>
                  <a:lnTo>
                    <a:pt x="452" y="167"/>
                  </a:lnTo>
                  <a:lnTo>
                    <a:pt x="452" y="167"/>
                  </a:lnTo>
                  <a:lnTo>
                    <a:pt x="461" y="167"/>
                  </a:lnTo>
                  <a:lnTo>
                    <a:pt x="475" y="167"/>
                  </a:lnTo>
                  <a:lnTo>
                    <a:pt x="484" y="167"/>
                  </a:lnTo>
                  <a:lnTo>
                    <a:pt x="493" y="172"/>
                  </a:lnTo>
                  <a:lnTo>
                    <a:pt x="497" y="172"/>
                  </a:lnTo>
                  <a:lnTo>
                    <a:pt x="502" y="176"/>
                  </a:lnTo>
                  <a:lnTo>
                    <a:pt x="502" y="176"/>
                  </a:lnTo>
                  <a:lnTo>
                    <a:pt x="506" y="176"/>
                  </a:lnTo>
                  <a:lnTo>
                    <a:pt x="511" y="176"/>
                  </a:lnTo>
                  <a:lnTo>
                    <a:pt x="511" y="176"/>
                  </a:lnTo>
                  <a:lnTo>
                    <a:pt x="515" y="176"/>
                  </a:lnTo>
                  <a:lnTo>
                    <a:pt x="515" y="181"/>
                  </a:lnTo>
                  <a:lnTo>
                    <a:pt x="520" y="181"/>
                  </a:lnTo>
                  <a:lnTo>
                    <a:pt x="524" y="181"/>
                  </a:lnTo>
                  <a:lnTo>
                    <a:pt x="529" y="181"/>
                  </a:lnTo>
                  <a:lnTo>
                    <a:pt x="533" y="181"/>
                  </a:lnTo>
                  <a:lnTo>
                    <a:pt x="533" y="185"/>
                  </a:lnTo>
                  <a:lnTo>
                    <a:pt x="542" y="185"/>
                  </a:lnTo>
                  <a:lnTo>
                    <a:pt x="542" y="190"/>
                  </a:lnTo>
                  <a:lnTo>
                    <a:pt x="551" y="190"/>
                  </a:lnTo>
                  <a:lnTo>
                    <a:pt x="551" y="190"/>
                  </a:lnTo>
                  <a:lnTo>
                    <a:pt x="556" y="190"/>
                  </a:lnTo>
                  <a:lnTo>
                    <a:pt x="556" y="185"/>
                  </a:lnTo>
                  <a:lnTo>
                    <a:pt x="556" y="181"/>
                  </a:lnTo>
                  <a:lnTo>
                    <a:pt x="556" y="181"/>
                  </a:lnTo>
                  <a:lnTo>
                    <a:pt x="551" y="181"/>
                  </a:lnTo>
                  <a:lnTo>
                    <a:pt x="551" y="181"/>
                  </a:lnTo>
                  <a:lnTo>
                    <a:pt x="551" y="181"/>
                  </a:lnTo>
                  <a:lnTo>
                    <a:pt x="547" y="181"/>
                  </a:lnTo>
                  <a:lnTo>
                    <a:pt x="547" y="176"/>
                  </a:lnTo>
                  <a:lnTo>
                    <a:pt x="542" y="176"/>
                  </a:lnTo>
                  <a:lnTo>
                    <a:pt x="538" y="172"/>
                  </a:lnTo>
                  <a:lnTo>
                    <a:pt x="538" y="172"/>
                  </a:lnTo>
                  <a:lnTo>
                    <a:pt x="533" y="172"/>
                  </a:lnTo>
                  <a:lnTo>
                    <a:pt x="529" y="167"/>
                  </a:lnTo>
                  <a:lnTo>
                    <a:pt x="524" y="167"/>
                  </a:lnTo>
                  <a:lnTo>
                    <a:pt x="524" y="167"/>
                  </a:lnTo>
                  <a:lnTo>
                    <a:pt x="524" y="167"/>
                  </a:lnTo>
                  <a:lnTo>
                    <a:pt x="524" y="172"/>
                  </a:lnTo>
                  <a:lnTo>
                    <a:pt x="520" y="167"/>
                  </a:lnTo>
                  <a:lnTo>
                    <a:pt x="520" y="167"/>
                  </a:lnTo>
                  <a:lnTo>
                    <a:pt x="520" y="167"/>
                  </a:lnTo>
                  <a:lnTo>
                    <a:pt x="520" y="163"/>
                  </a:lnTo>
                  <a:lnTo>
                    <a:pt x="520" y="163"/>
                  </a:lnTo>
                  <a:lnTo>
                    <a:pt x="520" y="163"/>
                  </a:lnTo>
                  <a:lnTo>
                    <a:pt x="520" y="163"/>
                  </a:lnTo>
                  <a:lnTo>
                    <a:pt x="520" y="158"/>
                  </a:lnTo>
                  <a:lnTo>
                    <a:pt x="520" y="158"/>
                  </a:lnTo>
                  <a:lnTo>
                    <a:pt x="520" y="158"/>
                  </a:lnTo>
                  <a:lnTo>
                    <a:pt x="520" y="154"/>
                  </a:lnTo>
                  <a:lnTo>
                    <a:pt x="515" y="154"/>
                  </a:lnTo>
                  <a:lnTo>
                    <a:pt x="515" y="149"/>
                  </a:lnTo>
                  <a:lnTo>
                    <a:pt x="511" y="145"/>
                  </a:lnTo>
                  <a:lnTo>
                    <a:pt x="511" y="145"/>
                  </a:lnTo>
                  <a:lnTo>
                    <a:pt x="511" y="145"/>
                  </a:lnTo>
                  <a:lnTo>
                    <a:pt x="506" y="145"/>
                  </a:lnTo>
                  <a:lnTo>
                    <a:pt x="506" y="145"/>
                  </a:lnTo>
                  <a:lnTo>
                    <a:pt x="506" y="145"/>
                  </a:lnTo>
                  <a:lnTo>
                    <a:pt x="506" y="145"/>
                  </a:lnTo>
                  <a:lnTo>
                    <a:pt x="506" y="140"/>
                  </a:lnTo>
                  <a:lnTo>
                    <a:pt x="506" y="140"/>
                  </a:lnTo>
                  <a:lnTo>
                    <a:pt x="502" y="140"/>
                  </a:lnTo>
                  <a:lnTo>
                    <a:pt x="506" y="140"/>
                  </a:lnTo>
                  <a:lnTo>
                    <a:pt x="506" y="136"/>
                  </a:lnTo>
                  <a:lnTo>
                    <a:pt x="506" y="136"/>
                  </a:lnTo>
                  <a:lnTo>
                    <a:pt x="511" y="136"/>
                  </a:lnTo>
                  <a:lnTo>
                    <a:pt x="511" y="131"/>
                  </a:lnTo>
                  <a:lnTo>
                    <a:pt x="515" y="131"/>
                  </a:lnTo>
                  <a:lnTo>
                    <a:pt x="515" y="127"/>
                  </a:lnTo>
                  <a:lnTo>
                    <a:pt x="515" y="122"/>
                  </a:lnTo>
                  <a:lnTo>
                    <a:pt x="511" y="118"/>
                  </a:lnTo>
                  <a:lnTo>
                    <a:pt x="511" y="113"/>
                  </a:lnTo>
                  <a:lnTo>
                    <a:pt x="511" y="104"/>
                  </a:lnTo>
                  <a:lnTo>
                    <a:pt x="515" y="104"/>
                  </a:lnTo>
                  <a:lnTo>
                    <a:pt x="515" y="104"/>
                  </a:lnTo>
                  <a:lnTo>
                    <a:pt x="515" y="104"/>
                  </a:lnTo>
                  <a:lnTo>
                    <a:pt x="515" y="104"/>
                  </a:lnTo>
                  <a:lnTo>
                    <a:pt x="515" y="108"/>
                  </a:lnTo>
                  <a:lnTo>
                    <a:pt x="515" y="108"/>
                  </a:lnTo>
                  <a:lnTo>
                    <a:pt x="520" y="108"/>
                  </a:lnTo>
                  <a:lnTo>
                    <a:pt x="520" y="108"/>
                  </a:lnTo>
                  <a:lnTo>
                    <a:pt x="524" y="108"/>
                  </a:lnTo>
                  <a:lnTo>
                    <a:pt x="533" y="104"/>
                  </a:lnTo>
                  <a:lnTo>
                    <a:pt x="538" y="104"/>
                  </a:lnTo>
                  <a:lnTo>
                    <a:pt x="542" y="108"/>
                  </a:lnTo>
                  <a:lnTo>
                    <a:pt x="542" y="108"/>
                  </a:lnTo>
                  <a:lnTo>
                    <a:pt x="547" y="108"/>
                  </a:lnTo>
                  <a:lnTo>
                    <a:pt x="547" y="108"/>
                  </a:lnTo>
                  <a:lnTo>
                    <a:pt x="551" y="108"/>
                  </a:lnTo>
                  <a:lnTo>
                    <a:pt x="556" y="113"/>
                  </a:lnTo>
                  <a:lnTo>
                    <a:pt x="556" y="118"/>
                  </a:lnTo>
                  <a:lnTo>
                    <a:pt x="556" y="122"/>
                  </a:lnTo>
                  <a:lnTo>
                    <a:pt x="556" y="122"/>
                  </a:lnTo>
                  <a:lnTo>
                    <a:pt x="556" y="127"/>
                  </a:lnTo>
                  <a:lnTo>
                    <a:pt x="556" y="127"/>
                  </a:lnTo>
                  <a:lnTo>
                    <a:pt x="556" y="131"/>
                  </a:lnTo>
                  <a:lnTo>
                    <a:pt x="556" y="131"/>
                  </a:lnTo>
                  <a:lnTo>
                    <a:pt x="556" y="131"/>
                  </a:lnTo>
                  <a:lnTo>
                    <a:pt x="556" y="131"/>
                  </a:lnTo>
                  <a:lnTo>
                    <a:pt x="560" y="136"/>
                  </a:lnTo>
                  <a:lnTo>
                    <a:pt x="569" y="136"/>
                  </a:lnTo>
                  <a:lnTo>
                    <a:pt x="569" y="140"/>
                  </a:lnTo>
                  <a:lnTo>
                    <a:pt x="574" y="145"/>
                  </a:lnTo>
                  <a:lnTo>
                    <a:pt x="578" y="149"/>
                  </a:lnTo>
                  <a:lnTo>
                    <a:pt x="578" y="149"/>
                  </a:lnTo>
                  <a:lnTo>
                    <a:pt x="578" y="154"/>
                  </a:lnTo>
                  <a:lnTo>
                    <a:pt x="578" y="154"/>
                  </a:lnTo>
                  <a:lnTo>
                    <a:pt x="578" y="154"/>
                  </a:lnTo>
                  <a:lnTo>
                    <a:pt x="583" y="163"/>
                  </a:lnTo>
                  <a:lnTo>
                    <a:pt x="587" y="167"/>
                  </a:lnTo>
                  <a:lnTo>
                    <a:pt x="587" y="172"/>
                  </a:lnTo>
                  <a:lnTo>
                    <a:pt x="592" y="176"/>
                  </a:lnTo>
                  <a:lnTo>
                    <a:pt x="592" y="176"/>
                  </a:lnTo>
                  <a:lnTo>
                    <a:pt x="592" y="176"/>
                  </a:lnTo>
                  <a:lnTo>
                    <a:pt x="597" y="181"/>
                  </a:lnTo>
                  <a:lnTo>
                    <a:pt x="597" y="181"/>
                  </a:lnTo>
                  <a:lnTo>
                    <a:pt x="606" y="181"/>
                  </a:lnTo>
                  <a:lnTo>
                    <a:pt x="610" y="185"/>
                  </a:lnTo>
                  <a:lnTo>
                    <a:pt x="610" y="185"/>
                  </a:lnTo>
                  <a:lnTo>
                    <a:pt x="610" y="185"/>
                  </a:lnTo>
                  <a:lnTo>
                    <a:pt x="610" y="185"/>
                  </a:lnTo>
                  <a:lnTo>
                    <a:pt x="610" y="190"/>
                  </a:lnTo>
                  <a:lnTo>
                    <a:pt x="610" y="190"/>
                  </a:lnTo>
                  <a:lnTo>
                    <a:pt x="610" y="194"/>
                  </a:lnTo>
                  <a:lnTo>
                    <a:pt x="610" y="194"/>
                  </a:lnTo>
                  <a:lnTo>
                    <a:pt x="615" y="199"/>
                  </a:lnTo>
                  <a:lnTo>
                    <a:pt x="615" y="199"/>
                  </a:lnTo>
                  <a:lnTo>
                    <a:pt x="615" y="199"/>
                  </a:lnTo>
                  <a:lnTo>
                    <a:pt x="610" y="203"/>
                  </a:lnTo>
                  <a:lnTo>
                    <a:pt x="606" y="212"/>
                  </a:lnTo>
                  <a:lnTo>
                    <a:pt x="606" y="217"/>
                  </a:lnTo>
                  <a:lnTo>
                    <a:pt x="601" y="217"/>
                  </a:lnTo>
                  <a:lnTo>
                    <a:pt x="606" y="217"/>
                  </a:lnTo>
                  <a:lnTo>
                    <a:pt x="606" y="217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6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7" y="222"/>
                  </a:lnTo>
                  <a:lnTo>
                    <a:pt x="592" y="222"/>
                  </a:lnTo>
                  <a:lnTo>
                    <a:pt x="587" y="222"/>
                  </a:lnTo>
                  <a:lnTo>
                    <a:pt x="587" y="217"/>
                  </a:lnTo>
                  <a:lnTo>
                    <a:pt x="587" y="217"/>
                  </a:lnTo>
                  <a:lnTo>
                    <a:pt x="583" y="217"/>
                  </a:lnTo>
                  <a:lnTo>
                    <a:pt x="578" y="217"/>
                  </a:lnTo>
                  <a:lnTo>
                    <a:pt x="578" y="222"/>
                  </a:lnTo>
                  <a:lnTo>
                    <a:pt x="578" y="222"/>
                  </a:lnTo>
                  <a:lnTo>
                    <a:pt x="578" y="222"/>
                  </a:lnTo>
                  <a:lnTo>
                    <a:pt x="578" y="222"/>
                  </a:lnTo>
                  <a:lnTo>
                    <a:pt x="578" y="222"/>
                  </a:lnTo>
                  <a:lnTo>
                    <a:pt x="583" y="222"/>
                  </a:lnTo>
                  <a:lnTo>
                    <a:pt x="583" y="226"/>
                  </a:lnTo>
                  <a:lnTo>
                    <a:pt x="587" y="226"/>
                  </a:lnTo>
                  <a:lnTo>
                    <a:pt x="592" y="226"/>
                  </a:lnTo>
                  <a:lnTo>
                    <a:pt x="597" y="226"/>
                  </a:lnTo>
                  <a:lnTo>
                    <a:pt x="606" y="226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5" y="231"/>
                  </a:lnTo>
                  <a:lnTo>
                    <a:pt x="619" y="226"/>
                  </a:lnTo>
                  <a:lnTo>
                    <a:pt x="619" y="226"/>
                  </a:lnTo>
                  <a:lnTo>
                    <a:pt x="619" y="222"/>
                  </a:lnTo>
                  <a:lnTo>
                    <a:pt x="619" y="222"/>
                  </a:lnTo>
                  <a:lnTo>
                    <a:pt x="628" y="217"/>
                  </a:lnTo>
                  <a:lnTo>
                    <a:pt x="628" y="217"/>
                  </a:lnTo>
                  <a:lnTo>
                    <a:pt x="633" y="212"/>
                  </a:lnTo>
                  <a:lnTo>
                    <a:pt x="633" y="212"/>
                  </a:lnTo>
                  <a:lnTo>
                    <a:pt x="628" y="208"/>
                  </a:lnTo>
                  <a:lnTo>
                    <a:pt x="628" y="203"/>
                  </a:lnTo>
                  <a:lnTo>
                    <a:pt x="633" y="199"/>
                  </a:lnTo>
                  <a:lnTo>
                    <a:pt x="633" y="199"/>
                  </a:lnTo>
                  <a:lnTo>
                    <a:pt x="633" y="194"/>
                  </a:lnTo>
                  <a:lnTo>
                    <a:pt x="633" y="194"/>
                  </a:lnTo>
                  <a:lnTo>
                    <a:pt x="628" y="194"/>
                  </a:lnTo>
                  <a:lnTo>
                    <a:pt x="628" y="190"/>
                  </a:lnTo>
                  <a:lnTo>
                    <a:pt x="624" y="190"/>
                  </a:lnTo>
                  <a:lnTo>
                    <a:pt x="619" y="185"/>
                  </a:lnTo>
                  <a:lnTo>
                    <a:pt x="619" y="181"/>
                  </a:lnTo>
                  <a:lnTo>
                    <a:pt x="619" y="181"/>
                  </a:lnTo>
                  <a:lnTo>
                    <a:pt x="624" y="176"/>
                  </a:lnTo>
                  <a:lnTo>
                    <a:pt x="628" y="176"/>
                  </a:lnTo>
                  <a:lnTo>
                    <a:pt x="633" y="176"/>
                  </a:lnTo>
                  <a:lnTo>
                    <a:pt x="637" y="176"/>
                  </a:lnTo>
                  <a:lnTo>
                    <a:pt x="637" y="176"/>
                  </a:lnTo>
                  <a:lnTo>
                    <a:pt x="642" y="176"/>
                  </a:lnTo>
                  <a:lnTo>
                    <a:pt x="642" y="181"/>
                  </a:lnTo>
                  <a:lnTo>
                    <a:pt x="651" y="181"/>
                  </a:lnTo>
                  <a:lnTo>
                    <a:pt x="651" y="185"/>
                  </a:lnTo>
                  <a:lnTo>
                    <a:pt x="655" y="185"/>
                  </a:lnTo>
                  <a:lnTo>
                    <a:pt x="660" y="194"/>
                  </a:lnTo>
                  <a:lnTo>
                    <a:pt x="660" y="199"/>
                  </a:lnTo>
                  <a:lnTo>
                    <a:pt x="664" y="199"/>
                  </a:lnTo>
                  <a:lnTo>
                    <a:pt x="664" y="199"/>
                  </a:lnTo>
                  <a:lnTo>
                    <a:pt x="669" y="199"/>
                  </a:lnTo>
                  <a:lnTo>
                    <a:pt x="669" y="199"/>
                  </a:lnTo>
                  <a:lnTo>
                    <a:pt x="669" y="199"/>
                  </a:lnTo>
                  <a:lnTo>
                    <a:pt x="673" y="199"/>
                  </a:lnTo>
                  <a:lnTo>
                    <a:pt x="678" y="199"/>
                  </a:lnTo>
                  <a:lnTo>
                    <a:pt x="682" y="199"/>
                  </a:lnTo>
                  <a:lnTo>
                    <a:pt x="682" y="199"/>
                  </a:lnTo>
                  <a:lnTo>
                    <a:pt x="682" y="199"/>
                  </a:lnTo>
                  <a:lnTo>
                    <a:pt x="678" y="199"/>
                  </a:lnTo>
                  <a:lnTo>
                    <a:pt x="673" y="199"/>
                  </a:lnTo>
                  <a:lnTo>
                    <a:pt x="664" y="199"/>
                  </a:lnTo>
                  <a:lnTo>
                    <a:pt x="664" y="194"/>
                  </a:lnTo>
                  <a:lnTo>
                    <a:pt x="660" y="194"/>
                  </a:lnTo>
                  <a:lnTo>
                    <a:pt x="660" y="190"/>
                  </a:lnTo>
                  <a:lnTo>
                    <a:pt x="660" y="190"/>
                  </a:lnTo>
                  <a:lnTo>
                    <a:pt x="664" y="190"/>
                  </a:lnTo>
                  <a:lnTo>
                    <a:pt x="664" y="190"/>
                  </a:lnTo>
                  <a:lnTo>
                    <a:pt x="664" y="185"/>
                  </a:lnTo>
                  <a:lnTo>
                    <a:pt x="660" y="185"/>
                  </a:lnTo>
                  <a:lnTo>
                    <a:pt x="655" y="181"/>
                  </a:lnTo>
                  <a:lnTo>
                    <a:pt x="651" y="176"/>
                  </a:lnTo>
                  <a:lnTo>
                    <a:pt x="651" y="176"/>
                  </a:lnTo>
                  <a:lnTo>
                    <a:pt x="646" y="176"/>
                  </a:lnTo>
                  <a:lnTo>
                    <a:pt x="637" y="172"/>
                  </a:lnTo>
                  <a:lnTo>
                    <a:pt x="628" y="172"/>
                  </a:lnTo>
                  <a:lnTo>
                    <a:pt x="624" y="172"/>
                  </a:lnTo>
                  <a:lnTo>
                    <a:pt x="624" y="172"/>
                  </a:lnTo>
                  <a:lnTo>
                    <a:pt x="619" y="172"/>
                  </a:lnTo>
                  <a:lnTo>
                    <a:pt x="619" y="176"/>
                  </a:lnTo>
                  <a:lnTo>
                    <a:pt x="610" y="172"/>
                  </a:lnTo>
                  <a:lnTo>
                    <a:pt x="610" y="176"/>
                  </a:lnTo>
                  <a:lnTo>
                    <a:pt x="606" y="172"/>
                  </a:lnTo>
                  <a:lnTo>
                    <a:pt x="606" y="172"/>
                  </a:lnTo>
                  <a:lnTo>
                    <a:pt x="606" y="167"/>
                  </a:lnTo>
                  <a:lnTo>
                    <a:pt x="601" y="167"/>
                  </a:lnTo>
                  <a:lnTo>
                    <a:pt x="597" y="167"/>
                  </a:lnTo>
                  <a:lnTo>
                    <a:pt x="597" y="163"/>
                  </a:lnTo>
                  <a:lnTo>
                    <a:pt x="597" y="163"/>
                  </a:lnTo>
                  <a:lnTo>
                    <a:pt x="592" y="154"/>
                  </a:lnTo>
                  <a:lnTo>
                    <a:pt x="592" y="154"/>
                  </a:lnTo>
                  <a:lnTo>
                    <a:pt x="597" y="149"/>
                  </a:lnTo>
                  <a:lnTo>
                    <a:pt x="597" y="149"/>
                  </a:lnTo>
                  <a:lnTo>
                    <a:pt x="592" y="145"/>
                  </a:lnTo>
                  <a:lnTo>
                    <a:pt x="583" y="140"/>
                  </a:lnTo>
                  <a:lnTo>
                    <a:pt x="578" y="136"/>
                  </a:lnTo>
                  <a:lnTo>
                    <a:pt x="578" y="136"/>
                  </a:lnTo>
                  <a:lnTo>
                    <a:pt x="574" y="136"/>
                  </a:lnTo>
                  <a:lnTo>
                    <a:pt x="569" y="131"/>
                  </a:lnTo>
                  <a:lnTo>
                    <a:pt x="569" y="131"/>
                  </a:lnTo>
                  <a:lnTo>
                    <a:pt x="569" y="122"/>
                  </a:lnTo>
                  <a:lnTo>
                    <a:pt x="574" y="122"/>
                  </a:lnTo>
                  <a:lnTo>
                    <a:pt x="578" y="122"/>
                  </a:lnTo>
                  <a:lnTo>
                    <a:pt x="578" y="122"/>
                  </a:lnTo>
                  <a:lnTo>
                    <a:pt x="578" y="118"/>
                  </a:lnTo>
                  <a:lnTo>
                    <a:pt x="583" y="118"/>
                  </a:lnTo>
                  <a:lnTo>
                    <a:pt x="583" y="118"/>
                  </a:lnTo>
                  <a:lnTo>
                    <a:pt x="583" y="118"/>
                  </a:lnTo>
                  <a:lnTo>
                    <a:pt x="578" y="113"/>
                  </a:lnTo>
                  <a:lnTo>
                    <a:pt x="578" y="108"/>
                  </a:lnTo>
                  <a:lnTo>
                    <a:pt x="574" y="108"/>
                  </a:lnTo>
                  <a:lnTo>
                    <a:pt x="574" y="108"/>
                  </a:lnTo>
                  <a:lnTo>
                    <a:pt x="569" y="104"/>
                  </a:lnTo>
                  <a:lnTo>
                    <a:pt x="569" y="104"/>
                  </a:lnTo>
                  <a:lnTo>
                    <a:pt x="574" y="104"/>
                  </a:lnTo>
                  <a:lnTo>
                    <a:pt x="574" y="104"/>
                  </a:lnTo>
                  <a:lnTo>
                    <a:pt x="578" y="104"/>
                  </a:lnTo>
                  <a:lnTo>
                    <a:pt x="578" y="108"/>
                  </a:lnTo>
                  <a:lnTo>
                    <a:pt x="583" y="108"/>
                  </a:lnTo>
                  <a:lnTo>
                    <a:pt x="583" y="113"/>
                  </a:lnTo>
                  <a:lnTo>
                    <a:pt x="583" y="113"/>
                  </a:lnTo>
                  <a:lnTo>
                    <a:pt x="587" y="113"/>
                  </a:lnTo>
                  <a:lnTo>
                    <a:pt x="587" y="113"/>
                  </a:lnTo>
                  <a:lnTo>
                    <a:pt x="587" y="113"/>
                  </a:lnTo>
                  <a:lnTo>
                    <a:pt x="587" y="118"/>
                  </a:lnTo>
                  <a:lnTo>
                    <a:pt x="587" y="118"/>
                  </a:lnTo>
                  <a:lnTo>
                    <a:pt x="587" y="118"/>
                  </a:lnTo>
                  <a:lnTo>
                    <a:pt x="587" y="122"/>
                  </a:lnTo>
                  <a:lnTo>
                    <a:pt x="587" y="122"/>
                  </a:lnTo>
                  <a:lnTo>
                    <a:pt x="587" y="122"/>
                  </a:lnTo>
                  <a:lnTo>
                    <a:pt x="592" y="127"/>
                  </a:lnTo>
                  <a:lnTo>
                    <a:pt x="597" y="131"/>
                  </a:lnTo>
                  <a:lnTo>
                    <a:pt x="597" y="131"/>
                  </a:lnTo>
                  <a:lnTo>
                    <a:pt x="592" y="131"/>
                  </a:lnTo>
                  <a:lnTo>
                    <a:pt x="597" y="131"/>
                  </a:lnTo>
                  <a:lnTo>
                    <a:pt x="597" y="131"/>
                  </a:lnTo>
                  <a:lnTo>
                    <a:pt x="601" y="136"/>
                  </a:lnTo>
                  <a:lnTo>
                    <a:pt x="606" y="136"/>
                  </a:lnTo>
                  <a:lnTo>
                    <a:pt x="615" y="136"/>
                  </a:lnTo>
                  <a:lnTo>
                    <a:pt x="615" y="136"/>
                  </a:lnTo>
                  <a:lnTo>
                    <a:pt x="615" y="136"/>
                  </a:lnTo>
                  <a:lnTo>
                    <a:pt x="624" y="136"/>
                  </a:lnTo>
                  <a:lnTo>
                    <a:pt x="628" y="136"/>
                  </a:lnTo>
                  <a:lnTo>
                    <a:pt x="633" y="140"/>
                  </a:lnTo>
                  <a:lnTo>
                    <a:pt x="637" y="140"/>
                  </a:lnTo>
                  <a:lnTo>
                    <a:pt x="642" y="140"/>
                  </a:lnTo>
                  <a:lnTo>
                    <a:pt x="642" y="136"/>
                  </a:lnTo>
                  <a:lnTo>
                    <a:pt x="642" y="136"/>
                  </a:lnTo>
                  <a:lnTo>
                    <a:pt x="637" y="136"/>
                  </a:lnTo>
                  <a:lnTo>
                    <a:pt x="637" y="136"/>
                  </a:lnTo>
                  <a:lnTo>
                    <a:pt x="637" y="136"/>
                  </a:lnTo>
                  <a:lnTo>
                    <a:pt x="637" y="136"/>
                  </a:lnTo>
                  <a:lnTo>
                    <a:pt x="633" y="136"/>
                  </a:lnTo>
                  <a:lnTo>
                    <a:pt x="633" y="136"/>
                  </a:lnTo>
                  <a:lnTo>
                    <a:pt x="628" y="131"/>
                  </a:lnTo>
                  <a:lnTo>
                    <a:pt x="624" y="131"/>
                  </a:lnTo>
                  <a:lnTo>
                    <a:pt x="624" y="131"/>
                  </a:lnTo>
                  <a:lnTo>
                    <a:pt x="619" y="131"/>
                  </a:lnTo>
                  <a:lnTo>
                    <a:pt x="615" y="131"/>
                  </a:lnTo>
                  <a:lnTo>
                    <a:pt x="610" y="131"/>
                  </a:lnTo>
                  <a:lnTo>
                    <a:pt x="606" y="127"/>
                  </a:lnTo>
                  <a:lnTo>
                    <a:pt x="601" y="127"/>
                  </a:lnTo>
                  <a:lnTo>
                    <a:pt x="601" y="127"/>
                  </a:lnTo>
                  <a:lnTo>
                    <a:pt x="597" y="122"/>
                  </a:lnTo>
                  <a:lnTo>
                    <a:pt x="597" y="122"/>
                  </a:lnTo>
                  <a:lnTo>
                    <a:pt x="597" y="122"/>
                  </a:lnTo>
                  <a:lnTo>
                    <a:pt x="601" y="122"/>
                  </a:lnTo>
                  <a:lnTo>
                    <a:pt x="606" y="118"/>
                  </a:lnTo>
                  <a:lnTo>
                    <a:pt x="606" y="118"/>
                  </a:lnTo>
                  <a:lnTo>
                    <a:pt x="615" y="122"/>
                  </a:lnTo>
                  <a:lnTo>
                    <a:pt x="615" y="122"/>
                  </a:lnTo>
                  <a:lnTo>
                    <a:pt x="619" y="122"/>
                  </a:lnTo>
                  <a:lnTo>
                    <a:pt x="619" y="122"/>
                  </a:lnTo>
                  <a:lnTo>
                    <a:pt x="615" y="118"/>
                  </a:lnTo>
                  <a:lnTo>
                    <a:pt x="615" y="118"/>
                  </a:lnTo>
                  <a:lnTo>
                    <a:pt x="610" y="118"/>
                  </a:lnTo>
                  <a:lnTo>
                    <a:pt x="610" y="118"/>
                  </a:lnTo>
                  <a:lnTo>
                    <a:pt x="610" y="118"/>
                  </a:lnTo>
                  <a:lnTo>
                    <a:pt x="610" y="118"/>
                  </a:lnTo>
                  <a:lnTo>
                    <a:pt x="606" y="118"/>
                  </a:lnTo>
                  <a:lnTo>
                    <a:pt x="610" y="118"/>
                  </a:lnTo>
                  <a:lnTo>
                    <a:pt x="610" y="113"/>
                  </a:lnTo>
                  <a:lnTo>
                    <a:pt x="610" y="113"/>
                  </a:lnTo>
                  <a:lnTo>
                    <a:pt x="615" y="113"/>
                  </a:lnTo>
                  <a:lnTo>
                    <a:pt x="615" y="113"/>
                  </a:lnTo>
                  <a:lnTo>
                    <a:pt x="628" y="113"/>
                  </a:lnTo>
                  <a:lnTo>
                    <a:pt x="633" y="113"/>
                  </a:lnTo>
                  <a:lnTo>
                    <a:pt x="642" y="113"/>
                  </a:lnTo>
                  <a:lnTo>
                    <a:pt x="642" y="118"/>
                  </a:lnTo>
                  <a:lnTo>
                    <a:pt x="646" y="118"/>
                  </a:lnTo>
                  <a:lnTo>
                    <a:pt x="646" y="118"/>
                  </a:lnTo>
                  <a:lnTo>
                    <a:pt x="646" y="118"/>
                  </a:lnTo>
                  <a:lnTo>
                    <a:pt x="655" y="122"/>
                  </a:lnTo>
                  <a:lnTo>
                    <a:pt x="660" y="122"/>
                  </a:lnTo>
                  <a:lnTo>
                    <a:pt x="664" y="122"/>
                  </a:lnTo>
                  <a:lnTo>
                    <a:pt x="669" y="122"/>
                  </a:lnTo>
                  <a:lnTo>
                    <a:pt x="669" y="122"/>
                  </a:lnTo>
                  <a:lnTo>
                    <a:pt x="673" y="122"/>
                  </a:lnTo>
                  <a:lnTo>
                    <a:pt x="673" y="122"/>
                  </a:lnTo>
                  <a:lnTo>
                    <a:pt x="678" y="122"/>
                  </a:lnTo>
                  <a:lnTo>
                    <a:pt x="678" y="122"/>
                  </a:lnTo>
                  <a:lnTo>
                    <a:pt x="678" y="122"/>
                  </a:lnTo>
                  <a:lnTo>
                    <a:pt x="678" y="127"/>
                  </a:lnTo>
                  <a:lnTo>
                    <a:pt x="678" y="127"/>
                  </a:lnTo>
                  <a:lnTo>
                    <a:pt x="673" y="131"/>
                  </a:lnTo>
                  <a:lnTo>
                    <a:pt x="673" y="131"/>
                  </a:lnTo>
                  <a:lnTo>
                    <a:pt x="673" y="131"/>
                  </a:lnTo>
                  <a:lnTo>
                    <a:pt x="673" y="136"/>
                  </a:lnTo>
                  <a:lnTo>
                    <a:pt x="673" y="136"/>
                  </a:lnTo>
                  <a:lnTo>
                    <a:pt x="678" y="136"/>
                  </a:lnTo>
                  <a:lnTo>
                    <a:pt x="678" y="140"/>
                  </a:lnTo>
                  <a:lnTo>
                    <a:pt x="678" y="140"/>
                  </a:lnTo>
                  <a:lnTo>
                    <a:pt x="682" y="140"/>
                  </a:lnTo>
                  <a:lnTo>
                    <a:pt x="682" y="145"/>
                  </a:lnTo>
                  <a:lnTo>
                    <a:pt x="682" y="145"/>
                  </a:lnTo>
                  <a:lnTo>
                    <a:pt x="682" y="145"/>
                  </a:lnTo>
                  <a:lnTo>
                    <a:pt x="682" y="145"/>
                  </a:lnTo>
                  <a:lnTo>
                    <a:pt x="682" y="145"/>
                  </a:lnTo>
                  <a:lnTo>
                    <a:pt x="682" y="140"/>
                  </a:lnTo>
                  <a:lnTo>
                    <a:pt x="682" y="136"/>
                  </a:lnTo>
                  <a:lnTo>
                    <a:pt x="682" y="136"/>
                  </a:lnTo>
                  <a:lnTo>
                    <a:pt x="682" y="136"/>
                  </a:lnTo>
                  <a:lnTo>
                    <a:pt x="687" y="136"/>
                  </a:lnTo>
                  <a:lnTo>
                    <a:pt x="687" y="136"/>
                  </a:lnTo>
                  <a:lnTo>
                    <a:pt x="687" y="140"/>
                  </a:lnTo>
                  <a:lnTo>
                    <a:pt x="691" y="140"/>
                  </a:lnTo>
                  <a:lnTo>
                    <a:pt x="691" y="145"/>
                  </a:lnTo>
                  <a:lnTo>
                    <a:pt x="691" y="149"/>
                  </a:lnTo>
                  <a:lnTo>
                    <a:pt x="691" y="149"/>
                  </a:lnTo>
                  <a:lnTo>
                    <a:pt x="691" y="149"/>
                  </a:lnTo>
                  <a:lnTo>
                    <a:pt x="696" y="149"/>
                  </a:lnTo>
                  <a:lnTo>
                    <a:pt x="696" y="149"/>
                  </a:lnTo>
                  <a:lnTo>
                    <a:pt x="696" y="149"/>
                  </a:lnTo>
                  <a:lnTo>
                    <a:pt x="696" y="149"/>
                  </a:lnTo>
                  <a:lnTo>
                    <a:pt x="696" y="149"/>
                  </a:lnTo>
                  <a:lnTo>
                    <a:pt x="696" y="149"/>
                  </a:lnTo>
                  <a:lnTo>
                    <a:pt x="696" y="149"/>
                  </a:lnTo>
                  <a:lnTo>
                    <a:pt x="696" y="145"/>
                  </a:lnTo>
                  <a:lnTo>
                    <a:pt x="700" y="145"/>
                  </a:lnTo>
                  <a:lnTo>
                    <a:pt x="700" y="145"/>
                  </a:lnTo>
                  <a:lnTo>
                    <a:pt x="700" y="145"/>
                  </a:lnTo>
                  <a:lnTo>
                    <a:pt x="696" y="140"/>
                  </a:lnTo>
                  <a:lnTo>
                    <a:pt x="696" y="140"/>
                  </a:lnTo>
                  <a:lnTo>
                    <a:pt x="691" y="140"/>
                  </a:lnTo>
                  <a:lnTo>
                    <a:pt x="687" y="136"/>
                  </a:lnTo>
                  <a:lnTo>
                    <a:pt x="682" y="131"/>
                  </a:lnTo>
                  <a:lnTo>
                    <a:pt x="682" y="131"/>
                  </a:lnTo>
                  <a:lnTo>
                    <a:pt x="682" y="127"/>
                  </a:lnTo>
                  <a:lnTo>
                    <a:pt x="682" y="127"/>
                  </a:lnTo>
                  <a:lnTo>
                    <a:pt x="682" y="122"/>
                  </a:lnTo>
                  <a:lnTo>
                    <a:pt x="682" y="122"/>
                  </a:lnTo>
                  <a:lnTo>
                    <a:pt x="682" y="122"/>
                  </a:lnTo>
                  <a:lnTo>
                    <a:pt x="678" y="122"/>
                  </a:lnTo>
                  <a:lnTo>
                    <a:pt x="673" y="118"/>
                  </a:lnTo>
                  <a:lnTo>
                    <a:pt x="673" y="118"/>
                  </a:lnTo>
                  <a:lnTo>
                    <a:pt x="669" y="118"/>
                  </a:lnTo>
                  <a:lnTo>
                    <a:pt x="669" y="118"/>
                  </a:lnTo>
                  <a:lnTo>
                    <a:pt x="660" y="118"/>
                  </a:lnTo>
                  <a:lnTo>
                    <a:pt x="660" y="113"/>
                  </a:lnTo>
                  <a:lnTo>
                    <a:pt x="660" y="113"/>
                  </a:lnTo>
                  <a:lnTo>
                    <a:pt x="655" y="113"/>
                  </a:lnTo>
                  <a:lnTo>
                    <a:pt x="655" y="113"/>
                  </a:lnTo>
                  <a:lnTo>
                    <a:pt x="651" y="113"/>
                  </a:lnTo>
                  <a:lnTo>
                    <a:pt x="651" y="108"/>
                  </a:lnTo>
                  <a:lnTo>
                    <a:pt x="646" y="113"/>
                  </a:lnTo>
                  <a:lnTo>
                    <a:pt x="642" y="108"/>
                  </a:lnTo>
                  <a:lnTo>
                    <a:pt x="637" y="108"/>
                  </a:lnTo>
                  <a:lnTo>
                    <a:pt x="637" y="108"/>
                  </a:lnTo>
                  <a:lnTo>
                    <a:pt x="637" y="104"/>
                  </a:lnTo>
                  <a:lnTo>
                    <a:pt x="633" y="104"/>
                  </a:lnTo>
                  <a:lnTo>
                    <a:pt x="633" y="104"/>
                  </a:lnTo>
                  <a:lnTo>
                    <a:pt x="633" y="104"/>
                  </a:lnTo>
                  <a:lnTo>
                    <a:pt x="633" y="99"/>
                  </a:lnTo>
                  <a:lnTo>
                    <a:pt x="633" y="99"/>
                  </a:lnTo>
                  <a:lnTo>
                    <a:pt x="628" y="99"/>
                  </a:lnTo>
                  <a:lnTo>
                    <a:pt x="628" y="99"/>
                  </a:lnTo>
                  <a:lnTo>
                    <a:pt x="628" y="95"/>
                  </a:lnTo>
                  <a:lnTo>
                    <a:pt x="624" y="95"/>
                  </a:lnTo>
                  <a:lnTo>
                    <a:pt x="624" y="95"/>
                  </a:lnTo>
                  <a:lnTo>
                    <a:pt x="624" y="95"/>
                  </a:lnTo>
                  <a:lnTo>
                    <a:pt x="624" y="90"/>
                  </a:lnTo>
                  <a:lnTo>
                    <a:pt x="624" y="90"/>
                  </a:lnTo>
                  <a:lnTo>
                    <a:pt x="624" y="90"/>
                  </a:lnTo>
                  <a:lnTo>
                    <a:pt x="624" y="90"/>
                  </a:lnTo>
                  <a:lnTo>
                    <a:pt x="628" y="86"/>
                  </a:lnTo>
                  <a:lnTo>
                    <a:pt x="633" y="86"/>
                  </a:lnTo>
                  <a:lnTo>
                    <a:pt x="651" y="86"/>
                  </a:lnTo>
                  <a:lnTo>
                    <a:pt x="651" y="86"/>
                  </a:lnTo>
                  <a:lnTo>
                    <a:pt x="660" y="86"/>
                  </a:lnTo>
                  <a:lnTo>
                    <a:pt x="660" y="81"/>
                  </a:lnTo>
                  <a:lnTo>
                    <a:pt x="664" y="86"/>
                  </a:lnTo>
                  <a:lnTo>
                    <a:pt x="669" y="86"/>
                  </a:lnTo>
                  <a:lnTo>
                    <a:pt x="669" y="81"/>
                  </a:lnTo>
                  <a:lnTo>
                    <a:pt x="669" y="81"/>
                  </a:lnTo>
                  <a:lnTo>
                    <a:pt x="673" y="81"/>
                  </a:lnTo>
                  <a:lnTo>
                    <a:pt x="678" y="81"/>
                  </a:lnTo>
                  <a:lnTo>
                    <a:pt x="682" y="81"/>
                  </a:lnTo>
                  <a:lnTo>
                    <a:pt x="682" y="81"/>
                  </a:lnTo>
                  <a:lnTo>
                    <a:pt x="682" y="81"/>
                  </a:lnTo>
                  <a:lnTo>
                    <a:pt x="682" y="81"/>
                  </a:lnTo>
                  <a:lnTo>
                    <a:pt x="682" y="86"/>
                  </a:lnTo>
                  <a:lnTo>
                    <a:pt x="678" y="86"/>
                  </a:lnTo>
                  <a:lnTo>
                    <a:pt x="678" y="86"/>
                  </a:lnTo>
                  <a:lnTo>
                    <a:pt x="678" y="90"/>
                  </a:lnTo>
                  <a:lnTo>
                    <a:pt x="678" y="90"/>
                  </a:lnTo>
                  <a:lnTo>
                    <a:pt x="678" y="90"/>
                  </a:lnTo>
                  <a:lnTo>
                    <a:pt x="678" y="90"/>
                  </a:lnTo>
                  <a:lnTo>
                    <a:pt x="682" y="90"/>
                  </a:lnTo>
                  <a:lnTo>
                    <a:pt x="687" y="95"/>
                  </a:lnTo>
                  <a:lnTo>
                    <a:pt x="691" y="95"/>
                  </a:lnTo>
                  <a:lnTo>
                    <a:pt x="691" y="95"/>
                  </a:lnTo>
                  <a:lnTo>
                    <a:pt x="691" y="95"/>
                  </a:lnTo>
                  <a:lnTo>
                    <a:pt x="682" y="90"/>
                  </a:lnTo>
                  <a:lnTo>
                    <a:pt x="682" y="90"/>
                  </a:lnTo>
                  <a:lnTo>
                    <a:pt x="678" y="90"/>
                  </a:lnTo>
                  <a:lnTo>
                    <a:pt x="678" y="90"/>
                  </a:lnTo>
                  <a:lnTo>
                    <a:pt x="678" y="86"/>
                  </a:lnTo>
                  <a:lnTo>
                    <a:pt x="678" y="86"/>
                  </a:lnTo>
                  <a:lnTo>
                    <a:pt x="678" y="86"/>
                  </a:lnTo>
                  <a:lnTo>
                    <a:pt x="682" y="86"/>
                  </a:lnTo>
                  <a:lnTo>
                    <a:pt x="687" y="86"/>
                  </a:lnTo>
                  <a:lnTo>
                    <a:pt x="687" y="81"/>
                  </a:lnTo>
                  <a:lnTo>
                    <a:pt x="687" y="81"/>
                  </a:lnTo>
                  <a:lnTo>
                    <a:pt x="691" y="81"/>
                  </a:lnTo>
                  <a:lnTo>
                    <a:pt x="687" y="81"/>
                  </a:lnTo>
                  <a:lnTo>
                    <a:pt x="687" y="81"/>
                  </a:lnTo>
                  <a:lnTo>
                    <a:pt x="687" y="81"/>
                  </a:lnTo>
                  <a:lnTo>
                    <a:pt x="673" y="72"/>
                  </a:lnTo>
                  <a:lnTo>
                    <a:pt x="673" y="72"/>
                  </a:lnTo>
                  <a:lnTo>
                    <a:pt x="669" y="72"/>
                  </a:lnTo>
                  <a:lnTo>
                    <a:pt x="664" y="72"/>
                  </a:lnTo>
                  <a:lnTo>
                    <a:pt x="664" y="72"/>
                  </a:lnTo>
                  <a:lnTo>
                    <a:pt x="669" y="72"/>
                  </a:lnTo>
                  <a:lnTo>
                    <a:pt x="669" y="72"/>
                  </a:lnTo>
                  <a:lnTo>
                    <a:pt x="673" y="72"/>
                  </a:lnTo>
                  <a:lnTo>
                    <a:pt x="673" y="72"/>
                  </a:lnTo>
                  <a:lnTo>
                    <a:pt x="678" y="72"/>
                  </a:lnTo>
                  <a:lnTo>
                    <a:pt x="678" y="72"/>
                  </a:lnTo>
                  <a:lnTo>
                    <a:pt x="673" y="68"/>
                  </a:lnTo>
                  <a:lnTo>
                    <a:pt x="669" y="68"/>
                  </a:lnTo>
                  <a:lnTo>
                    <a:pt x="664" y="68"/>
                  </a:lnTo>
                  <a:lnTo>
                    <a:pt x="664" y="68"/>
                  </a:lnTo>
                  <a:lnTo>
                    <a:pt x="660" y="68"/>
                  </a:lnTo>
                  <a:lnTo>
                    <a:pt x="660" y="63"/>
                  </a:lnTo>
                  <a:lnTo>
                    <a:pt x="660" y="63"/>
                  </a:lnTo>
                  <a:lnTo>
                    <a:pt x="660" y="63"/>
                  </a:lnTo>
                  <a:lnTo>
                    <a:pt x="660" y="63"/>
                  </a:lnTo>
                  <a:lnTo>
                    <a:pt x="669" y="68"/>
                  </a:lnTo>
                  <a:lnTo>
                    <a:pt x="669" y="63"/>
                  </a:lnTo>
                  <a:lnTo>
                    <a:pt x="669" y="63"/>
                  </a:lnTo>
                  <a:lnTo>
                    <a:pt x="669" y="59"/>
                  </a:lnTo>
                  <a:lnTo>
                    <a:pt x="669" y="59"/>
                  </a:lnTo>
                  <a:lnTo>
                    <a:pt x="669" y="59"/>
                  </a:lnTo>
                  <a:lnTo>
                    <a:pt x="664" y="59"/>
                  </a:lnTo>
                  <a:lnTo>
                    <a:pt x="664" y="59"/>
                  </a:lnTo>
                  <a:lnTo>
                    <a:pt x="664" y="59"/>
                  </a:lnTo>
                  <a:lnTo>
                    <a:pt x="664" y="59"/>
                  </a:lnTo>
                  <a:lnTo>
                    <a:pt x="664" y="54"/>
                  </a:lnTo>
                  <a:lnTo>
                    <a:pt x="669" y="59"/>
                  </a:lnTo>
                  <a:lnTo>
                    <a:pt x="678" y="54"/>
                  </a:lnTo>
                  <a:lnTo>
                    <a:pt x="678" y="54"/>
                  </a:lnTo>
                  <a:lnTo>
                    <a:pt x="682" y="50"/>
                  </a:lnTo>
                  <a:lnTo>
                    <a:pt x="682" y="50"/>
                  </a:lnTo>
                  <a:lnTo>
                    <a:pt x="687" y="50"/>
                  </a:lnTo>
                  <a:lnTo>
                    <a:pt x="696" y="45"/>
                  </a:lnTo>
                  <a:lnTo>
                    <a:pt x="700" y="45"/>
                  </a:lnTo>
                  <a:lnTo>
                    <a:pt x="700" y="45"/>
                  </a:lnTo>
                  <a:lnTo>
                    <a:pt x="705" y="45"/>
                  </a:lnTo>
                  <a:lnTo>
                    <a:pt x="709" y="41"/>
                  </a:lnTo>
                  <a:lnTo>
                    <a:pt x="714" y="41"/>
                  </a:lnTo>
                  <a:lnTo>
                    <a:pt x="718" y="41"/>
                  </a:lnTo>
                  <a:lnTo>
                    <a:pt x="718" y="41"/>
                  </a:lnTo>
                  <a:lnTo>
                    <a:pt x="714" y="41"/>
                  </a:lnTo>
                  <a:lnTo>
                    <a:pt x="714" y="41"/>
                  </a:lnTo>
                  <a:lnTo>
                    <a:pt x="714" y="41"/>
                  </a:lnTo>
                  <a:lnTo>
                    <a:pt x="714" y="41"/>
                  </a:lnTo>
                  <a:lnTo>
                    <a:pt x="709" y="41"/>
                  </a:lnTo>
                  <a:lnTo>
                    <a:pt x="709" y="41"/>
                  </a:lnTo>
                  <a:lnTo>
                    <a:pt x="709" y="41"/>
                  </a:lnTo>
                  <a:lnTo>
                    <a:pt x="709" y="41"/>
                  </a:lnTo>
                  <a:lnTo>
                    <a:pt x="709" y="41"/>
                  </a:lnTo>
                  <a:lnTo>
                    <a:pt x="705" y="41"/>
                  </a:lnTo>
                  <a:lnTo>
                    <a:pt x="705" y="36"/>
                  </a:lnTo>
                  <a:lnTo>
                    <a:pt x="709" y="36"/>
                  </a:lnTo>
                  <a:lnTo>
                    <a:pt x="709" y="36"/>
                  </a:lnTo>
                  <a:lnTo>
                    <a:pt x="709" y="36"/>
                  </a:lnTo>
                  <a:lnTo>
                    <a:pt x="714" y="36"/>
                  </a:lnTo>
                  <a:lnTo>
                    <a:pt x="714" y="36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28" y="36"/>
                  </a:lnTo>
                  <a:lnTo>
                    <a:pt x="728" y="36"/>
                  </a:lnTo>
                  <a:lnTo>
                    <a:pt x="732" y="36"/>
                  </a:lnTo>
                  <a:lnTo>
                    <a:pt x="732" y="36"/>
                  </a:lnTo>
                  <a:lnTo>
                    <a:pt x="737" y="36"/>
                  </a:lnTo>
                  <a:lnTo>
                    <a:pt x="737" y="36"/>
                  </a:lnTo>
                  <a:lnTo>
                    <a:pt x="737" y="41"/>
                  </a:lnTo>
                  <a:lnTo>
                    <a:pt x="737" y="41"/>
                  </a:lnTo>
                  <a:lnTo>
                    <a:pt x="737" y="36"/>
                  </a:lnTo>
                  <a:lnTo>
                    <a:pt x="741" y="36"/>
                  </a:lnTo>
                  <a:lnTo>
                    <a:pt x="741" y="36"/>
                  </a:lnTo>
                  <a:lnTo>
                    <a:pt x="746" y="36"/>
                  </a:lnTo>
                  <a:lnTo>
                    <a:pt x="746" y="41"/>
                  </a:lnTo>
                  <a:lnTo>
                    <a:pt x="746" y="36"/>
                  </a:lnTo>
                  <a:lnTo>
                    <a:pt x="750" y="36"/>
                  </a:lnTo>
                  <a:lnTo>
                    <a:pt x="750" y="36"/>
                  </a:lnTo>
                  <a:lnTo>
                    <a:pt x="750" y="36"/>
                  </a:lnTo>
                  <a:lnTo>
                    <a:pt x="755" y="36"/>
                  </a:lnTo>
                  <a:lnTo>
                    <a:pt x="750" y="36"/>
                  </a:lnTo>
                  <a:lnTo>
                    <a:pt x="755" y="36"/>
                  </a:lnTo>
                  <a:lnTo>
                    <a:pt x="755" y="32"/>
                  </a:lnTo>
                  <a:lnTo>
                    <a:pt x="755" y="32"/>
                  </a:lnTo>
                  <a:lnTo>
                    <a:pt x="755" y="32"/>
                  </a:lnTo>
                  <a:lnTo>
                    <a:pt x="759" y="32"/>
                  </a:lnTo>
                  <a:lnTo>
                    <a:pt x="759" y="32"/>
                  </a:lnTo>
                  <a:lnTo>
                    <a:pt x="764" y="32"/>
                  </a:lnTo>
                  <a:lnTo>
                    <a:pt x="764" y="32"/>
                  </a:lnTo>
                  <a:lnTo>
                    <a:pt x="768" y="32"/>
                  </a:lnTo>
                  <a:lnTo>
                    <a:pt x="773" y="32"/>
                  </a:lnTo>
                  <a:lnTo>
                    <a:pt x="773" y="32"/>
                  </a:lnTo>
                  <a:lnTo>
                    <a:pt x="773" y="36"/>
                  </a:lnTo>
                  <a:lnTo>
                    <a:pt x="773" y="36"/>
                  </a:lnTo>
                  <a:lnTo>
                    <a:pt x="773" y="36"/>
                  </a:lnTo>
                  <a:lnTo>
                    <a:pt x="773" y="41"/>
                  </a:lnTo>
                  <a:lnTo>
                    <a:pt x="777" y="41"/>
                  </a:lnTo>
                  <a:lnTo>
                    <a:pt x="777" y="36"/>
                  </a:lnTo>
                  <a:lnTo>
                    <a:pt x="777" y="36"/>
                  </a:lnTo>
                  <a:lnTo>
                    <a:pt x="777" y="36"/>
                  </a:lnTo>
                  <a:lnTo>
                    <a:pt x="773" y="32"/>
                  </a:lnTo>
                  <a:lnTo>
                    <a:pt x="768" y="32"/>
                  </a:lnTo>
                  <a:lnTo>
                    <a:pt x="764" y="32"/>
                  </a:lnTo>
                  <a:lnTo>
                    <a:pt x="759" y="27"/>
                  </a:lnTo>
                  <a:lnTo>
                    <a:pt x="759" y="27"/>
                  </a:lnTo>
                  <a:lnTo>
                    <a:pt x="755" y="27"/>
                  </a:lnTo>
                  <a:lnTo>
                    <a:pt x="755" y="27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8" y="27"/>
                  </a:lnTo>
                  <a:lnTo>
                    <a:pt x="773" y="27"/>
                  </a:lnTo>
                  <a:lnTo>
                    <a:pt x="777" y="27"/>
                  </a:lnTo>
                  <a:lnTo>
                    <a:pt x="777" y="27"/>
                  </a:lnTo>
                  <a:lnTo>
                    <a:pt x="782" y="27"/>
                  </a:lnTo>
                  <a:lnTo>
                    <a:pt x="782" y="27"/>
                  </a:lnTo>
                  <a:lnTo>
                    <a:pt x="777" y="23"/>
                  </a:lnTo>
                  <a:lnTo>
                    <a:pt x="777" y="23"/>
                  </a:lnTo>
                  <a:lnTo>
                    <a:pt x="773" y="23"/>
                  </a:lnTo>
                  <a:lnTo>
                    <a:pt x="773" y="23"/>
                  </a:lnTo>
                  <a:lnTo>
                    <a:pt x="773" y="23"/>
                  </a:lnTo>
                  <a:lnTo>
                    <a:pt x="773" y="23"/>
                  </a:lnTo>
                  <a:lnTo>
                    <a:pt x="768" y="18"/>
                  </a:lnTo>
                  <a:lnTo>
                    <a:pt x="768" y="18"/>
                  </a:lnTo>
                  <a:lnTo>
                    <a:pt x="768" y="18"/>
                  </a:lnTo>
                  <a:lnTo>
                    <a:pt x="768" y="18"/>
                  </a:lnTo>
                  <a:lnTo>
                    <a:pt x="768" y="14"/>
                  </a:lnTo>
                  <a:lnTo>
                    <a:pt x="768" y="14"/>
                  </a:lnTo>
                  <a:lnTo>
                    <a:pt x="773" y="9"/>
                  </a:lnTo>
                  <a:lnTo>
                    <a:pt x="773" y="4"/>
                  </a:lnTo>
                  <a:lnTo>
                    <a:pt x="777" y="4"/>
                  </a:lnTo>
                  <a:lnTo>
                    <a:pt x="777" y="4"/>
                  </a:lnTo>
                  <a:lnTo>
                    <a:pt x="782" y="4"/>
                  </a:lnTo>
                  <a:lnTo>
                    <a:pt x="782" y="0"/>
                  </a:lnTo>
                  <a:lnTo>
                    <a:pt x="791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3" name="Freeform 140">
              <a:extLst>
                <a:ext uri="{FF2B5EF4-FFF2-40B4-BE49-F238E27FC236}">
                  <a16:creationId xmlns:a16="http://schemas.microsoft.com/office/drawing/2014/main" id="{D635FCC8-9D35-9851-780F-B26815C56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713" y="2981326"/>
              <a:ext cx="58738" cy="50800"/>
            </a:xfrm>
            <a:custGeom>
              <a:avLst/>
              <a:gdLst>
                <a:gd name="T0" fmla="*/ 37 w 37"/>
                <a:gd name="T1" fmla="*/ 9 h 32"/>
                <a:gd name="T2" fmla="*/ 37 w 37"/>
                <a:gd name="T3" fmla="*/ 14 h 32"/>
                <a:gd name="T4" fmla="*/ 37 w 37"/>
                <a:gd name="T5" fmla="*/ 18 h 32"/>
                <a:gd name="T6" fmla="*/ 37 w 37"/>
                <a:gd name="T7" fmla="*/ 18 h 32"/>
                <a:gd name="T8" fmla="*/ 37 w 37"/>
                <a:gd name="T9" fmla="*/ 23 h 32"/>
                <a:gd name="T10" fmla="*/ 37 w 37"/>
                <a:gd name="T11" fmla="*/ 23 h 32"/>
                <a:gd name="T12" fmla="*/ 32 w 37"/>
                <a:gd name="T13" fmla="*/ 23 h 32"/>
                <a:gd name="T14" fmla="*/ 32 w 37"/>
                <a:gd name="T15" fmla="*/ 27 h 32"/>
                <a:gd name="T16" fmla="*/ 32 w 37"/>
                <a:gd name="T17" fmla="*/ 23 h 32"/>
                <a:gd name="T18" fmla="*/ 28 w 37"/>
                <a:gd name="T19" fmla="*/ 23 h 32"/>
                <a:gd name="T20" fmla="*/ 23 w 37"/>
                <a:gd name="T21" fmla="*/ 23 h 32"/>
                <a:gd name="T22" fmla="*/ 23 w 37"/>
                <a:gd name="T23" fmla="*/ 27 h 32"/>
                <a:gd name="T24" fmla="*/ 23 w 37"/>
                <a:gd name="T25" fmla="*/ 23 h 32"/>
                <a:gd name="T26" fmla="*/ 19 w 37"/>
                <a:gd name="T27" fmla="*/ 27 h 32"/>
                <a:gd name="T28" fmla="*/ 19 w 37"/>
                <a:gd name="T29" fmla="*/ 32 h 32"/>
                <a:gd name="T30" fmla="*/ 19 w 37"/>
                <a:gd name="T31" fmla="*/ 32 h 32"/>
                <a:gd name="T32" fmla="*/ 14 w 37"/>
                <a:gd name="T33" fmla="*/ 32 h 32"/>
                <a:gd name="T34" fmla="*/ 9 w 37"/>
                <a:gd name="T35" fmla="*/ 32 h 32"/>
                <a:gd name="T36" fmla="*/ 9 w 37"/>
                <a:gd name="T37" fmla="*/ 27 h 32"/>
                <a:gd name="T38" fmla="*/ 5 w 37"/>
                <a:gd name="T39" fmla="*/ 27 h 32"/>
                <a:gd name="T40" fmla="*/ 5 w 37"/>
                <a:gd name="T41" fmla="*/ 32 h 32"/>
                <a:gd name="T42" fmla="*/ 0 w 37"/>
                <a:gd name="T43" fmla="*/ 32 h 32"/>
                <a:gd name="T44" fmla="*/ 0 w 37"/>
                <a:gd name="T45" fmla="*/ 27 h 32"/>
                <a:gd name="T46" fmla="*/ 5 w 37"/>
                <a:gd name="T47" fmla="*/ 23 h 32"/>
                <a:gd name="T48" fmla="*/ 5 w 37"/>
                <a:gd name="T49" fmla="*/ 23 h 32"/>
                <a:gd name="T50" fmla="*/ 5 w 37"/>
                <a:gd name="T51" fmla="*/ 18 h 32"/>
                <a:gd name="T52" fmla="*/ 5 w 37"/>
                <a:gd name="T53" fmla="*/ 14 h 32"/>
                <a:gd name="T54" fmla="*/ 9 w 37"/>
                <a:gd name="T55" fmla="*/ 14 h 32"/>
                <a:gd name="T56" fmla="*/ 9 w 37"/>
                <a:gd name="T57" fmla="*/ 9 h 32"/>
                <a:gd name="T58" fmla="*/ 14 w 37"/>
                <a:gd name="T59" fmla="*/ 9 h 32"/>
                <a:gd name="T60" fmla="*/ 14 w 37"/>
                <a:gd name="T61" fmla="*/ 5 h 32"/>
                <a:gd name="T62" fmla="*/ 19 w 37"/>
                <a:gd name="T63" fmla="*/ 5 h 32"/>
                <a:gd name="T64" fmla="*/ 19 w 37"/>
                <a:gd name="T65" fmla="*/ 9 h 32"/>
                <a:gd name="T66" fmla="*/ 23 w 37"/>
                <a:gd name="T67" fmla="*/ 9 h 32"/>
                <a:gd name="T68" fmla="*/ 23 w 37"/>
                <a:gd name="T69" fmla="*/ 5 h 32"/>
                <a:gd name="T70" fmla="*/ 28 w 37"/>
                <a:gd name="T71" fmla="*/ 5 h 32"/>
                <a:gd name="T72" fmla="*/ 28 w 37"/>
                <a:gd name="T73" fmla="*/ 0 h 32"/>
                <a:gd name="T74" fmla="*/ 28 w 37"/>
                <a:gd name="T75" fmla="*/ 0 h 32"/>
                <a:gd name="T76" fmla="*/ 32 w 37"/>
                <a:gd name="T77" fmla="*/ 0 h 32"/>
                <a:gd name="T78" fmla="*/ 32 w 37"/>
                <a:gd name="T79" fmla="*/ 0 h 32"/>
                <a:gd name="T80" fmla="*/ 32 w 37"/>
                <a:gd name="T81" fmla="*/ 5 h 32"/>
                <a:gd name="T82" fmla="*/ 37 w 37"/>
                <a:gd name="T83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" h="32">
                  <a:moveTo>
                    <a:pt x="37" y="9"/>
                  </a:moveTo>
                  <a:lnTo>
                    <a:pt x="37" y="9"/>
                  </a:lnTo>
                  <a:lnTo>
                    <a:pt x="37" y="9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2" y="23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3" y="23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19" y="27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9" y="14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8" y="5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7" y="5"/>
                  </a:lnTo>
                  <a:lnTo>
                    <a:pt x="37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4" name="Freeform 141">
              <a:extLst>
                <a:ext uri="{FF2B5EF4-FFF2-40B4-BE49-F238E27FC236}">
                  <a16:creationId xmlns:a16="http://schemas.microsoft.com/office/drawing/2014/main" id="{61567A2E-FA32-9B60-D1F5-5C5C4E689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588" y="2120901"/>
              <a:ext cx="242888" cy="207963"/>
            </a:xfrm>
            <a:custGeom>
              <a:avLst/>
              <a:gdLst>
                <a:gd name="T0" fmla="*/ 149 w 153"/>
                <a:gd name="T1" fmla="*/ 18 h 131"/>
                <a:gd name="T2" fmla="*/ 149 w 153"/>
                <a:gd name="T3" fmla="*/ 31 h 131"/>
                <a:gd name="T4" fmla="*/ 135 w 153"/>
                <a:gd name="T5" fmla="*/ 31 h 131"/>
                <a:gd name="T6" fmla="*/ 126 w 153"/>
                <a:gd name="T7" fmla="*/ 31 h 131"/>
                <a:gd name="T8" fmla="*/ 113 w 153"/>
                <a:gd name="T9" fmla="*/ 31 h 131"/>
                <a:gd name="T10" fmla="*/ 99 w 153"/>
                <a:gd name="T11" fmla="*/ 31 h 131"/>
                <a:gd name="T12" fmla="*/ 95 w 153"/>
                <a:gd name="T13" fmla="*/ 36 h 131"/>
                <a:gd name="T14" fmla="*/ 95 w 153"/>
                <a:gd name="T15" fmla="*/ 49 h 131"/>
                <a:gd name="T16" fmla="*/ 95 w 153"/>
                <a:gd name="T17" fmla="*/ 58 h 131"/>
                <a:gd name="T18" fmla="*/ 90 w 153"/>
                <a:gd name="T19" fmla="*/ 67 h 131"/>
                <a:gd name="T20" fmla="*/ 90 w 153"/>
                <a:gd name="T21" fmla="*/ 76 h 131"/>
                <a:gd name="T22" fmla="*/ 86 w 153"/>
                <a:gd name="T23" fmla="*/ 81 h 131"/>
                <a:gd name="T24" fmla="*/ 77 w 153"/>
                <a:gd name="T25" fmla="*/ 85 h 131"/>
                <a:gd name="T26" fmla="*/ 72 w 153"/>
                <a:gd name="T27" fmla="*/ 94 h 131"/>
                <a:gd name="T28" fmla="*/ 72 w 153"/>
                <a:gd name="T29" fmla="*/ 99 h 131"/>
                <a:gd name="T30" fmla="*/ 72 w 153"/>
                <a:gd name="T31" fmla="*/ 108 h 131"/>
                <a:gd name="T32" fmla="*/ 72 w 153"/>
                <a:gd name="T33" fmla="*/ 122 h 131"/>
                <a:gd name="T34" fmla="*/ 59 w 153"/>
                <a:gd name="T35" fmla="*/ 122 h 131"/>
                <a:gd name="T36" fmla="*/ 41 w 153"/>
                <a:gd name="T37" fmla="*/ 122 h 131"/>
                <a:gd name="T38" fmla="*/ 27 w 153"/>
                <a:gd name="T39" fmla="*/ 122 h 131"/>
                <a:gd name="T40" fmla="*/ 9 w 153"/>
                <a:gd name="T41" fmla="*/ 122 h 131"/>
                <a:gd name="T42" fmla="*/ 4 w 153"/>
                <a:gd name="T43" fmla="*/ 126 h 131"/>
                <a:gd name="T44" fmla="*/ 4 w 153"/>
                <a:gd name="T45" fmla="*/ 117 h 131"/>
                <a:gd name="T46" fmla="*/ 9 w 153"/>
                <a:gd name="T47" fmla="*/ 117 h 131"/>
                <a:gd name="T48" fmla="*/ 22 w 153"/>
                <a:gd name="T49" fmla="*/ 117 h 131"/>
                <a:gd name="T50" fmla="*/ 31 w 153"/>
                <a:gd name="T51" fmla="*/ 117 h 131"/>
                <a:gd name="T52" fmla="*/ 41 w 153"/>
                <a:gd name="T53" fmla="*/ 117 h 131"/>
                <a:gd name="T54" fmla="*/ 45 w 153"/>
                <a:gd name="T55" fmla="*/ 113 h 131"/>
                <a:gd name="T56" fmla="*/ 50 w 153"/>
                <a:gd name="T57" fmla="*/ 108 h 131"/>
                <a:gd name="T58" fmla="*/ 50 w 153"/>
                <a:gd name="T59" fmla="*/ 104 h 131"/>
                <a:gd name="T60" fmla="*/ 54 w 153"/>
                <a:gd name="T61" fmla="*/ 94 h 131"/>
                <a:gd name="T62" fmla="*/ 54 w 153"/>
                <a:gd name="T63" fmla="*/ 85 h 131"/>
                <a:gd name="T64" fmla="*/ 59 w 153"/>
                <a:gd name="T65" fmla="*/ 76 h 131"/>
                <a:gd name="T66" fmla="*/ 63 w 153"/>
                <a:gd name="T67" fmla="*/ 72 h 131"/>
                <a:gd name="T68" fmla="*/ 72 w 153"/>
                <a:gd name="T69" fmla="*/ 72 h 131"/>
                <a:gd name="T70" fmla="*/ 72 w 153"/>
                <a:gd name="T71" fmla="*/ 63 h 131"/>
                <a:gd name="T72" fmla="*/ 77 w 153"/>
                <a:gd name="T73" fmla="*/ 58 h 131"/>
                <a:gd name="T74" fmla="*/ 86 w 153"/>
                <a:gd name="T75" fmla="*/ 54 h 131"/>
                <a:gd name="T76" fmla="*/ 86 w 153"/>
                <a:gd name="T77" fmla="*/ 49 h 131"/>
                <a:gd name="T78" fmla="*/ 90 w 153"/>
                <a:gd name="T79" fmla="*/ 40 h 131"/>
                <a:gd name="T80" fmla="*/ 95 w 153"/>
                <a:gd name="T81" fmla="*/ 36 h 131"/>
                <a:gd name="T82" fmla="*/ 95 w 153"/>
                <a:gd name="T83" fmla="*/ 31 h 131"/>
                <a:gd name="T84" fmla="*/ 99 w 153"/>
                <a:gd name="T85" fmla="*/ 31 h 131"/>
                <a:gd name="T86" fmla="*/ 104 w 153"/>
                <a:gd name="T87" fmla="*/ 27 h 131"/>
                <a:gd name="T88" fmla="*/ 104 w 153"/>
                <a:gd name="T89" fmla="*/ 22 h 131"/>
                <a:gd name="T90" fmla="*/ 108 w 153"/>
                <a:gd name="T91" fmla="*/ 18 h 131"/>
                <a:gd name="T92" fmla="*/ 113 w 153"/>
                <a:gd name="T93" fmla="*/ 13 h 131"/>
                <a:gd name="T94" fmla="*/ 117 w 153"/>
                <a:gd name="T95" fmla="*/ 13 h 131"/>
                <a:gd name="T96" fmla="*/ 126 w 153"/>
                <a:gd name="T97" fmla="*/ 18 h 131"/>
                <a:gd name="T98" fmla="*/ 126 w 153"/>
                <a:gd name="T99" fmla="*/ 13 h 131"/>
                <a:gd name="T100" fmla="*/ 135 w 153"/>
                <a:gd name="T101" fmla="*/ 18 h 131"/>
                <a:gd name="T102" fmla="*/ 140 w 153"/>
                <a:gd name="T103" fmla="*/ 13 h 131"/>
                <a:gd name="T104" fmla="*/ 144 w 153"/>
                <a:gd name="T105" fmla="*/ 13 h 131"/>
                <a:gd name="T106" fmla="*/ 149 w 153"/>
                <a:gd name="T107" fmla="*/ 9 h 131"/>
                <a:gd name="T108" fmla="*/ 149 w 153"/>
                <a:gd name="T109" fmla="*/ 9 h 131"/>
                <a:gd name="T110" fmla="*/ 149 w 153"/>
                <a:gd name="T111" fmla="*/ 4 h 131"/>
                <a:gd name="T112" fmla="*/ 153 w 153"/>
                <a:gd name="T113" fmla="*/ 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31">
                  <a:moveTo>
                    <a:pt x="153" y="13"/>
                  </a:moveTo>
                  <a:lnTo>
                    <a:pt x="153" y="13"/>
                  </a:lnTo>
                  <a:lnTo>
                    <a:pt x="149" y="13"/>
                  </a:lnTo>
                  <a:lnTo>
                    <a:pt x="149" y="18"/>
                  </a:lnTo>
                  <a:lnTo>
                    <a:pt x="149" y="22"/>
                  </a:lnTo>
                  <a:lnTo>
                    <a:pt x="149" y="27"/>
                  </a:lnTo>
                  <a:lnTo>
                    <a:pt x="149" y="31"/>
                  </a:lnTo>
                  <a:lnTo>
                    <a:pt x="149" y="31"/>
                  </a:lnTo>
                  <a:lnTo>
                    <a:pt x="144" y="31"/>
                  </a:lnTo>
                  <a:lnTo>
                    <a:pt x="144" y="31"/>
                  </a:lnTo>
                  <a:lnTo>
                    <a:pt x="140" y="31"/>
                  </a:lnTo>
                  <a:lnTo>
                    <a:pt x="135" y="31"/>
                  </a:lnTo>
                  <a:lnTo>
                    <a:pt x="135" y="31"/>
                  </a:lnTo>
                  <a:lnTo>
                    <a:pt x="131" y="31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22" y="31"/>
                  </a:lnTo>
                  <a:lnTo>
                    <a:pt x="117" y="31"/>
                  </a:lnTo>
                  <a:lnTo>
                    <a:pt x="117" y="31"/>
                  </a:lnTo>
                  <a:lnTo>
                    <a:pt x="113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4" y="31"/>
                  </a:lnTo>
                  <a:lnTo>
                    <a:pt x="99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5" y="45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95" y="58"/>
                  </a:lnTo>
                  <a:lnTo>
                    <a:pt x="90" y="58"/>
                  </a:lnTo>
                  <a:lnTo>
                    <a:pt x="90" y="63"/>
                  </a:lnTo>
                  <a:lnTo>
                    <a:pt x="90" y="67"/>
                  </a:lnTo>
                  <a:lnTo>
                    <a:pt x="90" y="67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0" y="76"/>
                  </a:lnTo>
                  <a:lnTo>
                    <a:pt x="90" y="76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1" y="81"/>
                  </a:lnTo>
                  <a:lnTo>
                    <a:pt x="81" y="85"/>
                  </a:lnTo>
                  <a:lnTo>
                    <a:pt x="77" y="85"/>
                  </a:lnTo>
                  <a:lnTo>
                    <a:pt x="77" y="85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72" y="113"/>
                  </a:lnTo>
                  <a:lnTo>
                    <a:pt x="72" y="117"/>
                  </a:lnTo>
                  <a:lnTo>
                    <a:pt x="72" y="117"/>
                  </a:lnTo>
                  <a:lnTo>
                    <a:pt x="72" y="122"/>
                  </a:lnTo>
                  <a:lnTo>
                    <a:pt x="68" y="122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59" y="122"/>
                  </a:lnTo>
                  <a:lnTo>
                    <a:pt x="54" y="122"/>
                  </a:lnTo>
                  <a:lnTo>
                    <a:pt x="50" y="122"/>
                  </a:lnTo>
                  <a:lnTo>
                    <a:pt x="45" y="122"/>
                  </a:lnTo>
                  <a:lnTo>
                    <a:pt x="41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1" y="122"/>
                  </a:lnTo>
                  <a:lnTo>
                    <a:pt x="27" y="122"/>
                  </a:lnTo>
                  <a:lnTo>
                    <a:pt x="22" y="122"/>
                  </a:lnTo>
                  <a:lnTo>
                    <a:pt x="18" y="122"/>
                  </a:lnTo>
                  <a:lnTo>
                    <a:pt x="13" y="122"/>
                  </a:lnTo>
                  <a:lnTo>
                    <a:pt x="9" y="122"/>
                  </a:lnTo>
                  <a:lnTo>
                    <a:pt x="9" y="122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4" y="131"/>
                  </a:lnTo>
                  <a:lnTo>
                    <a:pt x="0" y="126"/>
                  </a:lnTo>
                  <a:lnTo>
                    <a:pt x="4" y="117"/>
                  </a:lnTo>
                  <a:lnTo>
                    <a:pt x="4" y="117"/>
                  </a:lnTo>
                  <a:lnTo>
                    <a:pt x="4" y="117"/>
                  </a:lnTo>
                  <a:lnTo>
                    <a:pt x="4" y="117"/>
                  </a:lnTo>
                  <a:lnTo>
                    <a:pt x="9" y="117"/>
                  </a:lnTo>
                  <a:lnTo>
                    <a:pt x="13" y="117"/>
                  </a:lnTo>
                  <a:lnTo>
                    <a:pt x="18" y="117"/>
                  </a:lnTo>
                  <a:lnTo>
                    <a:pt x="22" y="117"/>
                  </a:lnTo>
                  <a:lnTo>
                    <a:pt x="22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31" y="117"/>
                  </a:lnTo>
                  <a:lnTo>
                    <a:pt x="31" y="117"/>
                  </a:lnTo>
                  <a:lnTo>
                    <a:pt x="36" y="117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50" y="108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4" y="104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4" y="94"/>
                  </a:lnTo>
                  <a:lnTo>
                    <a:pt x="54" y="94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4" y="85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9" y="76"/>
                  </a:lnTo>
                  <a:lnTo>
                    <a:pt x="59" y="76"/>
                  </a:lnTo>
                  <a:lnTo>
                    <a:pt x="59" y="76"/>
                  </a:lnTo>
                  <a:lnTo>
                    <a:pt x="59" y="76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72" y="72"/>
                  </a:lnTo>
                  <a:lnTo>
                    <a:pt x="72" y="67"/>
                  </a:lnTo>
                  <a:lnTo>
                    <a:pt x="72" y="67"/>
                  </a:lnTo>
                  <a:lnTo>
                    <a:pt x="72" y="67"/>
                  </a:lnTo>
                  <a:lnTo>
                    <a:pt x="72" y="63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7" y="58"/>
                  </a:lnTo>
                  <a:lnTo>
                    <a:pt x="77" y="58"/>
                  </a:lnTo>
                  <a:lnTo>
                    <a:pt x="81" y="58"/>
                  </a:lnTo>
                  <a:lnTo>
                    <a:pt x="81" y="58"/>
                  </a:lnTo>
                  <a:lnTo>
                    <a:pt x="81" y="58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49"/>
                  </a:lnTo>
                  <a:lnTo>
                    <a:pt x="90" y="49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0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4" y="18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13" y="13"/>
                  </a:lnTo>
                  <a:lnTo>
                    <a:pt x="113" y="13"/>
                  </a:lnTo>
                  <a:lnTo>
                    <a:pt x="117" y="13"/>
                  </a:lnTo>
                  <a:lnTo>
                    <a:pt x="117" y="13"/>
                  </a:lnTo>
                  <a:lnTo>
                    <a:pt x="117" y="13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13"/>
                  </a:lnTo>
                  <a:lnTo>
                    <a:pt x="126" y="13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5" y="18"/>
                  </a:lnTo>
                  <a:lnTo>
                    <a:pt x="135" y="13"/>
                  </a:lnTo>
                  <a:lnTo>
                    <a:pt x="135" y="13"/>
                  </a:lnTo>
                  <a:lnTo>
                    <a:pt x="140" y="13"/>
                  </a:lnTo>
                  <a:lnTo>
                    <a:pt x="140" y="13"/>
                  </a:lnTo>
                  <a:lnTo>
                    <a:pt x="140" y="13"/>
                  </a:lnTo>
                  <a:lnTo>
                    <a:pt x="140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9" y="4"/>
                  </a:lnTo>
                  <a:lnTo>
                    <a:pt x="149" y="4"/>
                  </a:lnTo>
                  <a:lnTo>
                    <a:pt x="149" y="4"/>
                  </a:lnTo>
                  <a:lnTo>
                    <a:pt x="149" y="4"/>
                  </a:lnTo>
                  <a:lnTo>
                    <a:pt x="149" y="0"/>
                  </a:lnTo>
                  <a:lnTo>
                    <a:pt x="153" y="0"/>
                  </a:lnTo>
                  <a:lnTo>
                    <a:pt x="153" y="4"/>
                  </a:lnTo>
                  <a:lnTo>
                    <a:pt x="153" y="9"/>
                  </a:lnTo>
                  <a:lnTo>
                    <a:pt x="153" y="1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5" name="Freeform 142">
              <a:extLst>
                <a:ext uri="{FF2B5EF4-FFF2-40B4-BE49-F238E27FC236}">
                  <a16:creationId xmlns:a16="http://schemas.microsoft.com/office/drawing/2014/main" id="{F4154A40-F54C-1F5C-9983-F4E6EB237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888" y="1984376"/>
              <a:ext cx="581025" cy="473075"/>
            </a:xfrm>
            <a:custGeom>
              <a:avLst/>
              <a:gdLst>
                <a:gd name="T0" fmla="*/ 194 w 366"/>
                <a:gd name="T1" fmla="*/ 58 h 298"/>
                <a:gd name="T2" fmla="*/ 212 w 366"/>
                <a:gd name="T3" fmla="*/ 67 h 298"/>
                <a:gd name="T4" fmla="*/ 230 w 366"/>
                <a:gd name="T5" fmla="*/ 72 h 298"/>
                <a:gd name="T6" fmla="*/ 239 w 366"/>
                <a:gd name="T7" fmla="*/ 86 h 298"/>
                <a:gd name="T8" fmla="*/ 248 w 366"/>
                <a:gd name="T9" fmla="*/ 95 h 298"/>
                <a:gd name="T10" fmla="*/ 257 w 366"/>
                <a:gd name="T11" fmla="*/ 104 h 298"/>
                <a:gd name="T12" fmla="*/ 262 w 366"/>
                <a:gd name="T13" fmla="*/ 113 h 298"/>
                <a:gd name="T14" fmla="*/ 266 w 366"/>
                <a:gd name="T15" fmla="*/ 122 h 298"/>
                <a:gd name="T16" fmla="*/ 275 w 366"/>
                <a:gd name="T17" fmla="*/ 135 h 298"/>
                <a:gd name="T18" fmla="*/ 284 w 366"/>
                <a:gd name="T19" fmla="*/ 140 h 298"/>
                <a:gd name="T20" fmla="*/ 289 w 366"/>
                <a:gd name="T21" fmla="*/ 144 h 298"/>
                <a:gd name="T22" fmla="*/ 293 w 366"/>
                <a:gd name="T23" fmla="*/ 153 h 298"/>
                <a:gd name="T24" fmla="*/ 298 w 366"/>
                <a:gd name="T25" fmla="*/ 162 h 298"/>
                <a:gd name="T26" fmla="*/ 307 w 366"/>
                <a:gd name="T27" fmla="*/ 171 h 298"/>
                <a:gd name="T28" fmla="*/ 316 w 366"/>
                <a:gd name="T29" fmla="*/ 171 h 298"/>
                <a:gd name="T30" fmla="*/ 343 w 366"/>
                <a:gd name="T31" fmla="*/ 176 h 298"/>
                <a:gd name="T32" fmla="*/ 352 w 366"/>
                <a:gd name="T33" fmla="*/ 176 h 298"/>
                <a:gd name="T34" fmla="*/ 366 w 366"/>
                <a:gd name="T35" fmla="*/ 190 h 298"/>
                <a:gd name="T36" fmla="*/ 361 w 366"/>
                <a:gd name="T37" fmla="*/ 203 h 298"/>
                <a:gd name="T38" fmla="*/ 357 w 366"/>
                <a:gd name="T39" fmla="*/ 217 h 298"/>
                <a:gd name="T40" fmla="*/ 348 w 366"/>
                <a:gd name="T41" fmla="*/ 230 h 298"/>
                <a:gd name="T42" fmla="*/ 330 w 366"/>
                <a:gd name="T43" fmla="*/ 239 h 298"/>
                <a:gd name="T44" fmla="*/ 311 w 366"/>
                <a:gd name="T45" fmla="*/ 248 h 298"/>
                <a:gd name="T46" fmla="*/ 280 w 366"/>
                <a:gd name="T47" fmla="*/ 253 h 298"/>
                <a:gd name="T48" fmla="*/ 253 w 366"/>
                <a:gd name="T49" fmla="*/ 262 h 298"/>
                <a:gd name="T50" fmla="*/ 235 w 366"/>
                <a:gd name="T51" fmla="*/ 275 h 298"/>
                <a:gd name="T52" fmla="*/ 221 w 366"/>
                <a:gd name="T53" fmla="*/ 284 h 298"/>
                <a:gd name="T54" fmla="*/ 203 w 366"/>
                <a:gd name="T55" fmla="*/ 280 h 298"/>
                <a:gd name="T56" fmla="*/ 185 w 366"/>
                <a:gd name="T57" fmla="*/ 280 h 298"/>
                <a:gd name="T58" fmla="*/ 171 w 366"/>
                <a:gd name="T59" fmla="*/ 280 h 298"/>
                <a:gd name="T60" fmla="*/ 162 w 366"/>
                <a:gd name="T61" fmla="*/ 275 h 298"/>
                <a:gd name="T62" fmla="*/ 162 w 366"/>
                <a:gd name="T63" fmla="*/ 280 h 298"/>
                <a:gd name="T64" fmla="*/ 162 w 366"/>
                <a:gd name="T65" fmla="*/ 289 h 298"/>
                <a:gd name="T66" fmla="*/ 153 w 366"/>
                <a:gd name="T67" fmla="*/ 298 h 298"/>
                <a:gd name="T68" fmla="*/ 149 w 366"/>
                <a:gd name="T69" fmla="*/ 284 h 298"/>
                <a:gd name="T70" fmla="*/ 131 w 366"/>
                <a:gd name="T71" fmla="*/ 262 h 298"/>
                <a:gd name="T72" fmla="*/ 117 w 366"/>
                <a:gd name="T73" fmla="*/ 239 h 298"/>
                <a:gd name="T74" fmla="*/ 104 w 366"/>
                <a:gd name="T75" fmla="*/ 226 h 298"/>
                <a:gd name="T76" fmla="*/ 86 w 366"/>
                <a:gd name="T77" fmla="*/ 203 h 298"/>
                <a:gd name="T78" fmla="*/ 81 w 366"/>
                <a:gd name="T79" fmla="*/ 185 h 298"/>
                <a:gd name="T80" fmla="*/ 81 w 366"/>
                <a:gd name="T81" fmla="*/ 176 h 298"/>
                <a:gd name="T82" fmla="*/ 68 w 366"/>
                <a:gd name="T83" fmla="*/ 158 h 298"/>
                <a:gd name="T84" fmla="*/ 54 w 366"/>
                <a:gd name="T85" fmla="*/ 149 h 298"/>
                <a:gd name="T86" fmla="*/ 49 w 366"/>
                <a:gd name="T87" fmla="*/ 135 h 298"/>
                <a:gd name="T88" fmla="*/ 36 w 366"/>
                <a:gd name="T89" fmla="*/ 117 h 298"/>
                <a:gd name="T90" fmla="*/ 13 w 366"/>
                <a:gd name="T91" fmla="*/ 86 h 298"/>
                <a:gd name="T92" fmla="*/ 0 w 366"/>
                <a:gd name="T93" fmla="*/ 76 h 298"/>
                <a:gd name="T94" fmla="*/ 18 w 366"/>
                <a:gd name="T95" fmla="*/ 58 h 298"/>
                <a:gd name="T96" fmla="*/ 31 w 366"/>
                <a:gd name="T97" fmla="*/ 45 h 298"/>
                <a:gd name="T98" fmla="*/ 45 w 366"/>
                <a:gd name="T99" fmla="*/ 36 h 298"/>
                <a:gd name="T100" fmla="*/ 40 w 366"/>
                <a:gd name="T101" fmla="*/ 22 h 298"/>
                <a:gd name="T102" fmla="*/ 54 w 366"/>
                <a:gd name="T103" fmla="*/ 9 h 298"/>
                <a:gd name="T104" fmla="*/ 81 w 366"/>
                <a:gd name="T105" fmla="*/ 4 h 298"/>
                <a:gd name="T106" fmla="*/ 113 w 366"/>
                <a:gd name="T107" fmla="*/ 18 h 298"/>
                <a:gd name="T108" fmla="*/ 149 w 366"/>
                <a:gd name="T109" fmla="*/ 4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6" h="298">
                  <a:moveTo>
                    <a:pt x="162" y="54"/>
                  </a:moveTo>
                  <a:lnTo>
                    <a:pt x="162" y="54"/>
                  </a:lnTo>
                  <a:lnTo>
                    <a:pt x="171" y="54"/>
                  </a:lnTo>
                  <a:lnTo>
                    <a:pt x="176" y="58"/>
                  </a:lnTo>
                  <a:lnTo>
                    <a:pt x="185" y="58"/>
                  </a:lnTo>
                  <a:lnTo>
                    <a:pt x="189" y="58"/>
                  </a:lnTo>
                  <a:lnTo>
                    <a:pt x="194" y="58"/>
                  </a:lnTo>
                  <a:lnTo>
                    <a:pt x="199" y="58"/>
                  </a:lnTo>
                  <a:lnTo>
                    <a:pt x="203" y="58"/>
                  </a:lnTo>
                  <a:lnTo>
                    <a:pt x="203" y="58"/>
                  </a:lnTo>
                  <a:lnTo>
                    <a:pt x="208" y="58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2" y="67"/>
                  </a:lnTo>
                  <a:lnTo>
                    <a:pt x="217" y="67"/>
                  </a:lnTo>
                  <a:lnTo>
                    <a:pt x="217" y="67"/>
                  </a:lnTo>
                  <a:lnTo>
                    <a:pt x="221" y="67"/>
                  </a:lnTo>
                  <a:lnTo>
                    <a:pt x="226" y="67"/>
                  </a:lnTo>
                  <a:lnTo>
                    <a:pt x="226" y="67"/>
                  </a:lnTo>
                  <a:lnTo>
                    <a:pt x="230" y="67"/>
                  </a:lnTo>
                  <a:lnTo>
                    <a:pt x="230" y="72"/>
                  </a:lnTo>
                  <a:lnTo>
                    <a:pt x="230" y="76"/>
                  </a:lnTo>
                  <a:lnTo>
                    <a:pt x="235" y="76"/>
                  </a:lnTo>
                  <a:lnTo>
                    <a:pt x="235" y="81"/>
                  </a:lnTo>
                  <a:lnTo>
                    <a:pt x="235" y="81"/>
                  </a:lnTo>
                  <a:lnTo>
                    <a:pt x="235" y="81"/>
                  </a:lnTo>
                  <a:lnTo>
                    <a:pt x="235" y="81"/>
                  </a:lnTo>
                  <a:lnTo>
                    <a:pt x="239" y="86"/>
                  </a:lnTo>
                  <a:lnTo>
                    <a:pt x="239" y="86"/>
                  </a:lnTo>
                  <a:lnTo>
                    <a:pt x="244" y="86"/>
                  </a:lnTo>
                  <a:lnTo>
                    <a:pt x="244" y="86"/>
                  </a:lnTo>
                  <a:lnTo>
                    <a:pt x="244" y="86"/>
                  </a:lnTo>
                  <a:lnTo>
                    <a:pt x="244" y="90"/>
                  </a:lnTo>
                  <a:lnTo>
                    <a:pt x="248" y="95"/>
                  </a:lnTo>
                  <a:lnTo>
                    <a:pt x="248" y="95"/>
                  </a:lnTo>
                  <a:lnTo>
                    <a:pt x="253" y="95"/>
                  </a:lnTo>
                  <a:lnTo>
                    <a:pt x="257" y="99"/>
                  </a:lnTo>
                  <a:lnTo>
                    <a:pt x="262" y="104"/>
                  </a:lnTo>
                  <a:lnTo>
                    <a:pt x="262" y="104"/>
                  </a:lnTo>
                  <a:lnTo>
                    <a:pt x="257" y="104"/>
                  </a:lnTo>
                  <a:lnTo>
                    <a:pt x="257" y="104"/>
                  </a:lnTo>
                  <a:lnTo>
                    <a:pt x="257" y="104"/>
                  </a:lnTo>
                  <a:lnTo>
                    <a:pt x="257" y="104"/>
                  </a:lnTo>
                  <a:lnTo>
                    <a:pt x="257" y="104"/>
                  </a:lnTo>
                  <a:lnTo>
                    <a:pt x="262" y="108"/>
                  </a:lnTo>
                  <a:lnTo>
                    <a:pt x="262" y="108"/>
                  </a:lnTo>
                  <a:lnTo>
                    <a:pt x="262" y="108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62" y="117"/>
                  </a:lnTo>
                  <a:lnTo>
                    <a:pt x="262" y="117"/>
                  </a:lnTo>
                  <a:lnTo>
                    <a:pt x="262" y="117"/>
                  </a:lnTo>
                  <a:lnTo>
                    <a:pt x="266" y="122"/>
                  </a:lnTo>
                  <a:lnTo>
                    <a:pt x="266" y="122"/>
                  </a:lnTo>
                  <a:lnTo>
                    <a:pt x="266" y="126"/>
                  </a:lnTo>
                  <a:lnTo>
                    <a:pt x="271" y="126"/>
                  </a:lnTo>
                  <a:lnTo>
                    <a:pt x="271" y="131"/>
                  </a:lnTo>
                  <a:lnTo>
                    <a:pt x="275" y="135"/>
                  </a:lnTo>
                  <a:lnTo>
                    <a:pt x="275" y="135"/>
                  </a:lnTo>
                  <a:lnTo>
                    <a:pt x="275" y="135"/>
                  </a:lnTo>
                  <a:lnTo>
                    <a:pt x="275" y="14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84" y="140"/>
                  </a:lnTo>
                  <a:lnTo>
                    <a:pt x="284" y="140"/>
                  </a:lnTo>
                  <a:lnTo>
                    <a:pt x="284" y="140"/>
                  </a:lnTo>
                  <a:lnTo>
                    <a:pt x="284" y="140"/>
                  </a:lnTo>
                  <a:lnTo>
                    <a:pt x="289" y="144"/>
                  </a:lnTo>
                  <a:lnTo>
                    <a:pt x="284" y="144"/>
                  </a:lnTo>
                  <a:lnTo>
                    <a:pt x="284" y="144"/>
                  </a:lnTo>
                  <a:lnTo>
                    <a:pt x="289" y="144"/>
                  </a:lnTo>
                  <a:lnTo>
                    <a:pt x="289" y="144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93" y="153"/>
                  </a:lnTo>
                  <a:lnTo>
                    <a:pt x="293" y="153"/>
                  </a:lnTo>
                  <a:lnTo>
                    <a:pt x="293" y="153"/>
                  </a:lnTo>
                  <a:lnTo>
                    <a:pt x="293" y="153"/>
                  </a:lnTo>
                  <a:lnTo>
                    <a:pt x="298" y="158"/>
                  </a:lnTo>
                  <a:lnTo>
                    <a:pt x="298" y="158"/>
                  </a:lnTo>
                  <a:lnTo>
                    <a:pt x="298" y="158"/>
                  </a:lnTo>
                  <a:lnTo>
                    <a:pt x="298" y="162"/>
                  </a:lnTo>
                  <a:lnTo>
                    <a:pt x="298" y="162"/>
                  </a:lnTo>
                  <a:lnTo>
                    <a:pt x="302" y="162"/>
                  </a:lnTo>
                  <a:lnTo>
                    <a:pt x="302" y="162"/>
                  </a:lnTo>
                  <a:lnTo>
                    <a:pt x="302" y="167"/>
                  </a:lnTo>
                  <a:lnTo>
                    <a:pt x="302" y="167"/>
                  </a:lnTo>
                  <a:lnTo>
                    <a:pt x="307" y="167"/>
                  </a:lnTo>
                  <a:lnTo>
                    <a:pt x="307" y="167"/>
                  </a:lnTo>
                  <a:lnTo>
                    <a:pt x="307" y="171"/>
                  </a:lnTo>
                  <a:lnTo>
                    <a:pt x="307" y="171"/>
                  </a:lnTo>
                  <a:lnTo>
                    <a:pt x="311" y="171"/>
                  </a:lnTo>
                  <a:lnTo>
                    <a:pt x="311" y="171"/>
                  </a:lnTo>
                  <a:lnTo>
                    <a:pt x="311" y="171"/>
                  </a:lnTo>
                  <a:lnTo>
                    <a:pt x="311" y="171"/>
                  </a:lnTo>
                  <a:lnTo>
                    <a:pt x="316" y="171"/>
                  </a:lnTo>
                  <a:lnTo>
                    <a:pt x="316" y="171"/>
                  </a:lnTo>
                  <a:lnTo>
                    <a:pt x="321" y="171"/>
                  </a:lnTo>
                  <a:lnTo>
                    <a:pt x="325" y="176"/>
                  </a:lnTo>
                  <a:lnTo>
                    <a:pt x="330" y="176"/>
                  </a:lnTo>
                  <a:lnTo>
                    <a:pt x="330" y="176"/>
                  </a:lnTo>
                  <a:lnTo>
                    <a:pt x="334" y="176"/>
                  </a:lnTo>
                  <a:lnTo>
                    <a:pt x="339" y="176"/>
                  </a:lnTo>
                  <a:lnTo>
                    <a:pt x="343" y="176"/>
                  </a:lnTo>
                  <a:lnTo>
                    <a:pt x="348" y="176"/>
                  </a:lnTo>
                  <a:lnTo>
                    <a:pt x="348" y="176"/>
                  </a:lnTo>
                  <a:lnTo>
                    <a:pt x="352" y="176"/>
                  </a:lnTo>
                  <a:lnTo>
                    <a:pt x="352" y="176"/>
                  </a:lnTo>
                  <a:lnTo>
                    <a:pt x="352" y="176"/>
                  </a:lnTo>
                  <a:lnTo>
                    <a:pt x="352" y="176"/>
                  </a:lnTo>
                  <a:lnTo>
                    <a:pt x="352" y="176"/>
                  </a:lnTo>
                  <a:lnTo>
                    <a:pt x="352" y="176"/>
                  </a:lnTo>
                  <a:lnTo>
                    <a:pt x="357" y="176"/>
                  </a:lnTo>
                  <a:lnTo>
                    <a:pt x="357" y="180"/>
                  </a:lnTo>
                  <a:lnTo>
                    <a:pt x="357" y="180"/>
                  </a:lnTo>
                  <a:lnTo>
                    <a:pt x="361" y="185"/>
                  </a:lnTo>
                  <a:lnTo>
                    <a:pt x="361" y="190"/>
                  </a:lnTo>
                  <a:lnTo>
                    <a:pt x="366" y="190"/>
                  </a:lnTo>
                  <a:lnTo>
                    <a:pt x="361" y="190"/>
                  </a:lnTo>
                  <a:lnTo>
                    <a:pt x="361" y="194"/>
                  </a:lnTo>
                  <a:lnTo>
                    <a:pt x="361" y="194"/>
                  </a:lnTo>
                  <a:lnTo>
                    <a:pt x="361" y="199"/>
                  </a:lnTo>
                  <a:lnTo>
                    <a:pt x="361" y="199"/>
                  </a:lnTo>
                  <a:lnTo>
                    <a:pt x="361" y="203"/>
                  </a:lnTo>
                  <a:lnTo>
                    <a:pt x="361" y="203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12"/>
                  </a:lnTo>
                  <a:lnTo>
                    <a:pt x="361" y="212"/>
                  </a:lnTo>
                  <a:lnTo>
                    <a:pt x="361" y="217"/>
                  </a:lnTo>
                  <a:lnTo>
                    <a:pt x="357" y="217"/>
                  </a:lnTo>
                  <a:lnTo>
                    <a:pt x="357" y="217"/>
                  </a:lnTo>
                  <a:lnTo>
                    <a:pt x="357" y="221"/>
                  </a:lnTo>
                  <a:lnTo>
                    <a:pt x="357" y="221"/>
                  </a:lnTo>
                  <a:lnTo>
                    <a:pt x="357" y="226"/>
                  </a:lnTo>
                  <a:lnTo>
                    <a:pt x="357" y="226"/>
                  </a:lnTo>
                  <a:lnTo>
                    <a:pt x="357" y="230"/>
                  </a:lnTo>
                  <a:lnTo>
                    <a:pt x="352" y="230"/>
                  </a:lnTo>
                  <a:lnTo>
                    <a:pt x="348" y="230"/>
                  </a:lnTo>
                  <a:lnTo>
                    <a:pt x="348" y="230"/>
                  </a:lnTo>
                  <a:lnTo>
                    <a:pt x="343" y="235"/>
                  </a:lnTo>
                  <a:lnTo>
                    <a:pt x="343" y="235"/>
                  </a:lnTo>
                  <a:lnTo>
                    <a:pt x="339" y="235"/>
                  </a:lnTo>
                  <a:lnTo>
                    <a:pt x="334" y="235"/>
                  </a:lnTo>
                  <a:lnTo>
                    <a:pt x="334" y="239"/>
                  </a:lnTo>
                  <a:lnTo>
                    <a:pt x="330" y="239"/>
                  </a:lnTo>
                  <a:lnTo>
                    <a:pt x="325" y="239"/>
                  </a:lnTo>
                  <a:lnTo>
                    <a:pt x="325" y="239"/>
                  </a:lnTo>
                  <a:lnTo>
                    <a:pt x="321" y="244"/>
                  </a:lnTo>
                  <a:lnTo>
                    <a:pt x="321" y="244"/>
                  </a:lnTo>
                  <a:lnTo>
                    <a:pt x="316" y="244"/>
                  </a:lnTo>
                  <a:lnTo>
                    <a:pt x="311" y="244"/>
                  </a:lnTo>
                  <a:lnTo>
                    <a:pt x="311" y="248"/>
                  </a:lnTo>
                  <a:lnTo>
                    <a:pt x="307" y="248"/>
                  </a:lnTo>
                  <a:lnTo>
                    <a:pt x="302" y="248"/>
                  </a:lnTo>
                  <a:lnTo>
                    <a:pt x="298" y="248"/>
                  </a:lnTo>
                  <a:lnTo>
                    <a:pt x="293" y="248"/>
                  </a:lnTo>
                  <a:lnTo>
                    <a:pt x="289" y="248"/>
                  </a:lnTo>
                  <a:lnTo>
                    <a:pt x="284" y="253"/>
                  </a:lnTo>
                  <a:lnTo>
                    <a:pt x="280" y="253"/>
                  </a:lnTo>
                  <a:lnTo>
                    <a:pt x="275" y="253"/>
                  </a:lnTo>
                  <a:lnTo>
                    <a:pt x="271" y="253"/>
                  </a:lnTo>
                  <a:lnTo>
                    <a:pt x="266" y="253"/>
                  </a:lnTo>
                  <a:lnTo>
                    <a:pt x="262" y="253"/>
                  </a:lnTo>
                  <a:lnTo>
                    <a:pt x="257" y="257"/>
                  </a:lnTo>
                  <a:lnTo>
                    <a:pt x="257" y="257"/>
                  </a:lnTo>
                  <a:lnTo>
                    <a:pt x="253" y="262"/>
                  </a:lnTo>
                  <a:lnTo>
                    <a:pt x="248" y="262"/>
                  </a:lnTo>
                  <a:lnTo>
                    <a:pt x="244" y="262"/>
                  </a:lnTo>
                  <a:lnTo>
                    <a:pt x="244" y="266"/>
                  </a:lnTo>
                  <a:lnTo>
                    <a:pt x="239" y="271"/>
                  </a:lnTo>
                  <a:lnTo>
                    <a:pt x="239" y="271"/>
                  </a:lnTo>
                  <a:lnTo>
                    <a:pt x="235" y="275"/>
                  </a:lnTo>
                  <a:lnTo>
                    <a:pt x="235" y="275"/>
                  </a:lnTo>
                  <a:lnTo>
                    <a:pt x="235" y="280"/>
                  </a:lnTo>
                  <a:lnTo>
                    <a:pt x="235" y="284"/>
                  </a:lnTo>
                  <a:lnTo>
                    <a:pt x="230" y="284"/>
                  </a:lnTo>
                  <a:lnTo>
                    <a:pt x="230" y="284"/>
                  </a:lnTo>
                  <a:lnTo>
                    <a:pt x="230" y="289"/>
                  </a:lnTo>
                  <a:lnTo>
                    <a:pt x="226" y="284"/>
                  </a:lnTo>
                  <a:lnTo>
                    <a:pt x="221" y="284"/>
                  </a:lnTo>
                  <a:lnTo>
                    <a:pt x="221" y="280"/>
                  </a:lnTo>
                  <a:lnTo>
                    <a:pt x="221" y="280"/>
                  </a:lnTo>
                  <a:lnTo>
                    <a:pt x="221" y="280"/>
                  </a:lnTo>
                  <a:lnTo>
                    <a:pt x="217" y="280"/>
                  </a:lnTo>
                  <a:lnTo>
                    <a:pt x="212" y="280"/>
                  </a:lnTo>
                  <a:lnTo>
                    <a:pt x="208" y="280"/>
                  </a:lnTo>
                  <a:lnTo>
                    <a:pt x="203" y="280"/>
                  </a:lnTo>
                  <a:lnTo>
                    <a:pt x="199" y="280"/>
                  </a:lnTo>
                  <a:lnTo>
                    <a:pt x="199" y="280"/>
                  </a:lnTo>
                  <a:lnTo>
                    <a:pt x="194" y="280"/>
                  </a:lnTo>
                  <a:lnTo>
                    <a:pt x="194" y="280"/>
                  </a:lnTo>
                  <a:lnTo>
                    <a:pt x="194" y="280"/>
                  </a:lnTo>
                  <a:lnTo>
                    <a:pt x="189" y="280"/>
                  </a:lnTo>
                  <a:lnTo>
                    <a:pt x="185" y="280"/>
                  </a:lnTo>
                  <a:lnTo>
                    <a:pt x="185" y="280"/>
                  </a:lnTo>
                  <a:lnTo>
                    <a:pt x="180" y="280"/>
                  </a:lnTo>
                  <a:lnTo>
                    <a:pt x="176" y="280"/>
                  </a:lnTo>
                  <a:lnTo>
                    <a:pt x="176" y="280"/>
                  </a:lnTo>
                  <a:lnTo>
                    <a:pt x="176" y="280"/>
                  </a:lnTo>
                  <a:lnTo>
                    <a:pt x="171" y="280"/>
                  </a:lnTo>
                  <a:lnTo>
                    <a:pt x="171" y="280"/>
                  </a:lnTo>
                  <a:lnTo>
                    <a:pt x="171" y="280"/>
                  </a:lnTo>
                  <a:lnTo>
                    <a:pt x="171" y="280"/>
                  </a:lnTo>
                  <a:lnTo>
                    <a:pt x="167" y="280"/>
                  </a:lnTo>
                  <a:lnTo>
                    <a:pt x="167" y="280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2" y="275"/>
                  </a:lnTo>
                  <a:lnTo>
                    <a:pt x="162" y="275"/>
                  </a:lnTo>
                  <a:lnTo>
                    <a:pt x="162" y="275"/>
                  </a:lnTo>
                  <a:lnTo>
                    <a:pt x="162" y="280"/>
                  </a:lnTo>
                  <a:lnTo>
                    <a:pt x="158" y="280"/>
                  </a:lnTo>
                  <a:lnTo>
                    <a:pt x="158" y="280"/>
                  </a:lnTo>
                  <a:lnTo>
                    <a:pt x="162" y="280"/>
                  </a:lnTo>
                  <a:lnTo>
                    <a:pt x="162" y="280"/>
                  </a:lnTo>
                  <a:lnTo>
                    <a:pt x="158" y="284"/>
                  </a:lnTo>
                  <a:lnTo>
                    <a:pt x="158" y="284"/>
                  </a:lnTo>
                  <a:lnTo>
                    <a:pt x="158" y="284"/>
                  </a:lnTo>
                  <a:lnTo>
                    <a:pt x="158" y="289"/>
                  </a:lnTo>
                  <a:lnTo>
                    <a:pt x="158" y="289"/>
                  </a:lnTo>
                  <a:lnTo>
                    <a:pt x="162" y="289"/>
                  </a:lnTo>
                  <a:lnTo>
                    <a:pt x="162" y="289"/>
                  </a:lnTo>
                  <a:lnTo>
                    <a:pt x="158" y="293"/>
                  </a:lnTo>
                  <a:lnTo>
                    <a:pt x="158" y="293"/>
                  </a:lnTo>
                  <a:lnTo>
                    <a:pt x="158" y="293"/>
                  </a:lnTo>
                  <a:lnTo>
                    <a:pt x="158" y="293"/>
                  </a:lnTo>
                  <a:lnTo>
                    <a:pt x="158" y="293"/>
                  </a:lnTo>
                  <a:lnTo>
                    <a:pt x="153" y="298"/>
                  </a:lnTo>
                  <a:lnTo>
                    <a:pt x="153" y="298"/>
                  </a:lnTo>
                  <a:lnTo>
                    <a:pt x="153" y="293"/>
                  </a:lnTo>
                  <a:lnTo>
                    <a:pt x="153" y="293"/>
                  </a:lnTo>
                  <a:lnTo>
                    <a:pt x="153" y="293"/>
                  </a:lnTo>
                  <a:lnTo>
                    <a:pt x="149" y="289"/>
                  </a:lnTo>
                  <a:lnTo>
                    <a:pt x="149" y="289"/>
                  </a:lnTo>
                  <a:lnTo>
                    <a:pt x="149" y="289"/>
                  </a:lnTo>
                  <a:lnTo>
                    <a:pt x="149" y="284"/>
                  </a:lnTo>
                  <a:lnTo>
                    <a:pt x="144" y="284"/>
                  </a:lnTo>
                  <a:lnTo>
                    <a:pt x="144" y="280"/>
                  </a:lnTo>
                  <a:lnTo>
                    <a:pt x="144" y="280"/>
                  </a:lnTo>
                  <a:lnTo>
                    <a:pt x="140" y="275"/>
                  </a:lnTo>
                  <a:lnTo>
                    <a:pt x="135" y="271"/>
                  </a:lnTo>
                  <a:lnTo>
                    <a:pt x="131" y="266"/>
                  </a:lnTo>
                  <a:lnTo>
                    <a:pt x="131" y="262"/>
                  </a:lnTo>
                  <a:lnTo>
                    <a:pt x="126" y="257"/>
                  </a:lnTo>
                  <a:lnTo>
                    <a:pt x="126" y="253"/>
                  </a:lnTo>
                  <a:lnTo>
                    <a:pt x="126" y="253"/>
                  </a:lnTo>
                  <a:lnTo>
                    <a:pt x="122" y="253"/>
                  </a:lnTo>
                  <a:lnTo>
                    <a:pt x="122" y="248"/>
                  </a:lnTo>
                  <a:lnTo>
                    <a:pt x="122" y="248"/>
                  </a:lnTo>
                  <a:lnTo>
                    <a:pt x="117" y="239"/>
                  </a:lnTo>
                  <a:lnTo>
                    <a:pt x="117" y="239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3" y="235"/>
                  </a:lnTo>
                  <a:lnTo>
                    <a:pt x="108" y="230"/>
                  </a:lnTo>
                  <a:lnTo>
                    <a:pt x="104" y="226"/>
                  </a:lnTo>
                  <a:lnTo>
                    <a:pt x="99" y="226"/>
                  </a:lnTo>
                  <a:lnTo>
                    <a:pt x="95" y="221"/>
                  </a:lnTo>
                  <a:lnTo>
                    <a:pt x="95" y="221"/>
                  </a:lnTo>
                  <a:lnTo>
                    <a:pt x="90" y="217"/>
                  </a:lnTo>
                  <a:lnTo>
                    <a:pt x="90" y="212"/>
                  </a:lnTo>
                  <a:lnTo>
                    <a:pt x="86" y="208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1" y="199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81" y="190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0"/>
                  </a:lnTo>
                  <a:lnTo>
                    <a:pt x="81" y="180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77" y="176"/>
                  </a:lnTo>
                  <a:lnTo>
                    <a:pt x="81" y="176"/>
                  </a:lnTo>
                  <a:lnTo>
                    <a:pt x="77" y="176"/>
                  </a:lnTo>
                  <a:lnTo>
                    <a:pt x="77" y="171"/>
                  </a:lnTo>
                  <a:lnTo>
                    <a:pt x="77" y="171"/>
                  </a:lnTo>
                  <a:lnTo>
                    <a:pt x="77" y="167"/>
                  </a:lnTo>
                  <a:lnTo>
                    <a:pt x="72" y="162"/>
                  </a:lnTo>
                  <a:lnTo>
                    <a:pt x="72" y="162"/>
                  </a:lnTo>
                  <a:lnTo>
                    <a:pt x="68" y="158"/>
                  </a:lnTo>
                  <a:lnTo>
                    <a:pt x="63" y="153"/>
                  </a:lnTo>
                  <a:lnTo>
                    <a:pt x="63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4"/>
                  </a:lnTo>
                  <a:lnTo>
                    <a:pt x="49" y="144"/>
                  </a:lnTo>
                  <a:lnTo>
                    <a:pt x="45" y="140"/>
                  </a:lnTo>
                  <a:lnTo>
                    <a:pt x="49" y="140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5" y="131"/>
                  </a:lnTo>
                  <a:lnTo>
                    <a:pt x="40" y="126"/>
                  </a:lnTo>
                  <a:lnTo>
                    <a:pt x="40" y="122"/>
                  </a:lnTo>
                  <a:lnTo>
                    <a:pt x="40" y="122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27" y="108"/>
                  </a:lnTo>
                  <a:lnTo>
                    <a:pt x="27" y="104"/>
                  </a:lnTo>
                  <a:lnTo>
                    <a:pt x="27" y="99"/>
                  </a:lnTo>
                  <a:lnTo>
                    <a:pt x="22" y="99"/>
                  </a:lnTo>
                  <a:lnTo>
                    <a:pt x="18" y="95"/>
                  </a:lnTo>
                  <a:lnTo>
                    <a:pt x="18" y="90"/>
                  </a:lnTo>
                  <a:lnTo>
                    <a:pt x="13" y="86"/>
                  </a:lnTo>
                  <a:lnTo>
                    <a:pt x="9" y="81"/>
                  </a:lnTo>
                  <a:lnTo>
                    <a:pt x="9" y="76"/>
                  </a:lnTo>
                  <a:lnTo>
                    <a:pt x="4" y="76"/>
                  </a:lnTo>
                  <a:lnTo>
                    <a:pt x="0" y="76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0" y="67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9" y="54"/>
                  </a:lnTo>
                  <a:lnTo>
                    <a:pt x="13" y="58"/>
                  </a:lnTo>
                  <a:lnTo>
                    <a:pt x="18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7" y="54"/>
                  </a:lnTo>
                  <a:lnTo>
                    <a:pt x="27" y="49"/>
                  </a:lnTo>
                  <a:lnTo>
                    <a:pt x="31" y="49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6" y="45"/>
                  </a:lnTo>
                  <a:lnTo>
                    <a:pt x="40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5" y="27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6" y="18"/>
                  </a:lnTo>
                  <a:lnTo>
                    <a:pt x="31" y="13"/>
                  </a:lnTo>
                  <a:lnTo>
                    <a:pt x="36" y="13"/>
                  </a:lnTo>
                  <a:lnTo>
                    <a:pt x="40" y="13"/>
                  </a:lnTo>
                  <a:lnTo>
                    <a:pt x="45" y="9"/>
                  </a:lnTo>
                  <a:lnTo>
                    <a:pt x="49" y="9"/>
                  </a:lnTo>
                  <a:lnTo>
                    <a:pt x="54" y="9"/>
                  </a:lnTo>
                  <a:lnTo>
                    <a:pt x="58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8" y="0"/>
                  </a:lnTo>
                  <a:lnTo>
                    <a:pt x="72" y="4"/>
                  </a:lnTo>
                  <a:lnTo>
                    <a:pt x="77" y="4"/>
                  </a:lnTo>
                  <a:lnTo>
                    <a:pt x="81" y="4"/>
                  </a:lnTo>
                  <a:lnTo>
                    <a:pt x="86" y="4"/>
                  </a:lnTo>
                  <a:lnTo>
                    <a:pt x="90" y="4"/>
                  </a:lnTo>
                  <a:lnTo>
                    <a:pt x="95" y="9"/>
                  </a:lnTo>
                  <a:lnTo>
                    <a:pt x="99" y="9"/>
                  </a:lnTo>
                  <a:lnTo>
                    <a:pt x="104" y="13"/>
                  </a:lnTo>
                  <a:lnTo>
                    <a:pt x="108" y="18"/>
                  </a:lnTo>
                  <a:lnTo>
                    <a:pt x="113" y="18"/>
                  </a:lnTo>
                  <a:lnTo>
                    <a:pt x="117" y="22"/>
                  </a:lnTo>
                  <a:lnTo>
                    <a:pt x="122" y="22"/>
                  </a:lnTo>
                  <a:lnTo>
                    <a:pt x="126" y="27"/>
                  </a:lnTo>
                  <a:lnTo>
                    <a:pt x="131" y="31"/>
                  </a:lnTo>
                  <a:lnTo>
                    <a:pt x="135" y="36"/>
                  </a:lnTo>
                  <a:lnTo>
                    <a:pt x="140" y="40"/>
                  </a:lnTo>
                  <a:lnTo>
                    <a:pt x="149" y="45"/>
                  </a:lnTo>
                  <a:lnTo>
                    <a:pt x="153" y="49"/>
                  </a:lnTo>
                  <a:lnTo>
                    <a:pt x="158" y="49"/>
                  </a:lnTo>
                  <a:lnTo>
                    <a:pt x="162" y="54"/>
                  </a:lnTo>
                  <a:lnTo>
                    <a:pt x="162" y="5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6" name="Freeform 143">
              <a:extLst>
                <a:ext uri="{FF2B5EF4-FFF2-40B4-BE49-F238E27FC236}">
                  <a16:creationId xmlns:a16="http://schemas.microsoft.com/office/drawing/2014/main" id="{CD34342B-F37D-7655-8239-D31F52B2A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038" y="2286001"/>
              <a:ext cx="452438" cy="558800"/>
            </a:xfrm>
            <a:custGeom>
              <a:avLst/>
              <a:gdLst>
                <a:gd name="T0" fmla="*/ 181 w 285"/>
                <a:gd name="T1" fmla="*/ 4 h 352"/>
                <a:gd name="T2" fmla="*/ 226 w 285"/>
                <a:gd name="T3" fmla="*/ 4 h 352"/>
                <a:gd name="T4" fmla="*/ 258 w 285"/>
                <a:gd name="T5" fmla="*/ 18 h 352"/>
                <a:gd name="T6" fmla="*/ 258 w 285"/>
                <a:gd name="T7" fmla="*/ 27 h 352"/>
                <a:gd name="T8" fmla="*/ 267 w 285"/>
                <a:gd name="T9" fmla="*/ 63 h 352"/>
                <a:gd name="T10" fmla="*/ 281 w 285"/>
                <a:gd name="T11" fmla="*/ 72 h 352"/>
                <a:gd name="T12" fmla="*/ 281 w 285"/>
                <a:gd name="T13" fmla="*/ 85 h 352"/>
                <a:gd name="T14" fmla="*/ 276 w 285"/>
                <a:gd name="T15" fmla="*/ 85 h 352"/>
                <a:gd name="T16" fmla="*/ 267 w 285"/>
                <a:gd name="T17" fmla="*/ 90 h 352"/>
                <a:gd name="T18" fmla="*/ 262 w 285"/>
                <a:gd name="T19" fmla="*/ 94 h 352"/>
                <a:gd name="T20" fmla="*/ 258 w 285"/>
                <a:gd name="T21" fmla="*/ 108 h 352"/>
                <a:gd name="T22" fmla="*/ 249 w 285"/>
                <a:gd name="T23" fmla="*/ 131 h 352"/>
                <a:gd name="T24" fmla="*/ 249 w 285"/>
                <a:gd name="T25" fmla="*/ 162 h 352"/>
                <a:gd name="T26" fmla="*/ 244 w 285"/>
                <a:gd name="T27" fmla="*/ 176 h 352"/>
                <a:gd name="T28" fmla="*/ 231 w 285"/>
                <a:gd name="T29" fmla="*/ 194 h 352"/>
                <a:gd name="T30" fmla="*/ 226 w 285"/>
                <a:gd name="T31" fmla="*/ 212 h 352"/>
                <a:gd name="T32" fmla="*/ 217 w 285"/>
                <a:gd name="T33" fmla="*/ 217 h 352"/>
                <a:gd name="T34" fmla="*/ 213 w 285"/>
                <a:gd name="T35" fmla="*/ 235 h 352"/>
                <a:gd name="T36" fmla="*/ 213 w 285"/>
                <a:gd name="T37" fmla="*/ 257 h 352"/>
                <a:gd name="T38" fmla="*/ 199 w 285"/>
                <a:gd name="T39" fmla="*/ 257 h 352"/>
                <a:gd name="T40" fmla="*/ 199 w 285"/>
                <a:gd name="T41" fmla="*/ 271 h 352"/>
                <a:gd name="T42" fmla="*/ 213 w 285"/>
                <a:gd name="T43" fmla="*/ 280 h 352"/>
                <a:gd name="T44" fmla="*/ 226 w 285"/>
                <a:gd name="T45" fmla="*/ 293 h 352"/>
                <a:gd name="T46" fmla="*/ 235 w 285"/>
                <a:gd name="T47" fmla="*/ 316 h 352"/>
                <a:gd name="T48" fmla="*/ 208 w 285"/>
                <a:gd name="T49" fmla="*/ 343 h 352"/>
                <a:gd name="T50" fmla="*/ 190 w 285"/>
                <a:gd name="T51" fmla="*/ 348 h 352"/>
                <a:gd name="T52" fmla="*/ 181 w 285"/>
                <a:gd name="T53" fmla="*/ 352 h 352"/>
                <a:gd name="T54" fmla="*/ 168 w 285"/>
                <a:gd name="T55" fmla="*/ 348 h 352"/>
                <a:gd name="T56" fmla="*/ 159 w 285"/>
                <a:gd name="T57" fmla="*/ 352 h 352"/>
                <a:gd name="T58" fmla="*/ 154 w 285"/>
                <a:gd name="T59" fmla="*/ 348 h 352"/>
                <a:gd name="T60" fmla="*/ 136 w 285"/>
                <a:gd name="T61" fmla="*/ 330 h 352"/>
                <a:gd name="T62" fmla="*/ 122 w 285"/>
                <a:gd name="T63" fmla="*/ 334 h 352"/>
                <a:gd name="T64" fmla="*/ 109 w 285"/>
                <a:gd name="T65" fmla="*/ 334 h 352"/>
                <a:gd name="T66" fmla="*/ 104 w 285"/>
                <a:gd name="T67" fmla="*/ 325 h 352"/>
                <a:gd name="T68" fmla="*/ 95 w 285"/>
                <a:gd name="T69" fmla="*/ 311 h 352"/>
                <a:gd name="T70" fmla="*/ 82 w 285"/>
                <a:gd name="T71" fmla="*/ 302 h 352"/>
                <a:gd name="T72" fmla="*/ 77 w 285"/>
                <a:gd name="T73" fmla="*/ 289 h 352"/>
                <a:gd name="T74" fmla="*/ 59 w 285"/>
                <a:gd name="T75" fmla="*/ 275 h 352"/>
                <a:gd name="T76" fmla="*/ 46 w 285"/>
                <a:gd name="T77" fmla="*/ 262 h 352"/>
                <a:gd name="T78" fmla="*/ 37 w 285"/>
                <a:gd name="T79" fmla="*/ 253 h 352"/>
                <a:gd name="T80" fmla="*/ 28 w 285"/>
                <a:gd name="T81" fmla="*/ 248 h 352"/>
                <a:gd name="T82" fmla="*/ 28 w 285"/>
                <a:gd name="T83" fmla="*/ 221 h 352"/>
                <a:gd name="T84" fmla="*/ 19 w 285"/>
                <a:gd name="T85" fmla="*/ 203 h 352"/>
                <a:gd name="T86" fmla="*/ 14 w 285"/>
                <a:gd name="T87" fmla="*/ 194 h 352"/>
                <a:gd name="T88" fmla="*/ 10 w 285"/>
                <a:gd name="T89" fmla="*/ 180 h 352"/>
                <a:gd name="T90" fmla="*/ 0 w 285"/>
                <a:gd name="T91" fmla="*/ 176 h 352"/>
                <a:gd name="T92" fmla="*/ 5 w 285"/>
                <a:gd name="T93" fmla="*/ 162 h 352"/>
                <a:gd name="T94" fmla="*/ 10 w 285"/>
                <a:gd name="T95" fmla="*/ 153 h 352"/>
                <a:gd name="T96" fmla="*/ 10 w 285"/>
                <a:gd name="T97" fmla="*/ 144 h 352"/>
                <a:gd name="T98" fmla="*/ 14 w 285"/>
                <a:gd name="T99" fmla="*/ 140 h 352"/>
                <a:gd name="T100" fmla="*/ 19 w 285"/>
                <a:gd name="T101" fmla="*/ 131 h 352"/>
                <a:gd name="T102" fmla="*/ 37 w 285"/>
                <a:gd name="T103" fmla="*/ 122 h 352"/>
                <a:gd name="T104" fmla="*/ 32 w 285"/>
                <a:gd name="T105" fmla="*/ 85 h 352"/>
                <a:gd name="T106" fmla="*/ 32 w 285"/>
                <a:gd name="T107" fmla="*/ 40 h 352"/>
                <a:gd name="T108" fmla="*/ 50 w 285"/>
                <a:gd name="T109" fmla="*/ 40 h 352"/>
                <a:gd name="T110" fmla="*/ 73 w 285"/>
                <a:gd name="T111" fmla="*/ 4 h 352"/>
                <a:gd name="T112" fmla="*/ 127 w 285"/>
                <a:gd name="T113" fmla="*/ 4 h 352"/>
                <a:gd name="T114" fmla="*/ 159 w 285"/>
                <a:gd name="T1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5" h="352">
                  <a:moveTo>
                    <a:pt x="159" y="4"/>
                  </a:moveTo>
                  <a:lnTo>
                    <a:pt x="159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8" y="4"/>
                  </a:lnTo>
                  <a:lnTo>
                    <a:pt x="172" y="4"/>
                  </a:lnTo>
                  <a:lnTo>
                    <a:pt x="177" y="4"/>
                  </a:lnTo>
                  <a:lnTo>
                    <a:pt x="181" y="4"/>
                  </a:lnTo>
                  <a:lnTo>
                    <a:pt x="190" y="4"/>
                  </a:lnTo>
                  <a:lnTo>
                    <a:pt x="195" y="4"/>
                  </a:lnTo>
                  <a:lnTo>
                    <a:pt x="199" y="4"/>
                  </a:lnTo>
                  <a:lnTo>
                    <a:pt x="204" y="4"/>
                  </a:lnTo>
                  <a:lnTo>
                    <a:pt x="213" y="4"/>
                  </a:lnTo>
                  <a:lnTo>
                    <a:pt x="217" y="4"/>
                  </a:lnTo>
                  <a:lnTo>
                    <a:pt x="222" y="4"/>
                  </a:lnTo>
                  <a:lnTo>
                    <a:pt x="226" y="4"/>
                  </a:lnTo>
                  <a:lnTo>
                    <a:pt x="235" y="4"/>
                  </a:lnTo>
                  <a:lnTo>
                    <a:pt x="240" y="4"/>
                  </a:lnTo>
                  <a:lnTo>
                    <a:pt x="244" y="4"/>
                  </a:lnTo>
                  <a:lnTo>
                    <a:pt x="249" y="4"/>
                  </a:lnTo>
                  <a:lnTo>
                    <a:pt x="249" y="9"/>
                  </a:lnTo>
                  <a:lnTo>
                    <a:pt x="253" y="9"/>
                  </a:lnTo>
                  <a:lnTo>
                    <a:pt x="253" y="18"/>
                  </a:lnTo>
                  <a:lnTo>
                    <a:pt x="258" y="18"/>
                  </a:lnTo>
                  <a:lnTo>
                    <a:pt x="258" y="18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18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7"/>
                  </a:lnTo>
                  <a:lnTo>
                    <a:pt x="258" y="31"/>
                  </a:lnTo>
                  <a:lnTo>
                    <a:pt x="258" y="31"/>
                  </a:lnTo>
                  <a:lnTo>
                    <a:pt x="258" y="40"/>
                  </a:lnTo>
                  <a:lnTo>
                    <a:pt x="258" y="45"/>
                  </a:lnTo>
                  <a:lnTo>
                    <a:pt x="258" y="49"/>
                  </a:lnTo>
                  <a:lnTo>
                    <a:pt x="262" y="58"/>
                  </a:lnTo>
                  <a:lnTo>
                    <a:pt x="262" y="63"/>
                  </a:lnTo>
                  <a:lnTo>
                    <a:pt x="267" y="63"/>
                  </a:lnTo>
                  <a:lnTo>
                    <a:pt x="267" y="63"/>
                  </a:lnTo>
                  <a:lnTo>
                    <a:pt x="267" y="63"/>
                  </a:lnTo>
                  <a:lnTo>
                    <a:pt x="272" y="67"/>
                  </a:lnTo>
                  <a:lnTo>
                    <a:pt x="276" y="72"/>
                  </a:lnTo>
                  <a:lnTo>
                    <a:pt x="276" y="72"/>
                  </a:lnTo>
                  <a:lnTo>
                    <a:pt x="276" y="72"/>
                  </a:lnTo>
                  <a:lnTo>
                    <a:pt x="276" y="72"/>
                  </a:lnTo>
                  <a:lnTo>
                    <a:pt x="281" y="72"/>
                  </a:lnTo>
                  <a:lnTo>
                    <a:pt x="281" y="72"/>
                  </a:lnTo>
                  <a:lnTo>
                    <a:pt x="285" y="76"/>
                  </a:lnTo>
                  <a:lnTo>
                    <a:pt x="285" y="76"/>
                  </a:lnTo>
                  <a:lnTo>
                    <a:pt x="285" y="81"/>
                  </a:lnTo>
                  <a:lnTo>
                    <a:pt x="281" y="81"/>
                  </a:lnTo>
                  <a:lnTo>
                    <a:pt x="281" y="81"/>
                  </a:lnTo>
                  <a:lnTo>
                    <a:pt x="281" y="81"/>
                  </a:lnTo>
                  <a:lnTo>
                    <a:pt x="281" y="85"/>
                  </a:lnTo>
                  <a:lnTo>
                    <a:pt x="281" y="85"/>
                  </a:lnTo>
                  <a:lnTo>
                    <a:pt x="281" y="85"/>
                  </a:lnTo>
                  <a:lnTo>
                    <a:pt x="281" y="85"/>
                  </a:lnTo>
                  <a:lnTo>
                    <a:pt x="281" y="85"/>
                  </a:lnTo>
                  <a:lnTo>
                    <a:pt x="276" y="85"/>
                  </a:lnTo>
                  <a:lnTo>
                    <a:pt x="276" y="85"/>
                  </a:lnTo>
                  <a:lnTo>
                    <a:pt x="276" y="85"/>
                  </a:lnTo>
                  <a:lnTo>
                    <a:pt x="276" y="85"/>
                  </a:lnTo>
                  <a:lnTo>
                    <a:pt x="276" y="85"/>
                  </a:lnTo>
                  <a:lnTo>
                    <a:pt x="272" y="85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67" y="90"/>
                  </a:lnTo>
                  <a:lnTo>
                    <a:pt x="267" y="90"/>
                  </a:lnTo>
                  <a:lnTo>
                    <a:pt x="267" y="90"/>
                  </a:lnTo>
                  <a:lnTo>
                    <a:pt x="267" y="90"/>
                  </a:lnTo>
                  <a:lnTo>
                    <a:pt x="267" y="94"/>
                  </a:lnTo>
                  <a:lnTo>
                    <a:pt x="267" y="94"/>
                  </a:lnTo>
                  <a:lnTo>
                    <a:pt x="262" y="94"/>
                  </a:lnTo>
                  <a:lnTo>
                    <a:pt x="262" y="94"/>
                  </a:lnTo>
                  <a:lnTo>
                    <a:pt x="262" y="94"/>
                  </a:lnTo>
                  <a:lnTo>
                    <a:pt x="258" y="94"/>
                  </a:lnTo>
                  <a:lnTo>
                    <a:pt x="258" y="94"/>
                  </a:lnTo>
                  <a:lnTo>
                    <a:pt x="258" y="99"/>
                  </a:lnTo>
                  <a:lnTo>
                    <a:pt x="258" y="99"/>
                  </a:lnTo>
                  <a:lnTo>
                    <a:pt x="258" y="99"/>
                  </a:lnTo>
                  <a:lnTo>
                    <a:pt x="258" y="103"/>
                  </a:lnTo>
                  <a:lnTo>
                    <a:pt x="258" y="103"/>
                  </a:lnTo>
                  <a:lnTo>
                    <a:pt x="258" y="108"/>
                  </a:lnTo>
                  <a:lnTo>
                    <a:pt x="258" y="113"/>
                  </a:lnTo>
                  <a:lnTo>
                    <a:pt x="258" y="117"/>
                  </a:lnTo>
                  <a:lnTo>
                    <a:pt x="258" y="117"/>
                  </a:lnTo>
                  <a:lnTo>
                    <a:pt x="253" y="122"/>
                  </a:lnTo>
                  <a:lnTo>
                    <a:pt x="253" y="122"/>
                  </a:lnTo>
                  <a:lnTo>
                    <a:pt x="253" y="126"/>
                  </a:lnTo>
                  <a:lnTo>
                    <a:pt x="253" y="131"/>
                  </a:lnTo>
                  <a:lnTo>
                    <a:pt x="249" y="131"/>
                  </a:lnTo>
                  <a:lnTo>
                    <a:pt x="249" y="135"/>
                  </a:lnTo>
                  <a:lnTo>
                    <a:pt x="249" y="140"/>
                  </a:lnTo>
                  <a:lnTo>
                    <a:pt x="253" y="144"/>
                  </a:lnTo>
                  <a:lnTo>
                    <a:pt x="253" y="149"/>
                  </a:lnTo>
                  <a:lnTo>
                    <a:pt x="249" y="153"/>
                  </a:lnTo>
                  <a:lnTo>
                    <a:pt x="253" y="158"/>
                  </a:lnTo>
                  <a:lnTo>
                    <a:pt x="249" y="162"/>
                  </a:lnTo>
                  <a:lnTo>
                    <a:pt x="249" y="162"/>
                  </a:lnTo>
                  <a:lnTo>
                    <a:pt x="249" y="162"/>
                  </a:lnTo>
                  <a:lnTo>
                    <a:pt x="249" y="167"/>
                  </a:lnTo>
                  <a:lnTo>
                    <a:pt x="249" y="167"/>
                  </a:lnTo>
                  <a:lnTo>
                    <a:pt x="249" y="171"/>
                  </a:lnTo>
                  <a:lnTo>
                    <a:pt x="244" y="176"/>
                  </a:lnTo>
                  <a:lnTo>
                    <a:pt x="249" y="176"/>
                  </a:lnTo>
                  <a:lnTo>
                    <a:pt x="244" y="176"/>
                  </a:lnTo>
                  <a:lnTo>
                    <a:pt x="244" y="176"/>
                  </a:lnTo>
                  <a:lnTo>
                    <a:pt x="244" y="180"/>
                  </a:lnTo>
                  <a:lnTo>
                    <a:pt x="240" y="180"/>
                  </a:lnTo>
                  <a:lnTo>
                    <a:pt x="240" y="180"/>
                  </a:lnTo>
                  <a:lnTo>
                    <a:pt x="240" y="180"/>
                  </a:lnTo>
                  <a:lnTo>
                    <a:pt x="235" y="180"/>
                  </a:lnTo>
                  <a:lnTo>
                    <a:pt x="235" y="185"/>
                  </a:lnTo>
                  <a:lnTo>
                    <a:pt x="235" y="189"/>
                  </a:lnTo>
                  <a:lnTo>
                    <a:pt x="231" y="194"/>
                  </a:lnTo>
                  <a:lnTo>
                    <a:pt x="231" y="194"/>
                  </a:lnTo>
                  <a:lnTo>
                    <a:pt x="231" y="198"/>
                  </a:lnTo>
                  <a:lnTo>
                    <a:pt x="231" y="198"/>
                  </a:lnTo>
                  <a:lnTo>
                    <a:pt x="226" y="203"/>
                  </a:lnTo>
                  <a:lnTo>
                    <a:pt x="226" y="207"/>
                  </a:lnTo>
                  <a:lnTo>
                    <a:pt x="226" y="207"/>
                  </a:lnTo>
                  <a:lnTo>
                    <a:pt x="226" y="212"/>
                  </a:lnTo>
                  <a:lnTo>
                    <a:pt x="226" y="212"/>
                  </a:lnTo>
                  <a:lnTo>
                    <a:pt x="226" y="212"/>
                  </a:lnTo>
                  <a:lnTo>
                    <a:pt x="226" y="217"/>
                  </a:lnTo>
                  <a:lnTo>
                    <a:pt x="226" y="217"/>
                  </a:lnTo>
                  <a:lnTo>
                    <a:pt x="222" y="212"/>
                  </a:lnTo>
                  <a:lnTo>
                    <a:pt x="222" y="212"/>
                  </a:lnTo>
                  <a:lnTo>
                    <a:pt x="222" y="212"/>
                  </a:lnTo>
                  <a:lnTo>
                    <a:pt x="222" y="212"/>
                  </a:lnTo>
                  <a:lnTo>
                    <a:pt x="217" y="217"/>
                  </a:lnTo>
                  <a:lnTo>
                    <a:pt x="217" y="217"/>
                  </a:lnTo>
                  <a:lnTo>
                    <a:pt x="217" y="221"/>
                  </a:lnTo>
                  <a:lnTo>
                    <a:pt x="217" y="226"/>
                  </a:lnTo>
                  <a:lnTo>
                    <a:pt x="217" y="226"/>
                  </a:lnTo>
                  <a:lnTo>
                    <a:pt x="217" y="226"/>
                  </a:lnTo>
                  <a:lnTo>
                    <a:pt x="213" y="230"/>
                  </a:lnTo>
                  <a:lnTo>
                    <a:pt x="213" y="230"/>
                  </a:lnTo>
                  <a:lnTo>
                    <a:pt x="213" y="235"/>
                  </a:lnTo>
                  <a:lnTo>
                    <a:pt x="213" y="239"/>
                  </a:lnTo>
                  <a:lnTo>
                    <a:pt x="213" y="239"/>
                  </a:lnTo>
                  <a:lnTo>
                    <a:pt x="213" y="239"/>
                  </a:lnTo>
                  <a:lnTo>
                    <a:pt x="213" y="244"/>
                  </a:lnTo>
                  <a:lnTo>
                    <a:pt x="213" y="248"/>
                  </a:lnTo>
                  <a:lnTo>
                    <a:pt x="213" y="253"/>
                  </a:lnTo>
                  <a:lnTo>
                    <a:pt x="213" y="253"/>
                  </a:lnTo>
                  <a:lnTo>
                    <a:pt x="213" y="257"/>
                  </a:lnTo>
                  <a:lnTo>
                    <a:pt x="213" y="257"/>
                  </a:lnTo>
                  <a:lnTo>
                    <a:pt x="213" y="257"/>
                  </a:lnTo>
                  <a:lnTo>
                    <a:pt x="213" y="257"/>
                  </a:lnTo>
                  <a:lnTo>
                    <a:pt x="208" y="257"/>
                  </a:lnTo>
                  <a:lnTo>
                    <a:pt x="208" y="257"/>
                  </a:lnTo>
                  <a:lnTo>
                    <a:pt x="204" y="257"/>
                  </a:lnTo>
                  <a:lnTo>
                    <a:pt x="204" y="257"/>
                  </a:lnTo>
                  <a:lnTo>
                    <a:pt x="199" y="257"/>
                  </a:lnTo>
                  <a:lnTo>
                    <a:pt x="199" y="262"/>
                  </a:lnTo>
                  <a:lnTo>
                    <a:pt x="199" y="262"/>
                  </a:lnTo>
                  <a:lnTo>
                    <a:pt x="195" y="266"/>
                  </a:lnTo>
                  <a:lnTo>
                    <a:pt x="195" y="266"/>
                  </a:lnTo>
                  <a:lnTo>
                    <a:pt x="195" y="271"/>
                  </a:lnTo>
                  <a:lnTo>
                    <a:pt x="195" y="271"/>
                  </a:lnTo>
                  <a:lnTo>
                    <a:pt x="195" y="271"/>
                  </a:lnTo>
                  <a:lnTo>
                    <a:pt x="199" y="271"/>
                  </a:lnTo>
                  <a:lnTo>
                    <a:pt x="204" y="271"/>
                  </a:lnTo>
                  <a:lnTo>
                    <a:pt x="204" y="271"/>
                  </a:lnTo>
                  <a:lnTo>
                    <a:pt x="204" y="271"/>
                  </a:lnTo>
                  <a:lnTo>
                    <a:pt x="208" y="275"/>
                  </a:lnTo>
                  <a:lnTo>
                    <a:pt x="213" y="275"/>
                  </a:lnTo>
                  <a:lnTo>
                    <a:pt x="213" y="280"/>
                  </a:lnTo>
                  <a:lnTo>
                    <a:pt x="213" y="280"/>
                  </a:lnTo>
                  <a:lnTo>
                    <a:pt x="213" y="280"/>
                  </a:lnTo>
                  <a:lnTo>
                    <a:pt x="213" y="280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22" y="289"/>
                  </a:lnTo>
                  <a:lnTo>
                    <a:pt x="222" y="289"/>
                  </a:lnTo>
                  <a:lnTo>
                    <a:pt x="222" y="293"/>
                  </a:lnTo>
                  <a:lnTo>
                    <a:pt x="226" y="293"/>
                  </a:lnTo>
                  <a:lnTo>
                    <a:pt x="226" y="293"/>
                  </a:lnTo>
                  <a:lnTo>
                    <a:pt x="226" y="298"/>
                  </a:lnTo>
                  <a:lnTo>
                    <a:pt x="231" y="302"/>
                  </a:lnTo>
                  <a:lnTo>
                    <a:pt x="231" y="302"/>
                  </a:lnTo>
                  <a:lnTo>
                    <a:pt x="231" y="307"/>
                  </a:lnTo>
                  <a:lnTo>
                    <a:pt x="231" y="307"/>
                  </a:lnTo>
                  <a:lnTo>
                    <a:pt x="231" y="311"/>
                  </a:lnTo>
                  <a:lnTo>
                    <a:pt x="235" y="311"/>
                  </a:lnTo>
                  <a:lnTo>
                    <a:pt x="235" y="316"/>
                  </a:lnTo>
                  <a:lnTo>
                    <a:pt x="235" y="316"/>
                  </a:lnTo>
                  <a:lnTo>
                    <a:pt x="231" y="316"/>
                  </a:lnTo>
                  <a:lnTo>
                    <a:pt x="231" y="321"/>
                  </a:lnTo>
                  <a:lnTo>
                    <a:pt x="226" y="325"/>
                  </a:lnTo>
                  <a:lnTo>
                    <a:pt x="222" y="330"/>
                  </a:lnTo>
                  <a:lnTo>
                    <a:pt x="217" y="334"/>
                  </a:lnTo>
                  <a:lnTo>
                    <a:pt x="213" y="339"/>
                  </a:lnTo>
                  <a:lnTo>
                    <a:pt x="208" y="343"/>
                  </a:lnTo>
                  <a:lnTo>
                    <a:pt x="208" y="348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199" y="348"/>
                  </a:lnTo>
                  <a:lnTo>
                    <a:pt x="195" y="343"/>
                  </a:lnTo>
                  <a:lnTo>
                    <a:pt x="195" y="348"/>
                  </a:lnTo>
                  <a:lnTo>
                    <a:pt x="190" y="348"/>
                  </a:lnTo>
                  <a:lnTo>
                    <a:pt x="190" y="348"/>
                  </a:lnTo>
                  <a:lnTo>
                    <a:pt x="190" y="348"/>
                  </a:lnTo>
                  <a:lnTo>
                    <a:pt x="186" y="348"/>
                  </a:lnTo>
                  <a:lnTo>
                    <a:pt x="181" y="348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77" y="352"/>
                  </a:lnTo>
                  <a:lnTo>
                    <a:pt x="177" y="348"/>
                  </a:lnTo>
                  <a:lnTo>
                    <a:pt x="177" y="348"/>
                  </a:lnTo>
                  <a:lnTo>
                    <a:pt x="177" y="348"/>
                  </a:lnTo>
                  <a:lnTo>
                    <a:pt x="172" y="348"/>
                  </a:lnTo>
                  <a:lnTo>
                    <a:pt x="172" y="348"/>
                  </a:lnTo>
                  <a:lnTo>
                    <a:pt x="168" y="348"/>
                  </a:lnTo>
                  <a:lnTo>
                    <a:pt x="168" y="348"/>
                  </a:lnTo>
                  <a:lnTo>
                    <a:pt x="163" y="348"/>
                  </a:lnTo>
                  <a:lnTo>
                    <a:pt x="163" y="348"/>
                  </a:lnTo>
                  <a:lnTo>
                    <a:pt x="163" y="348"/>
                  </a:lnTo>
                  <a:lnTo>
                    <a:pt x="159" y="348"/>
                  </a:lnTo>
                  <a:lnTo>
                    <a:pt x="159" y="352"/>
                  </a:lnTo>
                  <a:lnTo>
                    <a:pt x="159" y="352"/>
                  </a:lnTo>
                  <a:lnTo>
                    <a:pt x="159" y="352"/>
                  </a:lnTo>
                  <a:lnTo>
                    <a:pt x="159" y="352"/>
                  </a:lnTo>
                  <a:lnTo>
                    <a:pt x="159" y="348"/>
                  </a:lnTo>
                  <a:lnTo>
                    <a:pt x="154" y="348"/>
                  </a:lnTo>
                  <a:lnTo>
                    <a:pt x="154" y="348"/>
                  </a:lnTo>
                  <a:lnTo>
                    <a:pt x="154" y="348"/>
                  </a:lnTo>
                  <a:lnTo>
                    <a:pt x="154" y="348"/>
                  </a:lnTo>
                  <a:lnTo>
                    <a:pt x="154" y="348"/>
                  </a:lnTo>
                  <a:lnTo>
                    <a:pt x="154" y="348"/>
                  </a:lnTo>
                  <a:lnTo>
                    <a:pt x="154" y="348"/>
                  </a:lnTo>
                  <a:lnTo>
                    <a:pt x="150" y="343"/>
                  </a:lnTo>
                  <a:lnTo>
                    <a:pt x="145" y="343"/>
                  </a:lnTo>
                  <a:lnTo>
                    <a:pt x="145" y="339"/>
                  </a:lnTo>
                  <a:lnTo>
                    <a:pt x="141" y="339"/>
                  </a:lnTo>
                  <a:lnTo>
                    <a:pt x="141" y="339"/>
                  </a:lnTo>
                  <a:lnTo>
                    <a:pt x="141" y="334"/>
                  </a:lnTo>
                  <a:lnTo>
                    <a:pt x="136" y="330"/>
                  </a:lnTo>
                  <a:lnTo>
                    <a:pt x="136" y="330"/>
                  </a:lnTo>
                  <a:lnTo>
                    <a:pt x="136" y="330"/>
                  </a:lnTo>
                  <a:lnTo>
                    <a:pt x="131" y="334"/>
                  </a:lnTo>
                  <a:lnTo>
                    <a:pt x="131" y="334"/>
                  </a:lnTo>
                  <a:lnTo>
                    <a:pt x="127" y="334"/>
                  </a:lnTo>
                  <a:lnTo>
                    <a:pt x="127" y="334"/>
                  </a:lnTo>
                  <a:lnTo>
                    <a:pt x="127" y="334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8" y="334"/>
                  </a:lnTo>
                  <a:lnTo>
                    <a:pt x="118" y="339"/>
                  </a:lnTo>
                  <a:lnTo>
                    <a:pt x="113" y="339"/>
                  </a:lnTo>
                  <a:lnTo>
                    <a:pt x="113" y="334"/>
                  </a:lnTo>
                  <a:lnTo>
                    <a:pt x="113" y="334"/>
                  </a:lnTo>
                  <a:lnTo>
                    <a:pt x="113" y="334"/>
                  </a:lnTo>
                  <a:lnTo>
                    <a:pt x="109" y="334"/>
                  </a:lnTo>
                  <a:lnTo>
                    <a:pt x="109" y="334"/>
                  </a:lnTo>
                  <a:lnTo>
                    <a:pt x="109" y="334"/>
                  </a:lnTo>
                  <a:lnTo>
                    <a:pt x="109" y="334"/>
                  </a:lnTo>
                  <a:lnTo>
                    <a:pt x="104" y="330"/>
                  </a:lnTo>
                  <a:lnTo>
                    <a:pt x="104" y="330"/>
                  </a:lnTo>
                  <a:lnTo>
                    <a:pt x="104" y="330"/>
                  </a:lnTo>
                  <a:lnTo>
                    <a:pt x="104" y="330"/>
                  </a:lnTo>
                  <a:lnTo>
                    <a:pt x="104" y="325"/>
                  </a:lnTo>
                  <a:lnTo>
                    <a:pt x="100" y="325"/>
                  </a:lnTo>
                  <a:lnTo>
                    <a:pt x="100" y="325"/>
                  </a:lnTo>
                  <a:lnTo>
                    <a:pt x="100" y="321"/>
                  </a:lnTo>
                  <a:lnTo>
                    <a:pt x="95" y="321"/>
                  </a:lnTo>
                  <a:lnTo>
                    <a:pt x="95" y="321"/>
                  </a:lnTo>
                  <a:lnTo>
                    <a:pt x="95" y="316"/>
                  </a:lnTo>
                  <a:lnTo>
                    <a:pt x="95" y="311"/>
                  </a:lnTo>
                  <a:lnTo>
                    <a:pt x="95" y="311"/>
                  </a:lnTo>
                  <a:lnTo>
                    <a:pt x="95" y="311"/>
                  </a:lnTo>
                  <a:lnTo>
                    <a:pt x="95" y="311"/>
                  </a:lnTo>
                  <a:lnTo>
                    <a:pt x="91" y="307"/>
                  </a:lnTo>
                  <a:lnTo>
                    <a:pt x="91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2" y="302"/>
                  </a:lnTo>
                  <a:lnTo>
                    <a:pt x="82" y="302"/>
                  </a:lnTo>
                  <a:lnTo>
                    <a:pt x="82" y="302"/>
                  </a:lnTo>
                  <a:lnTo>
                    <a:pt x="82" y="298"/>
                  </a:lnTo>
                  <a:lnTo>
                    <a:pt x="82" y="298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82" y="293"/>
                  </a:lnTo>
                  <a:lnTo>
                    <a:pt x="77" y="293"/>
                  </a:lnTo>
                  <a:lnTo>
                    <a:pt x="77" y="289"/>
                  </a:lnTo>
                  <a:lnTo>
                    <a:pt x="73" y="289"/>
                  </a:lnTo>
                  <a:lnTo>
                    <a:pt x="73" y="289"/>
                  </a:lnTo>
                  <a:lnTo>
                    <a:pt x="73" y="284"/>
                  </a:lnTo>
                  <a:lnTo>
                    <a:pt x="64" y="280"/>
                  </a:lnTo>
                  <a:lnTo>
                    <a:pt x="64" y="280"/>
                  </a:lnTo>
                  <a:lnTo>
                    <a:pt x="59" y="280"/>
                  </a:lnTo>
                  <a:lnTo>
                    <a:pt x="59" y="275"/>
                  </a:lnTo>
                  <a:lnTo>
                    <a:pt x="59" y="275"/>
                  </a:lnTo>
                  <a:lnTo>
                    <a:pt x="59" y="275"/>
                  </a:lnTo>
                  <a:lnTo>
                    <a:pt x="59" y="271"/>
                  </a:lnTo>
                  <a:lnTo>
                    <a:pt x="59" y="271"/>
                  </a:lnTo>
                  <a:lnTo>
                    <a:pt x="55" y="266"/>
                  </a:lnTo>
                  <a:lnTo>
                    <a:pt x="55" y="266"/>
                  </a:lnTo>
                  <a:lnTo>
                    <a:pt x="50" y="262"/>
                  </a:lnTo>
                  <a:lnTo>
                    <a:pt x="46" y="262"/>
                  </a:lnTo>
                  <a:lnTo>
                    <a:pt x="46" y="262"/>
                  </a:lnTo>
                  <a:lnTo>
                    <a:pt x="41" y="262"/>
                  </a:lnTo>
                  <a:lnTo>
                    <a:pt x="41" y="262"/>
                  </a:lnTo>
                  <a:lnTo>
                    <a:pt x="41" y="257"/>
                  </a:lnTo>
                  <a:lnTo>
                    <a:pt x="41" y="257"/>
                  </a:lnTo>
                  <a:lnTo>
                    <a:pt x="41" y="257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37" y="253"/>
                  </a:lnTo>
                  <a:lnTo>
                    <a:pt x="32" y="253"/>
                  </a:lnTo>
                  <a:lnTo>
                    <a:pt x="32" y="253"/>
                  </a:lnTo>
                  <a:lnTo>
                    <a:pt x="32" y="253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8" y="248"/>
                  </a:lnTo>
                  <a:lnTo>
                    <a:pt x="28" y="248"/>
                  </a:lnTo>
                  <a:lnTo>
                    <a:pt x="28" y="248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2" y="239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0"/>
                  </a:lnTo>
                  <a:lnTo>
                    <a:pt x="28" y="226"/>
                  </a:lnTo>
                  <a:lnTo>
                    <a:pt x="28" y="221"/>
                  </a:lnTo>
                  <a:lnTo>
                    <a:pt x="23" y="221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07"/>
                  </a:lnTo>
                  <a:lnTo>
                    <a:pt x="19" y="207"/>
                  </a:lnTo>
                  <a:lnTo>
                    <a:pt x="19" y="203"/>
                  </a:lnTo>
                  <a:lnTo>
                    <a:pt x="19" y="203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14" y="198"/>
                  </a:lnTo>
                  <a:lnTo>
                    <a:pt x="14" y="198"/>
                  </a:lnTo>
                  <a:lnTo>
                    <a:pt x="14" y="194"/>
                  </a:lnTo>
                  <a:lnTo>
                    <a:pt x="14" y="189"/>
                  </a:lnTo>
                  <a:lnTo>
                    <a:pt x="10" y="189"/>
                  </a:lnTo>
                  <a:lnTo>
                    <a:pt x="10" y="189"/>
                  </a:lnTo>
                  <a:lnTo>
                    <a:pt x="10" y="189"/>
                  </a:lnTo>
                  <a:lnTo>
                    <a:pt x="10" y="185"/>
                  </a:lnTo>
                  <a:lnTo>
                    <a:pt x="10" y="185"/>
                  </a:lnTo>
                  <a:lnTo>
                    <a:pt x="10" y="180"/>
                  </a:lnTo>
                  <a:lnTo>
                    <a:pt x="10" y="180"/>
                  </a:lnTo>
                  <a:lnTo>
                    <a:pt x="5" y="180"/>
                  </a:lnTo>
                  <a:lnTo>
                    <a:pt x="5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1"/>
                  </a:lnTo>
                  <a:lnTo>
                    <a:pt x="0" y="171"/>
                  </a:lnTo>
                  <a:lnTo>
                    <a:pt x="5" y="171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2"/>
                  </a:lnTo>
                  <a:lnTo>
                    <a:pt x="5" y="162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10" y="144"/>
                  </a:lnTo>
                  <a:lnTo>
                    <a:pt x="10" y="144"/>
                  </a:lnTo>
                  <a:lnTo>
                    <a:pt x="10" y="144"/>
                  </a:lnTo>
                  <a:lnTo>
                    <a:pt x="10" y="144"/>
                  </a:lnTo>
                  <a:lnTo>
                    <a:pt x="10" y="144"/>
                  </a:lnTo>
                  <a:lnTo>
                    <a:pt x="10" y="144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4" y="135"/>
                  </a:lnTo>
                  <a:lnTo>
                    <a:pt x="14" y="135"/>
                  </a:lnTo>
                  <a:lnTo>
                    <a:pt x="19" y="135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9" y="126"/>
                  </a:lnTo>
                  <a:lnTo>
                    <a:pt x="19" y="126"/>
                  </a:lnTo>
                  <a:lnTo>
                    <a:pt x="19" y="122"/>
                  </a:lnTo>
                  <a:lnTo>
                    <a:pt x="23" y="122"/>
                  </a:lnTo>
                  <a:lnTo>
                    <a:pt x="28" y="122"/>
                  </a:lnTo>
                  <a:lnTo>
                    <a:pt x="28" y="122"/>
                  </a:lnTo>
                  <a:lnTo>
                    <a:pt x="32" y="122"/>
                  </a:lnTo>
                  <a:lnTo>
                    <a:pt x="37" y="122"/>
                  </a:lnTo>
                  <a:lnTo>
                    <a:pt x="37" y="122"/>
                  </a:lnTo>
                  <a:lnTo>
                    <a:pt x="37" y="122"/>
                  </a:lnTo>
                  <a:lnTo>
                    <a:pt x="37" y="122"/>
                  </a:lnTo>
                  <a:lnTo>
                    <a:pt x="37" y="117"/>
                  </a:lnTo>
                  <a:lnTo>
                    <a:pt x="37" y="108"/>
                  </a:lnTo>
                  <a:lnTo>
                    <a:pt x="37" y="103"/>
                  </a:lnTo>
                  <a:lnTo>
                    <a:pt x="37" y="94"/>
                  </a:lnTo>
                  <a:lnTo>
                    <a:pt x="32" y="85"/>
                  </a:lnTo>
                  <a:lnTo>
                    <a:pt x="32" y="76"/>
                  </a:lnTo>
                  <a:lnTo>
                    <a:pt x="32" y="67"/>
                  </a:lnTo>
                  <a:lnTo>
                    <a:pt x="32" y="58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0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6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0" y="31"/>
                  </a:lnTo>
                  <a:lnTo>
                    <a:pt x="50" y="22"/>
                  </a:lnTo>
                  <a:lnTo>
                    <a:pt x="50" y="13"/>
                  </a:lnTo>
                  <a:lnTo>
                    <a:pt x="50" y="4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8" y="4"/>
                  </a:lnTo>
                  <a:lnTo>
                    <a:pt x="73" y="4"/>
                  </a:lnTo>
                  <a:lnTo>
                    <a:pt x="82" y="4"/>
                  </a:lnTo>
                  <a:lnTo>
                    <a:pt x="86" y="4"/>
                  </a:lnTo>
                  <a:lnTo>
                    <a:pt x="95" y="4"/>
                  </a:lnTo>
                  <a:lnTo>
                    <a:pt x="100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8" y="4"/>
                  </a:lnTo>
                  <a:lnTo>
                    <a:pt x="127" y="4"/>
                  </a:lnTo>
                  <a:lnTo>
                    <a:pt x="131" y="4"/>
                  </a:lnTo>
                  <a:lnTo>
                    <a:pt x="141" y="4"/>
                  </a:lnTo>
                  <a:lnTo>
                    <a:pt x="145" y="4"/>
                  </a:lnTo>
                  <a:lnTo>
                    <a:pt x="154" y="4"/>
                  </a:lnTo>
                  <a:lnTo>
                    <a:pt x="154" y="4"/>
                  </a:lnTo>
                  <a:lnTo>
                    <a:pt x="154" y="4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7" name="Freeform 144">
              <a:extLst>
                <a:ext uri="{FF2B5EF4-FFF2-40B4-BE49-F238E27FC236}">
                  <a16:creationId xmlns:a16="http://schemas.microsoft.com/office/drawing/2014/main" id="{A5E105F0-7C28-DB3C-AE05-9476DE9D2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9363" y="2449514"/>
              <a:ext cx="173038" cy="130175"/>
            </a:xfrm>
            <a:custGeom>
              <a:avLst/>
              <a:gdLst>
                <a:gd name="T0" fmla="*/ 55 w 109"/>
                <a:gd name="T1" fmla="*/ 0 h 82"/>
                <a:gd name="T2" fmla="*/ 64 w 109"/>
                <a:gd name="T3" fmla="*/ 10 h 82"/>
                <a:gd name="T4" fmla="*/ 68 w 109"/>
                <a:gd name="T5" fmla="*/ 10 h 82"/>
                <a:gd name="T6" fmla="*/ 73 w 109"/>
                <a:gd name="T7" fmla="*/ 10 h 82"/>
                <a:gd name="T8" fmla="*/ 73 w 109"/>
                <a:gd name="T9" fmla="*/ 10 h 82"/>
                <a:gd name="T10" fmla="*/ 77 w 109"/>
                <a:gd name="T11" fmla="*/ 19 h 82"/>
                <a:gd name="T12" fmla="*/ 77 w 109"/>
                <a:gd name="T13" fmla="*/ 23 h 82"/>
                <a:gd name="T14" fmla="*/ 82 w 109"/>
                <a:gd name="T15" fmla="*/ 23 h 82"/>
                <a:gd name="T16" fmla="*/ 82 w 109"/>
                <a:gd name="T17" fmla="*/ 28 h 82"/>
                <a:gd name="T18" fmla="*/ 86 w 109"/>
                <a:gd name="T19" fmla="*/ 32 h 82"/>
                <a:gd name="T20" fmla="*/ 91 w 109"/>
                <a:gd name="T21" fmla="*/ 37 h 82"/>
                <a:gd name="T22" fmla="*/ 95 w 109"/>
                <a:gd name="T23" fmla="*/ 41 h 82"/>
                <a:gd name="T24" fmla="*/ 95 w 109"/>
                <a:gd name="T25" fmla="*/ 46 h 82"/>
                <a:gd name="T26" fmla="*/ 95 w 109"/>
                <a:gd name="T27" fmla="*/ 55 h 82"/>
                <a:gd name="T28" fmla="*/ 95 w 109"/>
                <a:gd name="T29" fmla="*/ 59 h 82"/>
                <a:gd name="T30" fmla="*/ 100 w 109"/>
                <a:gd name="T31" fmla="*/ 64 h 82"/>
                <a:gd name="T32" fmla="*/ 100 w 109"/>
                <a:gd name="T33" fmla="*/ 64 h 82"/>
                <a:gd name="T34" fmla="*/ 104 w 109"/>
                <a:gd name="T35" fmla="*/ 64 h 82"/>
                <a:gd name="T36" fmla="*/ 104 w 109"/>
                <a:gd name="T37" fmla="*/ 68 h 82"/>
                <a:gd name="T38" fmla="*/ 104 w 109"/>
                <a:gd name="T39" fmla="*/ 77 h 82"/>
                <a:gd name="T40" fmla="*/ 104 w 109"/>
                <a:gd name="T41" fmla="*/ 82 h 82"/>
                <a:gd name="T42" fmla="*/ 100 w 109"/>
                <a:gd name="T43" fmla="*/ 82 h 82"/>
                <a:gd name="T44" fmla="*/ 91 w 109"/>
                <a:gd name="T45" fmla="*/ 82 h 82"/>
                <a:gd name="T46" fmla="*/ 82 w 109"/>
                <a:gd name="T47" fmla="*/ 82 h 82"/>
                <a:gd name="T48" fmla="*/ 77 w 109"/>
                <a:gd name="T49" fmla="*/ 77 h 82"/>
                <a:gd name="T50" fmla="*/ 77 w 109"/>
                <a:gd name="T51" fmla="*/ 77 h 82"/>
                <a:gd name="T52" fmla="*/ 77 w 109"/>
                <a:gd name="T53" fmla="*/ 77 h 82"/>
                <a:gd name="T54" fmla="*/ 68 w 109"/>
                <a:gd name="T55" fmla="*/ 77 h 82"/>
                <a:gd name="T56" fmla="*/ 45 w 109"/>
                <a:gd name="T57" fmla="*/ 77 h 82"/>
                <a:gd name="T58" fmla="*/ 27 w 109"/>
                <a:gd name="T59" fmla="*/ 82 h 82"/>
                <a:gd name="T60" fmla="*/ 18 w 109"/>
                <a:gd name="T61" fmla="*/ 82 h 82"/>
                <a:gd name="T62" fmla="*/ 14 w 109"/>
                <a:gd name="T63" fmla="*/ 82 h 82"/>
                <a:gd name="T64" fmla="*/ 18 w 109"/>
                <a:gd name="T65" fmla="*/ 77 h 82"/>
                <a:gd name="T66" fmla="*/ 18 w 109"/>
                <a:gd name="T67" fmla="*/ 77 h 82"/>
                <a:gd name="T68" fmla="*/ 14 w 109"/>
                <a:gd name="T69" fmla="*/ 77 h 82"/>
                <a:gd name="T70" fmla="*/ 14 w 109"/>
                <a:gd name="T71" fmla="*/ 77 h 82"/>
                <a:gd name="T72" fmla="*/ 14 w 109"/>
                <a:gd name="T73" fmla="*/ 68 h 82"/>
                <a:gd name="T74" fmla="*/ 23 w 109"/>
                <a:gd name="T75" fmla="*/ 68 h 82"/>
                <a:gd name="T76" fmla="*/ 32 w 109"/>
                <a:gd name="T77" fmla="*/ 64 h 82"/>
                <a:gd name="T78" fmla="*/ 41 w 109"/>
                <a:gd name="T79" fmla="*/ 64 h 82"/>
                <a:gd name="T80" fmla="*/ 41 w 109"/>
                <a:gd name="T81" fmla="*/ 59 h 82"/>
                <a:gd name="T82" fmla="*/ 50 w 109"/>
                <a:gd name="T83" fmla="*/ 64 h 82"/>
                <a:gd name="T84" fmla="*/ 64 w 109"/>
                <a:gd name="T85" fmla="*/ 64 h 82"/>
                <a:gd name="T86" fmla="*/ 64 w 109"/>
                <a:gd name="T87" fmla="*/ 59 h 82"/>
                <a:gd name="T88" fmla="*/ 55 w 109"/>
                <a:gd name="T89" fmla="*/ 59 h 82"/>
                <a:gd name="T90" fmla="*/ 50 w 109"/>
                <a:gd name="T91" fmla="*/ 59 h 82"/>
                <a:gd name="T92" fmla="*/ 41 w 109"/>
                <a:gd name="T93" fmla="*/ 55 h 82"/>
                <a:gd name="T94" fmla="*/ 32 w 109"/>
                <a:gd name="T95" fmla="*/ 59 h 82"/>
                <a:gd name="T96" fmla="*/ 18 w 109"/>
                <a:gd name="T97" fmla="*/ 55 h 82"/>
                <a:gd name="T98" fmla="*/ 14 w 109"/>
                <a:gd name="T99" fmla="*/ 50 h 82"/>
                <a:gd name="T100" fmla="*/ 14 w 109"/>
                <a:gd name="T101" fmla="*/ 50 h 82"/>
                <a:gd name="T102" fmla="*/ 9 w 109"/>
                <a:gd name="T103" fmla="*/ 41 h 82"/>
                <a:gd name="T104" fmla="*/ 5 w 109"/>
                <a:gd name="T105" fmla="*/ 37 h 82"/>
                <a:gd name="T106" fmla="*/ 5 w 109"/>
                <a:gd name="T107" fmla="*/ 37 h 82"/>
                <a:gd name="T108" fmla="*/ 18 w 109"/>
                <a:gd name="T109" fmla="*/ 14 h 82"/>
                <a:gd name="T110" fmla="*/ 23 w 109"/>
                <a:gd name="T111" fmla="*/ 10 h 82"/>
                <a:gd name="T112" fmla="*/ 27 w 109"/>
                <a:gd name="T113" fmla="*/ 0 h 82"/>
                <a:gd name="T114" fmla="*/ 32 w 109"/>
                <a:gd name="T115" fmla="*/ 5 h 82"/>
                <a:gd name="T116" fmla="*/ 45 w 109"/>
                <a:gd name="T117" fmla="*/ 0 h 82"/>
                <a:gd name="T118" fmla="*/ 45 w 109"/>
                <a:gd name="T119" fmla="*/ 0 h 82"/>
                <a:gd name="T120" fmla="*/ 50 w 109"/>
                <a:gd name="T12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9" h="82">
                  <a:moveTo>
                    <a:pt x="50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4" y="5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3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8"/>
                  </a:lnTo>
                  <a:lnTo>
                    <a:pt x="82" y="28"/>
                  </a:lnTo>
                  <a:lnTo>
                    <a:pt x="82" y="28"/>
                  </a:lnTo>
                  <a:lnTo>
                    <a:pt x="82" y="28"/>
                  </a:lnTo>
                  <a:lnTo>
                    <a:pt x="82" y="28"/>
                  </a:lnTo>
                  <a:lnTo>
                    <a:pt x="86" y="28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91" y="32"/>
                  </a:lnTo>
                  <a:lnTo>
                    <a:pt x="91" y="32"/>
                  </a:lnTo>
                  <a:lnTo>
                    <a:pt x="91" y="37"/>
                  </a:lnTo>
                  <a:lnTo>
                    <a:pt x="91" y="37"/>
                  </a:lnTo>
                  <a:lnTo>
                    <a:pt x="95" y="37"/>
                  </a:lnTo>
                  <a:lnTo>
                    <a:pt x="95" y="41"/>
                  </a:lnTo>
                  <a:lnTo>
                    <a:pt x="95" y="41"/>
                  </a:lnTo>
                  <a:lnTo>
                    <a:pt x="95" y="46"/>
                  </a:lnTo>
                  <a:lnTo>
                    <a:pt x="95" y="46"/>
                  </a:lnTo>
                  <a:lnTo>
                    <a:pt x="95" y="46"/>
                  </a:lnTo>
                  <a:lnTo>
                    <a:pt x="95" y="46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5"/>
                  </a:lnTo>
                  <a:lnTo>
                    <a:pt x="95" y="55"/>
                  </a:lnTo>
                  <a:lnTo>
                    <a:pt x="95" y="55"/>
                  </a:lnTo>
                  <a:lnTo>
                    <a:pt x="95" y="55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9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9" y="82"/>
                  </a:lnTo>
                  <a:lnTo>
                    <a:pt x="104" y="82"/>
                  </a:lnTo>
                  <a:lnTo>
                    <a:pt x="104" y="82"/>
                  </a:lnTo>
                  <a:lnTo>
                    <a:pt x="104" y="82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1" y="82"/>
                  </a:lnTo>
                  <a:lnTo>
                    <a:pt x="91" y="82"/>
                  </a:lnTo>
                  <a:lnTo>
                    <a:pt x="86" y="82"/>
                  </a:lnTo>
                  <a:lnTo>
                    <a:pt x="86" y="82"/>
                  </a:lnTo>
                  <a:lnTo>
                    <a:pt x="86" y="82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82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3" y="77"/>
                  </a:lnTo>
                  <a:lnTo>
                    <a:pt x="73" y="77"/>
                  </a:lnTo>
                  <a:lnTo>
                    <a:pt x="73" y="77"/>
                  </a:lnTo>
                  <a:lnTo>
                    <a:pt x="68" y="77"/>
                  </a:lnTo>
                  <a:lnTo>
                    <a:pt x="59" y="77"/>
                  </a:lnTo>
                  <a:lnTo>
                    <a:pt x="55" y="77"/>
                  </a:lnTo>
                  <a:lnTo>
                    <a:pt x="50" y="77"/>
                  </a:lnTo>
                  <a:lnTo>
                    <a:pt x="45" y="77"/>
                  </a:lnTo>
                  <a:lnTo>
                    <a:pt x="41" y="77"/>
                  </a:lnTo>
                  <a:lnTo>
                    <a:pt x="36" y="77"/>
                  </a:lnTo>
                  <a:lnTo>
                    <a:pt x="32" y="77"/>
                  </a:lnTo>
                  <a:lnTo>
                    <a:pt x="27" y="82"/>
                  </a:lnTo>
                  <a:lnTo>
                    <a:pt x="23" y="82"/>
                  </a:lnTo>
                  <a:lnTo>
                    <a:pt x="23" y="82"/>
                  </a:lnTo>
                  <a:lnTo>
                    <a:pt x="18" y="82"/>
                  </a:lnTo>
                  <a:lnTo>
                    <a:pt x="18" y="82"/>
                  </a:lnTo>
                  <a:lnTo>
                    <a:pt x="18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3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3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23" y="68"/>
                  </a:lnTo>
                  <a:lnTo>
                    <a:pt x="27" y="68"/>
                  </a:lnTo>
                  <a:lnTo>
                    <a:pt x="32" y="68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6" y="64"/>
                  </a:lnTo>
                  <a:lnTo>
                    <a:pt x="41" y="64"/>
                  </a:lnTo>
                  <a:lnTo>
                    <a:pt x="41" y="64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5" y="6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55" y="64"/>
                  </a:lnTo>
                  <a:lnTo>
                    <a:pt x="59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59"/>
                  </a:lnTo>
                  <a:lnTo>
                    <a:pt x="64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36" y="55"/>
                  </a:lnTo>
                  <a:lnTo>
                    <a:pt x="36" y="59"/>
                  </a:lnTo>
                  <a:lnTo>
                    <a:pt x="32" y="59"/>
                  </a:lnTo>
                  <a:lnTo>
                    <a:pt x="27" y="59"/>
                  </a:lnTo>
                  <a:lnTo>
                    <a:pt x="23" y="59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6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0" y="37"/>
                  </a:lnTo>
                  <a:lnTo>
                    <a:pt x="5" y="37"/>
                  </a:lnTo>
                  <a:lnTo>
                    <a:pt x="9" y="32"/>
                  </a:lnTo>
                  <a:lnTo>
                    <a:pt x="14" y="28"/>
                  </a:lnTo>
                  <a:lnTo>
                    <a:pt x="18" y="19"/>
                  </a:lnTo>
                  <a:lnTo>
                    <a:pt x="18" y="14"/>
                  </a:lnTo>
                  <a:lnTo>
                    <a:pt x="23" y="14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8" name="Freeform 145">
              <a:extLst>
                <a:ext uri="{FF2B5EF4-FFF2-40B4-BE49-F238E27FC236}">
                  <a16:creationId xmlns:a16="http://schemas.microsoft.com/office/drawing/2014/main" id="{72735C1B-F5C6-AEF4-D2AA-2E6734DD6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4726" y="3182939"/>
              <a:ext cx="136525" cy="150813"/>
            </a:xfrm>
            <a:custGeom>
              <a:avLst/>
              <a:gdLst>
                <a:gd name="T0" fmla="*/ 81 w 86"/>
                <a:gd name="T1" fmla="*/ 86 h 95"/>
                <a:gd name="T2" fmla="*/ 86 w 86"/>
                <a:gd name="T3" fmla="*/ 86 h 95"/>
                <a:gd name="T4" fmla="*/ 86 w 86"/>
                <a:gd name="T5" fmla="*/ 90 h 95"/>
                <a:gd name="T6" fmla="*/ 86 w 86"/>
                <a:gd name="T7" fmla="*/ 95 h 95"/>
                <a:gd name="T8" fmla="*/ 81 w 86"/>
                <a:gd name="T9" fmla="*/ 90 h 95"/>
                <a:gd name="T10" fmla="*/ 77 w 86"/>
                <a:gd name="T11" fmla="*/ 86 h 95"/>
                <a:gd name="T12" fmla="*/ 72 w 86"/>
                <a:gd name="T13" fmla="*/ 81 h 95"/>
                <a:gd name="T14" fmla="*/ 72 w 86"/>
                <a:gd name="T15" fmla="*/ 81 h 95"/>
                <a:gd name="T16" fmla="*/ 77 w 86"/>
                <a:gd name="T17" fmla="*/ 81 h 95"/>
                <a:gd name="T18" fmla="*/ 50 w 86"/>
                <a:gd name="T19" fmla="*/ 58 h 95"/>
                <a:gd name="T20" fmla="*/ 54 w 86"/>
                <a:gd name="T21" fmla="*/ 63 h 95"/>
                <a:gd name="T22" fmla="*/ 63 w 86"/>
                <a:gd name="T23" fmla="*/ 63 h 95"/>
                <a:gd name="T24" fmla="*/ 63 w 86"/>
                <a:gd name="T25" fmla="*/ 67 h 95"/>
                <a:gd name="T26" fmla="*/ 63 w 86"/>
                <a:gd name="T27" fmla="*/ 72 h 95"/>
                <a:gd name="T28" fmla="*/ 59 w 86"/>
                <a:gd name="T29" fmla="*/ 72 h 95"/>
                <a:gd name="T30" fmla="*/ 50 w 86"/>
                <a:gd name="T31" fmla="*/ 67 h 95"/>
                <a:gd name="T32" fmla="*/ 45 w 86"/>
                <a:gd name="T33" fmla="*/ 63 h 95"/>
                <a:gd name="T34" fmla="*/ 45 w 86"/>
                <a:gd name="T35" fmla="*/ 58 h 95"/>
                <a:gd name="T36" fmla="*/ 68 w 86"/>
                <a:gd name="T37" fmla="*/ 36 h 95"/>
                <a:gd name="T38" fmla="*/ 72 w 86"/>
                <a:gd name="T39" fmla="*/ 45 h 95"/>
                <a:gd name="T40" fmla="*/ 72 w 86"/>
                <a:gd name="T41" fmla="*/ 49 h 95"/>
                <a:gd name="T42" fmla="*/ 77 w 86"/>
                <a:gd name="T43" fmla="*/ 54 h 95"/>
                <a:gd name="T44" fmla="*/ 77 w 86"/>
                <a:gd name="T45" fmla="*/ 58 h 95"/>
                <a:gd name="T46" fmla="*/ 77 w 86"/>
                <a:gd name="T47" fmla="*/ 67 h 95"/>
                <a:gd name="T48" fmla="*/ 72 w 86"/>
                <a:gd name="T49" fmla="*/ 58 h 95"/>
                <a:gd name="T50" fmla="*/ 68 w 86"/>
                <a:gd name="T51" fmla="*/ 49 h 95"/>
                <a:gd name="T52" fmla="*/ 68 w 86"/>
                <a:gd name="T53" fmla="*/ 40 h 95"/>
                <a:gd name="T54" fmla="*/ 68 w 86"/>
                <a:gd name="T55" fmla="*/ 36 h 95"/>
                <a:gd name="T56" fmla="*/ 18 w 86"/>
                <a:gd name="T57" fmla="*/ 36 h 95"/>
                <a:gd name="T58" fmla="*/ 18 w 86"/>
                <a:gd name="T59" fmla="*/ 40 h 95"/>
                <a:gd name="T60" fmla="*/ 18 w 86"/>
                <a:gd name="T61" fmla="*/ 40 h 95"/>
                <a:gd name="T62" fmla="*/ 14 w 86"/>
                <a:gd name="T63" fmla="*/ 40 h 95"/>
                <a:gd name="T64" fmla="*/ 14 w 86"/>
                <a:gd name="T65" fmla="*/ 36 h 95"/>
                <a:gd name="T66" fmla="*/ 9 w 86"/>
                <a:gd name="T67" fmla="*/ 36 h 95"/>
                <a:gd name="T68" fmla="*/ 9 w 86"/>
                <a:gd name="T69" fmla="*/ 31 h 95"/>
                <a:gd name="T70" fmla="*/ 14 w 86"/>
                <a:gd name="T71" fmla="*/ 27 h 95"/>
                <a:gd name="T72" fmla="*/ 18 w 86"/>
                <a:gd name="T73" fmla="*/ 31 h 95"/>
                <a:gd name="T74" fmla="*/ 54 w 86"/>
                <a:gd name="T75" fmla="*/ 40 h 95"/>
                <a:gd name="T76" fmla="*/ 50 w 86"/>
                <a:gd name="T77" fmla="*/ 36 h 95"/>
                <a:gd name="T78" fmla="*/ 45 w 86"/>
                <a:gd name="T79" fmla="*/ 36 h 95"/>
                <a:gd name="T80" fmla="*/ 36 w 86"/>
                <a:gd name="T81" fmla="*/ 27 h 95"/>
                <a:gd name="T82" fmla="*/ 36 w 86"/>
                <a:gd name="T83" fmla="*/ 27 h 95"/>
                <a:gd name="T84" fmla="*/ 32 w 86"/>
                <a:gd name="T85" fmla="*/ 18 h 95"/>
                <a:gd name="T86" fmla="*/ 41 w 86"/>
                <a:gd name="T87" fmla="*/ 22 h 95"/>
                <a:gd name="T88" fmla="*/ 41 w 86"/>
                <a:gd name="T89" fmla="*/ 27 h 95"/>
                <a:gd name="T90" fmla="*/ 45 w 86"/>
                <a:gd name="T91" fmla="*/ 31 h 95"/>
                <a:gd name="T92" fmla="*/ 54 w 86"/>
                <a:gd name="T93" fmla="*/ 40 h 95"/>
                <a:gd name="T94" fmla="*/ 18 w 86"/>
                <a:gd name="T95" fmla="*/ 13 h 95"/>
                <a:gd name="T96" fmla="*/ 14 w 86"/>
                <a:gd name="T97" fmla="*/ 18 h 95"/>
                <a:gd name="T98" fmla="*/ 14 w 86"/>
                <a:gd name="T99" fmla="*/ 13 h 95"/>
                <a:gd name="T100" fmla="*/ 5 w 86"/>
                <a:gd name="T101" fmla="*/ 9 h 95"/>
                <a:gd name="T102" fmla="*/ 0 w 86"/>
                <a:gd name="T103" fmla="*/ 0 h 95"/>
                <a:gd name="T104" fmla="*/ 5 w 86"/>
                <a:gd name="T105" fmla="*/ 0 h 95"/>
                <a:gd name="T106" fmla="*/ 9 w 86"/>
                <a:gd name="T107" fmla="*/ 4 h 95"/>
                <a:gd name="T108" fmla="*/ 14 w 86"/>
                <a:gd name="T109" fmla="*/ 13 h 95"/>
                <a:gd name="T110" fmla="*/ 18 w 86"/>
                <a:gd name="T111" fmla="*/ 1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95">
                  <a:moveTo>
                    <a:pt x="77" y="81"/>
                  </a:moveTo>
                  <a:lnTo>
                    <a:pt x="77" y="81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86" y="95"/>
                  </a:lnTo>
                  <a:lnTo>
                    <a:pt x="81" y="95"/>
                  </a:lnTo>
                  <a:lnTo>
                    <a:pt x="81" y="90"/>
                  </a:lnTo>
                  <a:lnTo>
                    <a:pt x="81" y="90"/>
                  </a:lnTo>
                  <a:lnTo>
                    <a:pt x="77" y="90"/>
                  </a:lnTo>
                  <a:lnTo>
                    <a:pt x="72" y="86"/>
                  </a:lnTo>
                  <a:lnTo>
                    <a:pt x="77" y="86"/>
                  </a:lnTo>
                  <a:lnTo>
                    <a:pt x="72" y="8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7" y="81"/>
                  </a:lnTo>
                  <a:moveTo>
                    <a:pt x="50" y="58"/>
                  </a:moveTo>
                  <a:lnTo>
                    <a:pt x="50" y="58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9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45" y="67"/>
                  </a:lnTo>
                  <a:lnTo>
                    <a:pt x="45" y="67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58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0" y="58"/>
                  </a:lnTo>
                  <a:moveTo>
                    <a:pt x="68" y="36"/>
                  </a:moveTo>
                  <a:lnTo>
                    <a:pt x="68" y="36"/>
                  </a:lnTo>
                  <a:lnTo>
                    <a:pt x="72" y="45"/>
                  </a:lnTo>
                  <a:lnTo>
                    <a:pt x="72" y="45"/>
                  </a:lnTo>
                  <a:lnTo>
                    <a:pt x="72" y="45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7" y="58"/>
                  </a:lnTo>
                  <a:lnTo>
                    <a:pt x="77" y="58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2" y="63"/>
                  </a:lnTo>
                  <a:lnTo>
                    <a:pt x="72" y="58"/>
                  </a:lnTo>
                  <a:lnTo>
                    <a:pt x="72" y="58"/>
                  </a:lnTo>
                  <a:lnTo>
                    <a:pt x="68" y="54"/>
                  </a:lnTo>
                  <a:lnTo>
                    <a:pt x="68" y="49"/>
                  </a:lnTo>
                  <a:lnTo>
                    <a:pt x="68" y="45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moveTo>
                    <a:pt x="18" y="36"/>
                  </a:moveTo>
                  <a:lnTo>
                    <a:pt x="18" y="36"/>
                  </a:lnTo>
                  <a:lnTo>
                    <a:pt x="18" y="36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4" y="31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6"/>
                  </a:lnTo>
                  <a:moveTo>
                    <a:pt x="54" y="40"/>
                  </a:moveTo>
                  <a:lnTo>
                    <a:pt x="54" y="40"/>
                  </a:lnTo>
                  <a:lnTo>
                    <a:pt x="54" y="40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6" y="22"/>
                  </a:lnTo>
                  <a:lnTo>
                    <a:pt x="41" y="22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50" y="31"/>
                  </a:lnTo>
                  <a:lnTo>
                    <a:pt x="54" y="36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4" y="40"/>
                  </a:lnTo>
                  <a:moveTo>
                    <a:pt x="18" y="13"/>
                  </a:moveTo>
                  <a:lnTo>
                    <a:pt x="18" y="13"/>
                  </a:lnTo>
                  <a:lnTo>
                    <a:pt x="18" y="13"/>
                  </a:lnTo>
                  <a:lnTo>
                    <a:pt x="14" y="18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9" y="13"/>
                  </a:lnTo>
                  <a:lnTo>
                    <a:pt x="5" y="9"/>
                  </a:lnTo>
                  <a:lnTo>
                    <a:pt x="5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8" y="1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19" name="Freeform 146">
              <a:extLst>
                <a:ext uri="{FF2B5EF4-FFF2-40B4-BE49-F238E27FC236}">
                  <a16:creationId xmlns:a16="http://schemas.microsoft.com/office/drawing/2014/main" id="{C31745B5-B8D2-F5F3-0A86-76ACFD4C1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1" y="2651126"/>
              <a:ext cx="77788" cy="93663"/>
            </a:xfrm>
            <a:custGeom>
              <a:avLst/>
              <a:gdLst>
                <a:gd name="T0" fmla="*/ 36 w 49"/>
                <a:gd name="T1" fmla="*/ 0 h 59"/>
                <a:gd name="T2" fmla="*/ 36 w 49"/>
                <a:gd name="T3" fmla="*/ 5 h 59"/>
                <a:gd name="T4" fmla="*/ 40 w 49"/>
                <a:gd name="T5" fmla="*/ 9 h 59"/>
                <a:gd name="T6" fmla="*/ 45 w 49"/>
                <a:gd name="T7" fmla="*/ 14 h 59"/>
                <a:gd name="T8" fmla="*/ 45 w 49"/>
                <a:gd name="T9" fmla="*/ 14 h 59"/>
                <a:gd name="T10" fmla="*/ 45 w 49"/>
                <a:gd name="T11" fmla="*/ 18 h 59"/>
                <a:gd name="T12" fmla="*/ 45 w 49"/>
                <a:gd name="T13" fmla="*/ 18 h 59"/>
                <a:gd name="T14" fmla="*/ 45 w 49"/>
                <a:gd name="T15" fmla="*/ 18 h 59"/>
                <a:gd name="T16" fmla="*/ 45 w 49"/>
                <a:gd name="T17" fmla="*/ 23 h 59"/>
                <a:gd name="T18" fmla="*/ 45 w 49"/>
                <a:gd name="T19" fmla="*/ 23 h 59"/>
                <a:gd name="T20" fmla="*/ 45 w 49"/>
                <a:gd name="T21" fmla="*/ 32 h 59"/>
                <a:gd name="T22" fmla="*/ 45 w 49"/>
                <a:gd name="T23" fmla="*/ 32 h 59"/>
                <a:gd name="T24" fmla="*/ 45 w 49"/>
                <a:gd name="T25" fmla="*/ 32 h 59"/>
                <a:gd name="T26" fmla="*/ 45 w 49"/>
                <a:gd name="T27" fmla="*/ 32 h 59"/>
                <a:gd name="T28" fmla="*/ 49 w 49"/>
                <a:gd name="T29" fmla="*/ 27 h 59"/>
                <a:gd name="T30" fmla="*/ 49 w 49"/>
                <a:gd name="T31" fmla="*/ 27 h 59"/>
                <a:gd name="T32" fmla="*/ 49 w 49"/>
                <a:gd name="T33" fmla="*/ 32 h 59"/>
                <a:gd name="T34" fmla="*/ 49 w 49"/>
                <a:gd name="T35" fmla="*/ 36 h 59"/>
                <a:gd name="T36" fmla="*/ 45 w 49"/>
                <a:gd name="T37" fmla="*/ 36 h 59"/>
                <a:gd name="T38" fmla="*/ 45 w 49"/>
                <a:gd name="T39" fmla="*/ 41 h 59"/>
                <a:gd name="T40" fmla="*/ 40 w 49"/>
                <a:gd name="T41" fmla="*/ 45 h 59"/>
                <a:gd name="T42" fmla="*/ 36 w 49"/>
                <a:gd name="T43" fmla="*/ 50 h 59"/>
                <a:gd name="T44" fmla="*/ 31 w 49"/>
                <a:gd name="T45" fmla="*/ 50 h 59"/>
                <a:gd name="T46" fmla="*/ 31 w 49"/>
                <a:gd name="T47" fmla="*/ 59 h 59"/>
                <a:gd name="T48" fmla="*/ 27 w 49"/>
                <a:gd name="T49" fmla="*/ 59 h 59"/>
                <a:gd name="T50" fmla="*/ 22 w 49"/>
                <a:gd name="T51" fmla="*/ 54 h 59"/>
                <a:gd name="T52" fmla="*/ 13 w 49"/>
                <a:gd name="T53" fmla="*/ 50 h 59"/>
                <a:gd name="T54" fmla="*/ 13 w 49"/>
                <a:gd name="T55" fmla="*/ 45 h 59"/>
                <a:gd name="T56" fmla="*/ 13 w 49"/>
                <a:gd name="T57" fmla="*/ 41 h 59"/>
                <a:gd name="T58" fmla="*/ 9 w 49"/>
                <a:gd name="T59" fmla="*/ 41 h 59"/>
                <a:gd name="T60" fmla="*/ 9 w 49"/>
                <a:gd name="T61" fmla="*/ 41 h 59"/>
                <a:gd name="T62" fmla="*/ 4 w 49"/>
                <a:gd name="T63" fmla="*/ 41 h 59"/>
                <a:gd name="T64" fmla="*/ 4 w 49"/>
                <a:gd name="T65" fmla="*/ 36 h 59"/>
                <a:gd name="T66" fmla="*/ 0 w 49"/>
                <a:gd name="T67" fmla="*/ 32 h 59"/>
                <a:gd name="T68" fmla="*/ 0 w 49"/>
                <a:gd name="T69" fmla="*/ 27 h 59"/>
                <a:gd name="T70" fmla="*/ 0 w 49"/>
                <a:gd name="T71" fmla="*/ 27 h 59"/>
                <a:gd name="T72" fmla="*/ 4 w 49"/>
                <a:gd name="T73" fmla="*/ 27 h 59"/>
                <a:gd name="T74" fmla="*/ 4 w 49"/>
                <a:gd name="T75" fmla="*/ 27 h 59"/>
                <a:gd name="T76" fmla="*/ 4 w 49"/>
                <a:gd name="T77" fmla="*/ 23 h 59"/>
                <a:gd name="T78" fmla="*/ 4 w 49"/>
                <a:gd name="T79" fmla="*/ 27 h 59"/>
                <a:gd name="T80" fmla="*/ 0 w 49"/>
                <a:gd name="T81" fmla="*/ 27 h 59"/>
                <a:gd name="T82" fmla="*/ 0 w 49"/>
                <a:gd name="T83" fmla="*/ 23 h 59"/>
                <a:gd name="T84" fmla="*/ 4 w 49"/>
                <a:gd name="T85" fmla="*/ 23 h 59"/>
                <a:gd name="T86" fmla="*/ 0 w 49"/>
                <a:gd name="T87" fmla="*/ 18 h 59"/>
                <a:gd name="T88" fmla="*/ 0 w 49"/>
                <a:gd name="T89" fmla="*/ 18 h 59"/>
                <a:gd name="T90" fmla="*/ 0 w 49"/>
                <a:gd name="T91" fmla="*/ 18 h 59"/>
                <a:gd name="T92" fmla="*/ 4 w 49"/>
                <a:gd name="T93" fmla="*/ 18 h 59"/>
                <a:gd name="T94" fmla="*/ 4 w 49"/>
                <a:gd name="T95" fmla="*/ 14 h 59"/>
                <a:gd name="T96" fmla="*/ 9 w 49"/>
                <a:gd name="T97" fmla="*/ 14 h 59"/>
                <a:gd name="T98" fmla="*/ 9 w 49"/>
                <a:gd name="T99" fmla="*/ 9 h 59"/>
                <a:gd name="T100" fmla="*/ 9 w 49"/>
                <a:gd name="T101" fmla="*/ 9 h 59"/>
                <a:gd name="T102" fmla="*/ 13 w 49"/>
                <a:gd name="T103" fmla="*/ 5 h 59"/>
                <a:gd name="T104" fmla="*/ 13 w 49"/>
                <a:gd name="T105" fmla="*/ 5 h 59"/>
                <a:gd name="T106" fmla="*/ 13 w 49"/>
                <a:gd name="T107" fmla="*/ 0 h 59"/>
                <a:gd name="T108" fmla="*/ 18 w 49"/>
                <a:gd name="T109" fmla="*/ 0 h 59"/>
                <a:gd name="T110" fmla="*/ 22 w 49"/>
                <a:gd name="T111" fmla="*/ 0 h 59"/>
                <a:gd name="T112" fmla="*/ 31 w 49"/>
                <a:gd name="T113" fmla="*/ 0 h 59"/>
                <a:gd name="T114" fmla="*/ 36 w 49"/>
                <a:gd name="T11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" h="59">
                  <a:moveTo>
                    <a:pt x="36" y="0"/>
                  </a:moveTo>
                  <a:lnTo>
                    <a:pt x="36" y="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0" y="5"/>
                  </a:lnTo>
                  <a:lnTo>
                    <a:pt x="40" y="9"/>
                  </a:lnTo>
                  <a:lnTo>
                    <a:pt x="45" y="9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7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49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0" y="45"/>
                  </a:lnTo>
                  <a:lnTo>
                    <a:pt x="36" y="45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1" y="50"/>
                  </a:lnTo>
                  <a:lnTo>
                    <a:pt x="31" y="54"/>
                  </a:lnTo>
                  <a:lnTo>
                    <a:pt x="31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4"/>
                  </a:lnTo>
                  <a:lnTo>
                    <a:pt x="22" y="54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3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9" y="14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0" name="Freeform 147">
              <a:extLst>
                <a:ext uri="{FF2B5EF4-FFF2-40B4-BE49-F238E27FC236}">
                  <a16:creationId xmlns:a16="http://schemas.microsoft.com/office/drawing/2014/main" id="{46974D09-FDD1-9CFF-FD5E-AAAF36742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401" y="2493964"/>
              <a:ext cx="65088" cy="34925"/>
            </a:xfrm>
            <a:custGeom>
              <a:avLst/>
              <a:gdLst>
                <a:gd name="T0" fmla="*/ 18 w 41"/>
                <a:gd name="T1" fmla="*/ 0 h 22"/>
                <a:gd name="T2" fmla="*/ 18 w 41"/>
                <a:gd name="T3" fmla="*/ 0 h 22"/>
                <a:gd name="T4" fmla="*/ 23 w 41"/>
                <a:gd name="T5" fmla="*/ 0 h 22"/>
                <a:gd name="T6" fmla="*/ 23 w 41"/>
                <a:gd name="T7" fmla="*/ 4 h 22"/>
                <a:gd name="T8" fmla="*/ 27 w 41"/>
                <a:gd name="T9" fmla="*/ 4 h 22"/>
                <a:gd name="T10" fmla="*/ 27 w 41"/>
                <a:gd name="T11" fmla="*/ 4 h 22"/>
                <a:gd name="T12" fmla="*/ 27 w 41"/>
                <a:gd name="T13" fmla="*/ 9 h 22"/>
                <a:gd name="T14" fmla="*/ 27 w 41"/>
                <a:gd name="T15" fmla="*/ 9 h 22"/>
                <a:gd name="T16" fmla="*/ 32 w 41"/>
                <a:gd name="T17" fmla="*/ 9 h 22"/>
                <a:gd name="T18" fmla="*/ 32 w 41"/>
                <a:gd name="T19" fmla="*/ 9 h 22"/>
                <a:gd name="T20" fmla="*/ 36 w 41"/>
                <a:gd name="T21" fmla="*/ 9 h 22"/>
                <a:gd name="T22" fmla="*/ 36 w 41"/>
                <a:gd name="T23" fmla="*/ 9 h 22"/>
                <a:gd name="T24" fmla="*/ 41 w 41"/>
                <a:gd name="T25" fmla="*/ 9 h 22"/>
                <a:gd name="T26" fmla="*/ 41 w 41"/>
                <a:gd name="T27" fmla="*/ 9 h 22"/>
                <a:gd name="T28" fmla="*/ 41 w 41"/>
                <a:gd name="T29" fmla="*/ 13 h 22"/>
                <a:gd name="T30" fmla="*/ 41 w 41"/>
                <a:gd name="T31" fmla="*/ 18 h 22"/>
                <a:gd name="T32" fmla="*/ 41 w 41"/>
                <a:gd name="T33" fmla="*/ 18 h 22"/>
                <a:gd name="T34" fmla="*/ 41 w 41"/>
                <a:gd name="T35" fmla="*/ 18 h 22"/>
                <a:gd name="T36" fmla="*/ 36 w 41"/>
                <a:gd name="T37" fmla="*/ 22 h 22"/>
                <a:gd name="T38" fmla="*/ 36 w 41"/>
                <a:gd name="T39" fmla="*/ 22 h 22"/>
                <a:gd name="T40" fmla="*/ 27 w 41"/>
                <a:gd name="T41" fmla="*/ 22 h 22"/>
                <a:gd name="T42" fmla="*/ 23 w 41"/>
                <a:gd name="T43" fmla="*/ 22 h 22"/>
                <a:gd name="T44" fmla="*/ 27 w 41"/>
                <a:gd name="T45" fmla="*/ 22 h 22"/>
                <a:gd name="T46" fmla="*/ 27 w 41"/>
                <a:gd name="T47" fmla="*/ 22 h 22"/>
                <a:gd name="T48" fmla="*/ 13 w 41"/>
                <a:gd name="T49" fmla="*/ 18 h 22"/>
                <a:gd name="T50" fmla="*/ 4 w 41"/>
                <a:gd name="T51" fmla="*/ 13 h 22"/>
                <a:gd name="T52" fmla="*/ 0 w 41"/>
                <a:gd name="T53" fmla="*/ 13 h 22"/>
                <a:gd name="T54" fmla="*/ 0 w 41"/>
                <a:gd name="T55" fmla="*/ 9 h 22"/>
                <a:gd name="T56" fmla="*/ 4 w 41"/>
                <a:gd name="T57" fmla="*/ 4 h 22"/>
                <a:gd name="T58" fmla="*/ 4 w 41"/>
                <a:gd name="T59" fmla="*/ 4 h 22"/>
                <a:gd name="T60" fmla="*/ 9 w 41"/>
                <a:gd name="T61" fmla="*/ 4 h 22"/>
                <a:gd name="T62" fmla="*/ 9 w 41"/>
                <a:gd name="T63" fmla="*/ 4 h 22"/>
                <a:gd name="T64" fmla="*/ 13 w 41"/>
                <a:gd name="T65" fmla="*/ 0 h 22"/>
                <a:gd name="T66" fmla="*/ 13 w 41"/>
                <a:gd name="T67" fmla="*/ 0 h 22"/>
                <a:gd name="T68" fmla="*/ 13 w 41"/>
                <a:gd name="T69" fmla="*/ 0 h 22"/>
                <a:gd name="T70" fmla="*/ 13 w 41"/>
                <a:gd name="T71" fmla="*/ 0 h 22"/>
                <a:gd name="T72" fmla="*/ 18 w 41"/>
                <a:gd name="T7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" h="22">
                  <a:moveTo>
                    <a:pt x="18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2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3" y="22"/>
                  </a:lnTo>
                  <a:lnTo>
                    <a:pt x="13" y="18"/>
                  </a:lnTo>
                  <a:lnTo>
                    <a:pt x="9" y="1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1" name="Freeform 148">
              <a:extLst>
                <a:ext uri="{FF2B5EF4-FFF2-40B4-BE49-F238E27FC236}">
                  <a16:creationId xmlns:a16="http://schemas.microsoft.com/office/drawing/2014/main" id="{9441B35F-6848-BE62-3D65-B3B6EAF2E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6713" y="2600326"/>
              <a:ext cx="171450" cy="107950"/>
            </a:xfrm>
            <a:custGeom>
              <a:avLst/>
              <a:gdLst>
                <a:gd name="T0" fmla="*/ 27 w 108"/>
                <a:gd name="T1" fmla="*/ 23 h 68"/>
                <a:gd name="T2" fmla="*/ 41 w 108"/>
                <a:gd name="T3" fmla="*/ 23 h 68"/>
                <a:gd name="T4" fmla="*/ 54 w 108"/>
                <a:gd name="T5" fmla="*/ 14 h 68"/>
                <a:gd name="T6" fmla="*/ 59 w 108"/>
                <a:gd name="T7" fmla="*/ 14 h 68"/>
                <a:gd name="T8" fmla="*/ 63 w 108"/>
                <a:gd name="T9" fmla="*/ 19 h 68"/>
                <a:gd name="T10" fmla="*/ 72 w 108"/>
                <a:gd name="T11" fmla="*/ 14 h 68"/>
                <a:gd name="T12" fmla="*/ 81 w 108"/>
                <a:gd name="T13" fmla="*/ 9 h 68"/>
                <a:gd name="T14" fmla="*/ 86 w 108"/>
                <a:gd name="T15" fmla="*/ 9 h 68"/>
                <a:gd name="T16" fmla="*/ 99 w 108"/>
                <a:gd name="T17" fmla="*/ 5 h 68"/>
                <a:gd name="T18" fmla="*/ 104 w 108"/>
                <a:gd name="T19" fmla="*/ 5 h 68"/>
                <a:gd name="T20" fmla="*/ 108 w 108"/>
                <a:gd name="T21" fmla="*/ 5 h 68"/>
                <a:gd name="T22" fmla="*/ 108 w 108"/>
                <a:gd name="T23" fmla="*/ 19 h 68"/>
                <a:gd name="T24" fmla="*/ 108 w 108"/>
                <a:gd name="T25" fmla="*/ 32 h 68"/>
                <a:gd name="T26" fmla="*/ 108 w 108"/>
                <a:gd name="T27" fmla="*/ 37 h 68"/>
                <a:gd name="T28" fmla="*/ 108 w 108"/>
                <a:gd name="T29" fmla="*/ 46 h 68"/>
                <a:gd name="T30" fmla="*/ 99 w 108"/>
                <a:gd name="T31" fmla="*/ 55 h 68"/>
                <a:gd name="T32" fmla="*/ 95 w 108"/>
                <a:gd name="T33" fmla="*/ 64 h 68"/>
                <a:gd name="T34" fmla="*/ 86 w 108"/>
                <a:gd name="T35" fmla="*/ 68 h 68"/>
                <a:gd name="T36" fmla="*/ 77 w 108"/>
                <a:gd name="T37" fmla="*/ 68 h 68"/>
                <a:gd name="T38" fmla="*/ 72 w 108"/>
                <a:gd name="T39" fmla="*/ 68 h 68"/>
                <a:gd name="T40" fmla="*/ 59 w 108"/>
                <a:gd name="T41" fmla="*/ 59 h 68"/>
                <a:gd name="T42" fmla="*/ 45 w 108"/>
                <a:gd name="T43" fmla="*/ 59 h 68"/>
                <a:gd name="T44" fmla="*/ 36 w 108"/>
                <a:gd name="T45" fmla="*/ 55 h 68"/>
                <a:gd name="T46" fmla="*/ 22 w 108"/>
                <a:gd name="T47" fmla="*/ 50 h 68"/>
                <a:gd name="T48" fmla="*/ 22 w 108"/>
                <a:gd name="T49" fmla="*/ 46 h 68"/>
                <a:gd name="T50" fmla="*/ 18 w 108"/>
                <a:gd name="T51" fmla="*/ 41 h 68"/>
                <a:gd name="T52" fmla="*/ 13 w 108"/>
                <a:gd name="T53" fmla="*/ 41 h 68"/>
                <a:gd name="T54" fmla="*/ 9 w 108"/>
                <a:gd name="T55" fmla="*/ 37 h 68"/>
                <a:gd name="T56" fmla="*/ 9 w 108"/>
                <a:gd name="T57" fmla="*/ 32 h 68"/>
                <a:gd name="T58" fmla="*/ 4 w 108"/>
                <a:gd name="T59" fmla="*/ 28 h 68"/>
                <a:gd name="T60" fmla="*/ 4 w 108"/>
                <a:gd name="T61" fmla="*/ 28 h 68"/>
                <a:gd name="T62" fmla="*/ 0 w 108"/>
                <a:gd name="T63" fmla="*/ 23 h 68"/>
                <a:gd name="T64" fmla="*/ 0 w 108"/>
                <a:gd name="T65" fmla="*/ 19 h 68"/>
                <a:gd name="T66" fmla="*/ 0 w 108"/>
                <a:gd name="T67" fmla="*/ 14 h 68"/>
                <a:gd name="T68" fmla="*/ 4 w 108"/>
                <a:gd name="T69" fmla="*/ 14 h 68"/>
                <a:gd name="T70" fmla="*/ 4 w 108"/>
                <a:gd name="T71" fmla="*/ 14 h 68"/>
                <a:gd name="T72" fmla="*/ 9 w 108"/>
                <a:gd name="T73" fmla="*/ 5 h 68"/>
                <a:gd name="T74" fmla="*/ 13 w 108"/>
                <a:gd name="T75" fmla="*/ 5 h 68"/>
                <a:gd name="T76" fmla="*/ 18 w 108"/>
                <a:gd name="T77" fmla="*/ 14 h 68"/>
                <a:gd name="T78" fmla="*/ 27 w 108"/>
                <a:gd name="T79" fmla="*/ 2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8" h="68">
                  <a:moveTo>
                    <a:pt x="27" y="23"/>
                  </a:moveTo>
                  <a:lnTo>
                    <a:pt x="27" y="23"/>
                  </a:lnTo>
                  <a:lnTo>
                    <a:pt x="31" y="23"/>
                  </a:lnTo>
                  <a:lnTo>
                    <a:pt x="41" y="23"/>
                  </a:lnTo>
                  <a:lnTo>
                    <a:pt x="45" y="19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14"/>
                  </a:lnTo>
                  <a:lnTo>
                    <a:pt x="63" y="14"/>
                  </a:lnTo>
                  <a:lnTo>
                    <a:pt x="63" y="19"/>
                  </a:lnTo>
                  <a:lnTo>
                    <a:pt x="68" y="19"/>
                  </a:lnTo>
                  <a:lnTo>
                    <a:pt x="72" y="14"/>
                  </a:lnTo>
                  <a:lnTo>
                    <a:pt x="77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6" y="9"/>
                  </a:lnTo>
                  <a:lnTo>
                    <a:pt x="90" y="9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04" y="5"/>
                  </a:lnTo>
                  <a:lnTo>
                    <a:pt x="108" y="5"/>
                  </a:lnTo>
                  <a:lnTo>
                    <a:pt x="108" y="5"/>
                  </a:lnTo>
                  <a:lnTo>
                    <a:pt x="108" y="9"/>
                  </a:lnTo>
                  <a:lnTo>
                    <a:pt x="108" y="19"/>
                  </a:lnTo>
                  <a:lnTo>
                    <a:pt x="108" y="23"/>
                  </a:lnTo>
                  <a:lnTo>
                    <a:pt x="108" y="32"/>
                  </a:lnTo>
                  <a:lnTo>
                    <a:pt x="108" y="32"/>
                  </a:lnTo>
                  <a:lnTo>
                    <a:pt x="108" y="37"/>
                  </a:lnTo>
                  <a:lnTo>
                    <a:pt x="108" y="41"/>
                  </a:lnTo>
                  <a:lnTo>
                    <a:pt x="108" y="46"/>
                  </a:lnTo>
                  <a:lnTo>
                    <a:pt x="104" y="50"/>
                  </a:lnTo>
                  <a:lnTo>
                    <a:pt x="99" y="55"/>
                  </a:lnTo>
                  <a:lnTo>
                    <a:pt x="99" y="59"/>
                  </a:lnTo>
                  <a:lnTo>
                    <a:pt x="95" y="64"/>
                  </a:lnTo>
                  <a:lnTo>
                    <a:pt x="95" y="68"/>
                  </a:lnTo>
                  <a:lnTo>
                    <a:pt x="86" y="68"/>
                  </a:lnTo>
                  <a:lnTo>
                    <a:pt x="81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2" y="68"/>
                  </a:lnTo>
                  <a:lnTo>
                    <a:pt x="63" y="64"/>
                  </a:lnTo>
                  <a:lnTo>
                    <a:pt x="59" y="59"/>
                  </a:lnTo>
                  <a:lnTo>
                    <a:pt x="50" y="59"/>
                  </a:lnTo>
                  <a:lnTo>
                    <a:pt x="45" y="59"/>
                  </a:lnTo>
                  <a:lnTo>
                    <a:pt x="41" y="55"/>
                  </a:lnTo>
                  <a:lnTo>
                    <a:pt x="36" y="55"/>
                  </a:lnTo>
                  <a:lnTo>
                    <a:pt x="31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46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9" y="37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9"/>
                  </a:lnTo>
                  <a:lnTo>
                    <a:pt x="9" y="5"/>
                  </a:lnTo>
                  <a:lnTo>
                    <a:pt x="9" y="0"/>
                  </a:lnTo>
                  <a:lnTo>
                    <a:pt x="13" y="5"/>
                  </a:lnTo>
                  <a:lnTo>
                    <a:pt x="18" y="9"/>
                  </a:lnTo>
                  <a:lnTo>
                    <a:pt x="18" y="14"/>
                  </a:lnTo>
                  <a:lnTo>
                    <a:pt x="27" y="19"/>
                  </a:lnTo>
                  <a:lnTo>
                    <a:pt x="27" y="2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2" name="Freeform 149">
              <a:extLst>
                <a:ext uri="{FF2B5EF4-FFF2-40B4-BE49-F238E27FC236}">
                  <a16:creationId xmlns:a16="http://schemas.microsoft.com/office/drawing/2014/main" id="{2F8B2BB0-DAC0-0282-F18E-3CC2AA021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851" y="2586039"/>
              <a:ext cx="279400" cy="417513"/>
            </a:xfrm>
            <a:custGeom>
              <a:avLst/>
              <a:gdLst>
                <a:gd name="T0" fmla="*/ 171 w 176"/>
                <a:gd name="T1" fmla="*/ 32 h 263"/>
                <a:gd name="T2" fmla="*/ 176 w 176"/>
                <a:gd name="T3" fmla="*/ 28 h 263"/>
                <a:gd name="T4" fmla="*/ 176 w 176"/>
                <a:gd name="T5" fmla="*/ 32 h 263"/>
                <a:gd name="T6" fmla="*/ 176 w 176"/>
                <a:gd name="T7" fmla="*/ 32 h 263"/>
                <a:gd name="T8" fmla="*/ 171 w 176"/>
                <a:gd name="T9" fmla="*/ 32 h 263"/>
                <a:gd name="T10" fmla="*/ 167 w 176"/>
                <a:gd name="T11" fmla="*/ 50 h 263"/>
                <a:gd name="T12" fmla="*/ 162 w 176"/>
                <a:gd name="T13" fmla="*/ 59 h 263"/>
                <a:gd name="T14" fmla="*/ 158 w 176"/>
                <a:gd name="T15" fmla="*/ 73 h 263"/>
                <a:gd name="T16" fmla="*/ 149 w 176"/>
                <a:gd name="T17" fmla="*/ 86 h 263"/>
                <a:gd name="T18" fmla="*/ 144 w 176"/>
                <a:gd name="T19" fmla="*/ 100 h 263"/>
                <a:gd name="T20" fmla="*/ 135 w 176"/>
                <a:gd name="T21" fmla="*/ 122 h 263"/>
                <a:gd name="T22" fmla="*/ 113 w 176"/>
                <a:gd name="T23" fmla="*/ 154 h 263"/>
                <a:gd name="T24" fmla="*/ 86 w 176"/>
                <a:gd name="T25" fmla="*/ 186 h 263"/>
                <a:gd name="T26" fmla="*/ 54 w 176"/>
                <a:gd name="T27" fmla="*/ 208 h 263"/>
                <a:gd name="T28" fmla="*/ 31 w 176"/>
                <a:gd name="T29" fmla="*/ 231 h 263"/>
                <a:gd name="T30" fmla="*/ 27 w 176"/>
                <a:gd name="T31" fmla="*/ 235 h 263"/>
                <a:gd name="T32" fmla="*/ 22 w 176"/>
                <a:gd name="T33" fmla="*/ 245 h 263"/>
                <a:gd name="T34" fmla="*/ 18 w 176"/>
                <a:gd name="T35" fmla="*/ 249 h 263"/>
                <a:gd name="T36" fmla="*/ 13 w 176"/>
                <a:gd name="T37" fmla="*/ 258 h 263"/>
                <a:gd name="T38" fmla="*/ 9 w 176"/>
                <a:gd name="T39" fmla="*/ 258 h 263"/>
                <a:gd name="T40" fmla="*/ 4 w 176"/>
                <a:gd name="T41" fmla="*/ 249 h 263"/>
                <a:gd name="T42" fmla="*/ 0 w 176"/>
                <a:gd name="T43" fmla="*/ 235 h 263"/>
                <a:gd name="T44" fmla="*/ 0 w 176"/>
                <a:gd name="T45" fmla="*/ 186 h 263"/>
                <a:gd name="T46" fmla="*/ 0 w 176"/>
                <a:gd name="T47" fmla="*/ 177 h 263"/>
                <a:gd name="T48" fmla="*/ 13 w 176"/>
                <a:gd name="T49" fmla="*/ 163 h 263"/>
                <a:gd name="T50" fmla="*/ 18 w 176"/>
                <a:gd name="T51" fmla="*/ 154 h 263"/>
                <a:gd name="T52" fmla="*/ 22 w 176"/>
                <a:gd name="T53" fmla="*/ 150 h 263"/>
                <a:gd name="T54" fmla="*/ 36 w 176"/>
                <a:gd name="T55" fmla="*/ 145 h 263"/>
                <a:gd name="T56" fmla="*/ 36 w 176"/>
                <a:gd name="T57" fmla="*/ 141 h 263"/>
                <a:gd name="T58" fmla="*/ 45 w 176"/>
                <a:gd name="T59" fmla="*/ 136 h 263"/>
                <a:gd name="T60" fmla="*/ 54 w 176"/>
                <a:gd name="T61" fmla="*/ 136 h 263"/>
                <a:gd name="T62" fmla="*/ 63 w 176"/>
                <a:gd name="T63" fmla="*/ 136 h 263"/>
                <a:gd name="T64" fmla="*/ 72 w 176"/>
                <a:gd name="T65" fmla="*/ 132 h 263"/>
                <a:gd name="T66" fmla="*/ 86 w 176"/>
                <a:gd name="T67" fmla="*/ 113 h 263"/>
                <a:gd name="T68" fmla="*/ 99 w 176"/>
                <a:gd name="T69" fmla="*/ 100 h 263"/>
                <a:gd name="T70" fmla="*/ 113 w 176"/>
                <a:gd name="T71" fmla="*/ 86 h 263"/>
                <a:gd name="T72" fmla="*/ 122 w 176"/>
                <a:gd name="T73" fmla="*/ 73 h 263"/>
                <a:gd name="T74" fmla="*/ 131 w 176"/>
                <a:gd name="T75" fmla="*/ 59 h 263"/>
                <a:gd name="T76" fmla="*/ 135 w 176"/>
                <a:gd name="T77" fmla="*/ 46 h 263"/>
                <a:gd name="T78" fmla="*/ 135 w 176"/>
                <a:gd name="T79" fmla="*/ 32 h 263"/>
                <a:gd name="T80" fmla="*/ 135 w 176"/>
                <a:gd name="T81" fmla="*/ 14 h 263"/>
                <a:gd name="T82" fmla="*/ 149 w 176"/>
                <a:gd name="T83" fmla="*/ 9 h 263"/>
                <a:gd name="T84" fmla="*/ 162 w 176"/>
                <a:gd name="T85" fmla="*/ 5 h 263"/>
                <a:gd name="T86" fmla="*/ 171 w 176"/>
                <a:gd name="T87" fmla="*/ 5 h 263"/>
                <a:gd name="T88" fmla="*/ 176 w 176"/>
                <a:gd name="T89" fmla="*/ 9 h 263"/>
                <a:gd name="T90" fmla="*/ 171 w 176"/>
                <a:gd name="T91" fmla="*/ 18 h 263"/>
                <a:gd name="T92" fmla="*/ 171 w 176"/>
                <a:gd name="T93" fmla="*/ 28 h 263"/>
                <a:gd name="T94" fmla="*/ 171 w 176"/>
                <a:gd name="T95" fmla="*/ 3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6" h="263">
                  <a:moveTo>
                    <a:pt x="171" y="32"/>
                  </a:moveTo>
                  <a:lnTo>
                    <a:pt x="171" y="32"/>
                  </a:lnTo>
                  <a:lnTo>
                    <a:pt x="171" y="32"/>
                  </a:lnTo>
                  <a:lnTo>
                    <a:pt x="176" y="32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1" y="32"/>
                  </a:lnTo>
                  <a:lnTo>
                    <a:pt x="171" y="32"/>
                  </a:lnTo>
                  <a:lnTo>
                    <a:pt x="171" y="32"/>
                  </a:lnTo>
                  <a:lnTo>
                    <a:pt x="171" y="41"/>
                  </a:lnTo>
                  <a:lnTo>
                    <a:pt x="167" y="46"/>
                  </a:lnTo>
                  <a:lnTo>
                    <a:pt x="167" y="50"/>
                  </a:lnTo>
                  <a:lnTo>
                    <a:pt x="167" y="55"/>
                  </a:lnTo>
                  <a:lnTo>
                    <a:pt x="167" y="55"/>
                  </a:lnTo>
                  <a:lnTo>
                    <a:pt x="162" y="59"/>
                  </a:lnTo>
                  <a:lnTo>
                    <a:pt x="162" y="64"/>
                  </a:lnTo>
                  <a:lnTo>
                    <a:pt x="162" y="68"/>
                  </a:lnTo>
                  <a:lnTo>
                    <a:pt x="158" y="73"/>
                  </a:lnTo>
                  <a:lnTo>
                    <a:pt x="153" y="77"/>
                  </a:lnTo>
                  <a:lnTo>
                    <a:pt x="153" y="82"/>
                  </a:lnTo>
                  <a:lnTo>
                    <a:pt x="149" y="86"/>
                  </a:lnTo>
                  <a:lnTo>
                    <a:pt x="149" y="91"/>
                  </a:lnTo>
                  <a:lnTo>
                    <a:pt x="144" y="95"/>
                  </a:lnTo>
                  <a:lnTo>
                    <a:pt x="144" y="100"/>
                  </a:lnTo>
                  <a:lnTo>
                    <a:pt x="140" y="109"/>
                  </a:lnTo>
                  <a:lnTo>
                    <a:pt x="140" y="113"/>
                  </a:lnTo>
                  <a:lnTo>
                    <a:pt x="135" y="122"/>
                  </a:lnTo>
                  <a:lnTo>
                    <a:pt x="126" y="136"/>
                  </a:lnTo>
                  <a:lnTo>
                    <a:pt x="122" y="145"/>
                  </a:lnTo>
                  <a:lnTo>
                    <a:pt x="113" y="154"/>
                  </a:lnTo>
                  <a:lnTo>
                    <a:pt x="104" y="168"/>
                  </a:lnTo>
                  <a:lnTo>
                    <a:pt x="90" y="181"/>
                  </a:lnTo>
                  <a:lnTo>
                    <a:pt x="86" y="186"/>
                  </a:lnTo>
                  <a:lnTo>
                    <a:pt x="72" y="195"/>
                  </a:lnTo>
                  <a:lnTo>
                    <a:pt x="58" y="204"/>
                  </a:lnTo>
                  <a:lnTo>
                    <a:pt x="54" y="208"/>
                  </a:lnTo>
                  <a:lnTo>
                    <a:pt x="49" y="213"/>
                  </a:lnTo>
                  <a:lnTo>
                    <a:pt x="45" y="217"/>
                  </a:lnTo>
                  <a:lnTo>
                    <a:pt x="31" y="231"/>
                  </a:lnTo>
                  <a:lnTo>
                    <a:pt x="31" y="235"/>
                  </a:lnTo>
                  <a:lnTo>
                    <a:pt x="27" y="235"/>
                  </a:lnTo>
                  <a:lnTo>
                    <a:pt x="27" y="235"/>
                  </a:lnTo>
                  <a:lnTo>
                    <a:pt x="27" y="240"/>
                  </a:lnTo>
                  <a:lnTo>
                    <a:pt x="22" y="245"/>
                  </a:lnTo>
                  <a:lnTo>
                    <a:pt x="22" y="245"/>
                  </a:lnTo>
                  <a:lnTo>
                    <a:pt x="18" y="249"/>
                  </a:lnTo>
                  <a:lnTo>
                    <a:pt x="18" y="249"/>
                  </a:lnTo>
                  <a:lnTo>
                    <a:pt x="18" y="249"/>
                  </a:lnTo>
                  <a:lnTo>
                    <a:pt x="18" y="254"/>
                  </a:lnTo>
                  <a:lnTo>
                    <a:pt x="13" y="258"/>
                  </a:lnTo>
                  <a:lnTo>
                    <a:pt x="13" y="258"/>
                  </a:lnTo>
                  <a:lnTo>
                    <a:pt x="9" y="263"/>
                  </a:lnTo>
                  <a:lnTo>
                    <a:pt x="9" y="258"/>
                  </a:lnTo>
                  <a:lnTo>
                    <a:pt x="9" y="258"/>
                  </a:lnTo>
                  <a:lnTo>
                    <a:pt x="9" y="258"/>
                  </a:lnTo>
                  <a:lnTo>
                    <a:pt x="4" y="254"/>
                  </a:lnTo>
                  <a:lnTo>
                    <a:pt x="4" y="249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0" y="235"/>
                  </a:lnTo>
                  <a:lnTo>
                    <a:pt x="0" y="217"/>
                  </a:lnTo>
                  <a:lnTo>
                    <a:pt x="0" y="204"/>
                  </a:lnTo>
                  <a:lnTo>
                    <a:pt x="0" y="186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4" y="172"/>
                  </a:lnTo>
                  <a:lnTo>
                    <a:pt x="9" y="168"/>
                  </a:lnTo>
                  <a:lnTo>
                    <a:pt x="13" y="163"/>
                  </a:lnTo>
                  <a:lnTo>
                    <a:pt x="13" y="159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8" y="150"/>
                  </a:lnTo>
                  <a:lnTo>
                    <a:pt x="22" y="150"/>
                  </a:lnTo>
                  <a:lnTo>
                    <a:pt x="22" y="150"/>
                  </a:lnTo>
                  <a:lnTo>
                    <a:pt x="31" y="150"/>
                  </a:lnTo>
                  <a:lnTo>
                    <a:pt x="31" y="145"/>
                  </a:lnTo>
                  <a:lnTo>
                    <a:pt x="36" y="145"/>
                  </a:lnTo>
                  <a:lnTo>
                    <a:pt x="36" y="145"/>
                  </a:lnTo>
                  <a:lnTo>
                    <a:pt x="36" y="141"/>
                  </a:lnTo>
                  <a:lnTo>
                    <a:pt x="36" y="141"/>
                  </a:lnTo>
                  <a:lnTo>
                    <a:pt x="40" y="141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54" y="136"/>
                  </a:lnTo>
                  <a:lnTo>
                    <a:pt x="54" y="136"/>
                  </a:lnTo>
                  <a:lnTo>
                    <a:pt x="58" y="136"/>
                  </a:lnTo>
                  <a:lnTo>
                    <a:pt x="63" y="136"/>
                  </a:lnTo>
                  <a:lnTo>
                    <a:pt x="68" y="136"/>
                  </a:lnTo>
                  <a:lnTo>
                    <a:pt x="68" y="136"/>
                  </a:lnTo>
                  <a:lnTo>
                    <a:pt x="72" y="132"/>
                  </a:lnTo>
                  <a:lnTo>
                    <a:pt x="77" y="127"/>
                  </a:lnTo>
                  <a:lnTo>
                    <a:pt x="81" y="122"/>
                  </a:lnTo>
                  <a:lnTo>
                    <a:pt x="86" y="113"/>
                  </a:lnTo>
                  <a:lnTo>
                    <a:pt x="90" y="109"/>
                  </a:lnTo>
                  <a:lnTo>
                    <a:pt x="95" y="104"/>
                  </a:lnTo>
                  <a:lnTo>
                    <a:pt x="99" y="100"/>
                  </a:lnTo>
                  <a:lnTo>
                    <a:pt x="104" y="95"/>
                  </a:lnTo>
                  <a:lnTo>
                    <a:pt x="108" y="91"/>
                  </a:lnTo>
                  <a:lnTo>
                    <a:pt x="113" y="86"/>
                  </a:lnTo>
                  <a:lnTo>
                    <a:pt x="117" y="82"/>
                  </a:lnTo>
                  <a:lnTo>
                    <a:pt x="122" y="77"/>
                  </a:lnTo>
                  <a:lnTo>
                    <a:pt x="122" y="73"/>
                  </a:lnTo>
                  <a:lnTo>
                    <a:pt x="126" y="68"/>
                  </a:lnTo>
                  <a:lnTo>
                    <a:pt x="126" y="64"/>
                  </a:lnTo>
                  <a:lnTo>
                    <a:pt x="131" y="59"/>
                  </a:lnTo>
                  <a:lnTo>
                    <a:pt x="135" y="55"/>
                  </a:lnTo>
                  <a:lnTo>
                    <a:pt x="135" y="50"/>
                  </a:lnTo>
                  <a:lnTo>
                    <a:pt x="135" y="46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32"/>
                  </a:lnTo>
                  <a:lnTo>
                    <a:pt x="135" y="28"/>
                  </a:lnTo>
                  <a:lnTo>
                    <a:pt x="135" y="18"/>
                  </a:lnTo>
                  <a:lnTo>
                    <a:pt x="135" y="14"/>
                  </a:lnTo>
                  <a:lnTo>
                    <a:pt x="135" y="14"/>
                  </a:lnTo>
                  <a:lnTo>
                    <a:pt x="144" y="14"/>
                  </a:lnTo>
                  <a:lnTo>
                    <a:pt x="149" y="9"/>
                  </a:lnTo>
                  <a:lnTo>
                    <a:pt x="153" y="9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71" y="5"/>
                  </a:lnTo>
                  <a:lnTo>
                    <a:pt x="176" y="5"/>
                  </a:lnTo>
                  <a:lnTo>
                    <a:pt x="176" y="5"/>
                  </a:lnTo>
                  <a:lnTo>
                    <a:pt x="176" y="9"/>
                  </a:lnTo>
                  <a:lnTo>
                    <a:pt x="171" y="9"/>
                  </a:lnTo>
                  <a:lnTo>
                    <a:pt x="171" y="14"/>
                  </a:lnTo>
                  <a:lnTo>
                    <a:pt x="171" y="18"/>
                  </a:lnTo>
                  <a:lnTo>
                    <a:pt x="171" y="28"/>
                  </a:lnTo>
                  <a:lnTo>
                    <a:pt x="171" y="28"/>
                  </a:lnTo>
                  <a:lnTo>
                    <a:pt x="171" y="28"/>
                  </a:lnTo>
                  <a:lnTo>
                    <a:pt x="171" y="28"/>
                  </a:lnTo>
                  <a:lnTo>
                    <a:pt x="171" y="32"/>
                  </a:lnTo>
                  <a:lnTo>
                    <a:pt x="171" y="32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3" name="Freeform 150">
              <a:extLst>
                <a:ext uri="{FF2B5EF4-FFF2-40B4-BE49-F238E27FC236}">
                  <a16:creationId xmlns:a16="http://schemas.microsoft.com/office/drawing/2014/main" id="{B9AF1A02-8A49-370D-36B5-D39B18B6A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738" y="1574801"/>
              <a:ext cx="107950" cy="114300"/>
            </a:xfrm>
            <a:custGeom>
              <a:avLst/>
              <a:gdLst>
                <a:gd name="T0" fmla="*/ 18 w 68"/>
                <a:gd name="T1" fmla="*/ 0 h 72"/>
                <a:gd name="T2" fmla="*/ 23 w 68"/>
                <a:gd name="T3" fmla="*/ 4 h 72"/>
                <a:gd name="T4" fmla="*/ 27 w 68"/>
                <a:gd name="T5" fmla="*/ 4 h 72"/>
                <a:gd name="T6" fmla="*/ 27 w 68"/>
                <a:gd name="T7" fmla="*/ 9 h 72"/>
                <a:gd name="T8" fmla="*/ 32 w 68"/>
                <a:gd name="T9" fmla="*/ 9 h 72"/>
                <a:gd name="T10" fmla="*/ 36 w 68"/>
                <a:gd name="T11" fmla="*/ 13 h 72"/>
                <a:gd name="T12" fmla="*/ 41 w 68"/>
                <a:gd name="T13" fmla="*/ 18 h 72"/>
                <a:gd name="T14" fmla="*/ 41 w 68"/>
                <a:gd name="T15" fmla="*/ 18 h 72"/>
                <a:gd name="T16" fmla="*/ 41 w 68"/>
                <a:gd name="T17" fmla="*/ 23 h 72"/>
                <a:gd name="T18" fmla="*/ 41 w 68"/>
                <a:gd name="T19" fmla="*/ 23 h 72"/>
                <a:gd name="T20" fmla="*/ 41 w 68"/>
                <a:gd name="T21" fmla="*/ 23 h 72"/>
                <a:gd name="T22" fmla="*/ 50 w 68"/>
                <a:gd name="T23" fmla="*/ 27 h 72"/>
                <a:gd name="T24" fmla="*/ 59 w 68"/>
                <a:gd name="T25" fmla="*/ 27 h 72"/>
                <a:gd name="T26" fmla="*/ 59 w 68"/>
                <a:gd name="T27" fmla="*/ 27 h 72"/>
                <a:gd name="T28" fmla="*/ 59 w 68"/>
                <a:gd name="T29" fmla="*/ 32 h 72"/>
                <a:gd name="T30" fmla="*/ 59 w 68"/>
                <a:gd name="T31" fmla="*/ 36 h 72"/>
                <a:gd name="T32" fmla="*/ 54 w 68"/>
                <a:gd name="T33" fmla="*/ 41 h 72"/>
                <a:gd name="T34" fmla="*/ 59 w 68"/>
                <a:gd name="T35" fmla="*/ 45 h 72"/>
                <a:gd name="T36" fmla="*/ 63 w 68"/>
                <a:gd name="T37" fmla="*/ 50 h 72"/>
                <a:gd name="T38" fmla="*/ 63 w 68"/>
                <a:gd name="T39" fmla="*/ 54 h 72"/>
                <a:gd name="T40" fmla="*/ 59 w 68"/>
                <a:gd name="T41" fmla="*/ 59 h 72"/>
                <a:gd name="T42" fmla="*/ 59 w 68"/>
                <a:gd name="T43" fmla="*/ 63 h 72"/>
                <a:gd name="T44" fmla="*/ 59 w 68"/>
                <a:gd name="T45" fmla="*/ 68 h 72"/>
                <a:gd name="T46" fmla="*/ 54 w 68"/>
                <a:gd name="T47" fmla="*/ 68 h 72"/>
                <a:gd name="T48" fmla="*/ 50 w 68"/>
                <a:gd name="T49" fmla="*/ 72 h 72"/>
                <a:gd name="T50" fmla="*/ 45 w 68"/>
                <a:gd name="T51" fmla="*/ 72 h 72"/>
                <a:gd name="T52" fmla="*/ 45 w 68"/>
                <a:gd name="T53" fmla="*/ 68 h 72"/>
                <a:gd name="T54" fmla="*/ 45 w 68"/>
                <a:gd name="T55" fmla="*/ 63 h 72"/>
                <a:gd name="T56" fmla="*/ 41 w 68"/>
                <a:gd name="T57" fmla="*/ 59 h 72"/>
                <a:gd name="T58" fmla="*/ 32 w 68"/>
                <a:gd name="T59" fmla="*/ 54 h 72"/>
                <a:gd name="T60" fmla="*/ 32 w 68"/>
                <a:gd name="T61" fmla="*/ 54 h 72"/>
                <a:gd name="T62" fmla="*/ 32 w 68"/>
                <a:gd name="T63" fmla="*/ 54 h 72"/>
                <a:gd name="T64" fmla="*/ 27 w 68"/>
                <a:gd name="T65" fmla="*/ 59 h 72"/>
                <a:gd name="T66" fmla="*/ 23 w 68"/>
                <a:gd name="T67" fmla="*/ 59 h 72"/>
                <a:gd name="T68" fmla="*/ 14 w 68"/>
                <a:gd name="T69" fmla="*/ 54 h 72"/>
                <a:gd name="T70" fmla="*/ 9 w 68"/>
                <a:gd name="T71" fmla="*/ 50 h 72"/>
                <a:gd name="T72" fmla="*/ 9 w 68"/>
                <a:gd name="T73" fmla="*/ 45 h 72"/>
                <a:gd name="T74" fmla="*/ 14 w 68"/>
                <a:gd name="T75" fmla="*/ 45 h 72"/>
                <a:gd name="T76" fmla="*/ 9 w 68"/>
                <a:gd name="T77" fmla="*/ 41 h 72"/>
                <a:gd name="T78" fmla="*/ 14 w 68"/>
                <a:gd name="T79" fmla="*/ 36 h 72"/>
                <a:gd name="T80" fmla="*/ 5 w 68"/>
                <a:gd name="T81" fmla="*/ 32 h 72"/>
                <a:gd name="T82" fmla="*/ 5 w 68"/>
                <a:gd name="T83" fmla="*/ 27 h 72"/>
                <a:gd name="T84" fmla="*/ 9 w 68"/>
                <a:gd name="T85" fmla="*/ 23 h 72"/>
                <a:gd name="T86" fmla="*/ 5 w 68"/>
                <a:gd name="T87" fmla="*/ 23 h 72"/>
                <a:gd name="T88" fmla="*/ 5 w 68"/>
                <a:gd name="T89" fmla="*/ 23 h 72"/>
                <a:gd name="T90" fmla="*/ 5 w 68"/>
                <a:gd name="T91" fmla="*/ 18 h 72"/>
                <a:gd name="T92" fmla="*/ 9 w 68"/>
                <a:gd name="T93" fmla="*/ 18 h 72"/>
                <a:gd name="T94" fmla="*/ 5 w 68"/>
                <a:gd name="T95" fmla="*/ 13 h 72"/>
                <a:gd name="T96" fmla="*/ 5 w 68"/>
                <a:gd name="T97" fmla="*/ 9 h 72"/>
                <a:gd name="T98" fmla="*/ 0 w 68"/>
                <a:gd name="T99" fmla="*/ 4 h 72"/>
                <a:gd name="T100" fmla="*/ 5 w 68"/>
                <a:gd name="T101" fmla="*/ 4 h 72"/>
                <a:gd name="T102" fmla="*/ 5 w 68"/>
                <a:gd name="T103" fmla="*/ 0 h 72"/>
                <a:gd name="T104" fmla="*/ 9 w 68"/>
                <a:gd name="T10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72"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9" y="50"/>
                  </a:lnTo>
                  <a:lnTo>
                    <a:pt x="59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72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36" y="59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2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4" name="Freeform 151">
              <a:extLst>
                <a:ext uri="{FF2B5EF4-FFF2-40B4-BE49-F238E27FC236}">
                  <a16:creationId xmlns:a16="http://schemas.microsoft.com/office/drawing/2014/main" id="{528E255F-D725-20E0-1D12-613A6E2B1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7476" y="2765426"/>
              <a:ext cx="114300" cy="130175"/>
            </a:xfrm>
            <a:custGeom>
              <a:avLst/>
              <a:gdLst>
                <a:gd name="T0" fmla="*/ 67 w 72"/>
                <a:gd name="T1" fmla="*/ 0 h 82"/>
                <a:gd name="T2" fmla="*/ 72 w 72"/>
                <a:gd name="T3" fmla="*/ 5 h 82"/>
                <a:gd name="T4" fmla="*/ 72 w 72"/>
                <a:gd name="T5" fmla="*/ 14 h 82"/>
                <a:gd name="T6" fmla="*/ 63 w 72"/>
                <a:gd name="T7" fmla="*/ 19 h 82"/>
                <a:gd name="T8" fmla="*/ 63 w 72"/>
                <a:gd name="T9" fmla="*/ 23 h 82"/>
                <a:gd name="T10" fmla="*/ 67 w 72"/>
                <a:gd name="T11" fmla="*/ 28 h 82"/>
                <a:gd name="T12" fmla="*/ 67 w 72"/>
                <a:gd name="T13" fmla="*/ 32 h 82"/>
                <a:gd name="T14" fmla="*/ 67 w 72"/>
                <a:gd name="T15" fmla="*/ 37 h 82"/>
                <a:gd name="T16" fmla="*/ 67 w 72"/>
                <a:gd name="T17" fmla="*/ 41 h 82"/>
                <a:gd name="T18" fmla="*/ 72 w 72"/>
                <a:gd name="T19" fmla="*/ 46 h 82"/>
                <a:gd name="T20" fmla="*/ 72 w 72"/>
                <a:gd name="T21" fmla="*/ 46 h 82"/>
                <a:gd name="T22" fmla="*/ 72 w 72"/>
                <a:gd name="T23" fmla="*/ 50 h 82"/>
                <a:gd name="T24" fmla="*/ 67 w 72"/>
                <a:gd name="T25" fmla="*/ 59 h 82"/>
                <a:gd name="T26" fmla="*/ 67 w 72"/>
                <a:gd name="T27" fmla="*/ 64 h 82"/>
                <a:gd name="T28" fmla="*/ 63 w 72"/>
                <a:gd name="T29" fmla="*/ 73 h 82"/>
                <a:gd name="T30" fmla="*/ 63 w 72"/>
                <a:gd name="T31" fmla="*/ 73 h 82"/>
                <a:gd name="T32" fmla="*/ 58 w 72"/>
                <a:gd name="T33" fmla="*/ 68 h 82"/>
                <a:gd name="T34" fmla="*/ 58 w 72"/>
                <a:gd name="T35" fmla="*/ 68 h 82"/>
                <a:gd name="T36" fmla="*/ 54 w 72"/>
                <a:gd name="T37" fmla="*/ 68 h 82"/>
                <a:gd name="T38" fmla="*/ 54 w 72"/>
                <a:gd name="T39" fmla="*/ 68 h 82"/>
                <a:gd name="T40" fmla="*/ 49 w 72"/>
                <a:gd name="T41" fmla="*/ 68 h 82"/>
                <a:gd name="T42" fmla="*/ 49 w 72"/>
                <a:gd name="T43" fmla="*/ 68 h 82"/>
                <a:gd name="T44" fmla="*/ 40 w 72"/>
                <a:gd name="T45" fmla="*/ 68 h 82"/>
                <a:gd name="T46" fmla="*/ 36 w 72"/>
                <a:gd name="T47" fmla="*/ 68 h 82"/>
                <a:gd name="T48" fmla="*/ 36 w 72"/>
                <a:gd name="T49" fmla="*/ 68 h 82"/>
                <a:gd name="T50" fmla="*/ 36 w 72"/>
                <a:gd name="T51" fmla="*/ 73 h 82"/>
                <a:gd name="T52" fmla="*/ 36 w 72"/>
                <a:gd name="T53" fmla="*/ 77 h 82"/>
                <a:gd name="T54" fmla="*/ 36 w 72"/>
                <a:gd name="T55" fmla="*/ 77 h 82"/>
                <a:gd name="T56" fmla="*/ 31 w 72"/>
                <a:gd name="T57" fmla="*/ 77 h 82"/>
                <a:gd name="T58" fmla="*/ 27 w 72"/>
                <a:gd name="T59" fmla="*/ 77 h 82"/>
                <a:gd name="T60" fmla="*/ 27 w 72"/>
                <a:gd name="T61" fmla="*/ 77 h 82"/>
                <a:gd name="T62" fmla="*/ 22 w 72"/>
                <a:gd name="T63" fmla="*/ 73 h 82"/>
                <a:gd name="T64" fmla="*/ 22 w 72"/>
                <a:gd name="T65" fmla="*/ 68 h 82"/>
                <a:gd name="T66" fmla="*/ 18 w 72"/>
                <a:gd name="T67" fmla="*/ 68 h 82"/>
                <a:gd name="T68" fmla="*/ 18 w 72"/>
                <a:gd name="T69" fmla="*/ 64 h 82"/>
                <a:gd name="T70" fmla="*/ 18 w 72"/>
                <a:gd name="T71" fmla="*/ 64 h 82"/>
                <a:gd name="T72" fmla="*/ 18 w 72"/>
                <a:gd name="T73" fmla="*/ 59 h 82"/>
                <a:gd name="T74" fmla="*/ 13 w 72"/>
                <a:gd name="T75" fmla="*/ 59 h 82"/>
                <a:gd name="T76" fmla="*/ 13 w 72"/>
                <a:gd name="T77" fmla="*/ 55 h 82"/>
                <a:gd name="T78" fmla="*/ 13 w 72"/>
                <a:gd name="T79" fmla="*/ 50 h 82"/>
                <a:gd name="T80" fmla="*/ 13 w 72"/>
                <a:gd name="T81" fmla="*/ 50 h 82"/>
                <a:gd name="T82" fmla="*/ 9 w 72"/>
                <a:gd name="T83" fmla="*/ 50 h 82"/>
                <a:gd name="T84" fmla="*/ 9 w 72"/>
                <a:gd name="T85" fmla="*/ 46 h 82"/>
                <a:gd name="T86" fmla="*/ 4 w 72"/>
                <a:gd name="T87" fmla="*/ 41 h 82"/>
                <a:gd name="T88" fmla="*/ 0 w 72"/>
                <a:gd name="T89" fmla="*/ 37 h 82"/>
                <a:gd name="T90" fmla="*/ 4 w 72"/>
                <a:gd name="T91" fmla="*/ 32 h 82"/>
                <a:gd name="T92" fmla="*/ 4 w 72"/>
                <a:gd name="T93" fmla="*/ 28 h 82"/>
                <a:gd name="T94" fmla="*/ 4 w 72"/>
                <a:gd name="T95" fmla="*/ 23 h 82"/>
                <a:gd name="T96" fmla="*/ 4 w 72"/>
                <a:gd name="T97" fmla="*/ 19 h 82"/>
                <a:gd name="T98" fmla="*/ 9 w 72"/>
                <a:gd name="T99" fmla="*/ 19 h 82"/>
                <a:gd name="T100" fmla="*/ 13 w 72"/>
                <a:gd name="T101" fmla="*/ 19 h 82"/>
                <a:gd name="T102" fmla="*/ 13 w 72"/>
                <a:gd name="T103" fmla="*/ 19 h 82"/>
                <a:gd name="T104" fmla="*/ 18 w 72"/>
                <a:gd name="T105" fmla="*/ 14 h 82"/>
                <a:gd name="T106" fmla="*/ 18 w 72"/>
                <a:gd name="T107" fmla="*/ 14 h 82"/>
                <a:gd name="T108" fmla="*/ 18 w 72"/>
                <a:gd name="T109" fmla="*/ 14 h 82"/>
                <a:gd name="T110" fmla="*/ 18 w 72"/>
                <a:gd name="T111" fmla="*/ 9 h 82"/>
                <a:gd name="T112" fmla="*/ 18 w 72"/>
                <a:gd name="T113" fmla="*/ 5 h 82"/>
                <a:gd name="T114" fmla="*/ 22 w 72"/>
                <a:gd name="T115" fmla="*/ 0 h 82"/>
                <a:gd name="T116" fmla="*/ 40 w 72"/>
                <a:gd name="T117" fmla="*/ 5 h 82"/>
                <a:gd name="T118" fmla="*/ 40 w 72"/>
                <a:gd name="T119" fmla="*/ 0 h 82"/>
                <a:gd name="T120" fmla="*/ 49 w 72"/>
                <a:gd name="T12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" h="82">
                  <a:moveTo>
                    <a:pt x="58" y="0"/>
                  </a:moveTo>
                  <a:lnTo>
                    <a:pt x="58" y="0"/>
                  </a:lnTo>
                  <a:lnTo>
                    <a:pt x="67" y="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2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28"/>
                  </a:lnTo>
                  <a:lnTo>
                    <a:pt x="67" y="28"/>
                  </a:lnTo>
                  <a:lnTo>
                    <a:pt x="63" y="28"/>
                  </a:lnTo>
                  <a:lnTo>
                    <a:pt x="63" y="32"/>
                  </a:lnTo>
                  <a:lnTo>
                    <a:pt x="67" y="32"/>
                  </a:lnTo>
                  <a:lnTo>
                    <a:pt x="67" y="32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72" y="41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3" y="68"/>
                  </a:lnTo>
                  <a:lnTo>
                    <a:pt x="63" y="68"/>
                  </a:lnTo>
                  <a:lnTo>
                    <a:pt x="63" y="73"/>
                  </a:lnTo>
                  <a:lnTo>
                    <a:pt x="63" y="73"/>
                  </a:lnTo>
                  <a:lnTo>
                    <a:pt x="63" y="73"/>
                  </a:lnTo>
                  <a:lnTo>
                    <a:pt x="63" y="73"/>
                  </a:lnTo>
                  <a:lnTo>
                    <a:pt x="58" y="73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2" y="77"/>
                  </a:lnTo>
                  <a:lnTo>
                    <a:pt x="22" y="73"/>
                  </a:lnTo>
                  <a:lnTo>
                    <a:pt x="22" y="73"/>
                  </a:lnTo>
                  <a:lnTo>
                    <a:pt x="22" y="73"/>
                  </a:lnTo>
                  <a:lnTo>
                    <a:pt x="22" y="73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3" y="59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6"/>
                  </a:lnTo>
                  <a:lnTo>
                    <a:pt x="9" y="46"/>
                  </a:lnTo>
                  <a:lnTo>
                    <a:pt x="4" y="46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14"/>
                  </a:lnTo>
                  <a:lnTo>
                    <a:pt x="18" y="14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5" name="Freeform 152">
              <a:extLst>
                <a:ext uri="{FF2B5EF4-FFF2-40B4-BE49-F238E27FC236}">
                  <a16:creationId xmlns:a16="http://schemas.microsoft.com/office/drawing/2014/main" id="{4523AD4B-FB18-5917-52F3-B1BF88997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1466851"/>
              <a:ext cx="128588" cy="57150"/>
            </a:xfrm>
            <a:custGeom>
              <a:avLst/>
              <a:gdLst>
                <a:gd name="T0" fmla="*/ 40 w 81"/>
                <a:gd name="T1" fmla="*/ 5 h 36"/>
                <a:gd name="T2" fmla="*/ 40 w 81"/>
                <a:gd name="T3" fmla="*/ 9 h 36"/>
                <a:gd name="T4" fmla="*/ 40 w 81"/>
                <a:gd name="T5" fmla="*/ 9 h 36"/>
                <a:gd name="T6" fmla="*/ 45 w 81"/>
                <a:gd name="T7" fmla="*/ 9 h 36"/>
                <a:gd name="T8" fmla="*/ 45 w 81"/>
                <a:gd name="T9" fmla="*/ 9 h 36"/>
                <a:gd name="T10" fmla="*/ 49 w 81"/>
                <a:gd name="T11" fmla="*/ 5 h 36"/>
                <a:gd name="T12" fmla="*/ 49 w 81"/>
                <a:gd name="T13" fmla="*/ 5 h 36"/>
                <a:gd name="T14" fmla="*/ 54 w 81"/>
                <a:gd name="T15" fmla="*/ 5 h 36"/>
                <a:gd name="T16" fmla="*/ 58 w 81"/>
                <a:gd name="T17" fmla="*/ 9 h 36"/>
                <a:gd name="T18" fmla="*/ 63 w 81"/>
                <a:gd name="T19" fmla="*/ 5 h 36"/>
                <a:gd name="T20" fmla="*/ 67 w 81"/>
                <a:gd name="T21" fmla="*/ 5 h 36"/>
                <a:gd name="T22" fmla="*/ 72 w 81"/>
                <a:gd name="T23" fmla="*/ 9 h 36"/>
                <a:gd name="T24" fmla="*/ 76 w 81"/>
                <a:gd name="T25" fmla="*/ 9 h 36"/>
                <a:gd name="T26" fmla="*/ 81 w 81"/>
                <a:gd name="T27" fmla="*/ 14 h 36"/>
                <a:gd name="T28" fmla="*/ 81 w 81"/>
                <a:gd name="T29" fmla="*/ 14 h 36"/>
                <a:gd name="T30" fmla="*/ 76 w 81"/>
                <a:gd name="T31" fmla="*/ 23 h 36"/>
                <a:gd name="T32" fmla="*/ 72 w 81"/>
                <a:gd name="T33" fmla="*/ 27 h 36"/>
                <a:gd name="T34" fmla="*/ 72 w 81"/>
                <a:gd name="T35" fmla="*/ 23 h 36"/>
                <a:gd name="T36" fmla="*/ 67 w 81"/>
                <a:gd name="T37" fmla="*/ 23 h 36"/>
                <a:gd name="T38" fmla="*/ 67 w 81"/>
                <a:gd name="T39" fmla="*/ 23 h 36"/>
                <a:gd name="T40" fmla="*/ 58 w 81"/>
                <a:gd name="T41" fmla="*/ 23 h 36"/>
                <a:gd name="T42" fmla="*/ 54 w 81"/>
                <a:gd name="T43" fmla="*/ 23 h 36"/>
                <a:gd name="T44" fmla="*/ 49 w 81"/>
                <a:gd name="T45" fmla="*/ 27 h 36"/>
                <a:gd name="T46" fmla="*/ 45 w 81"/>
                <a:gd name="T47" fmla="*/ 27 h 36"/>
                <a:gd name="T48" fmla="*/ 40 w 81"/>
                <a:gd name="T49" fmla="*/ 27 h 36"/>
                <a:gd name="T50" fmla="*/ 36 w 81"/>
                <a:gd name="T51" fmla="*/ 32 h 36"/>
                <a:gd name="T52" fmla="*/ 27 w 81"/>
                <a:gd name="T53" fmla="*/ 32 h 36"/>
                <a:gd name="T54" fmla="*/ 27 w 81"/>
                <a:gd name="T55" fmla="*/ 36 h 36"/>
                <a:gd name="T56" fmla="*/ 18 w 81"/>
                <a:gd name="T57" fmla="*/ 36 h 36"/>
                <a:gd name="T58" fmla="*/ 13 w 81"/>
                <a:gd name="T59" fmla="*/ 36 h 36"/>
                <a:gd name="T60" fmla="*/ 4 w 81"/>
                <a:gd name="T61" fmla="*/ 32 h 36"/>
                <a:gd name="T62" fmla="*/ 4 w 81"/>
                <a:gd name="T63" fmla="*/ 32 h 36"/>
                <a:gd name="T64" fmla="*/ 0 w 81"/>
                <a:gd name="T65" fmla="*/ 27 h 36"/>
                <a:gd name="T66" fmla="*/ 0 w 81"/>
                <a:gd name="T67" fmla="*/ 23 h 36"/>
                <a:gd name="T68" fmla="*/ 0 w 81"/>
                <a:gd name="T69" fmla="*/ 23 h 36"/>
                <a:gd name="T70" fmla="*/ 4 w 81"/>
                <a:gd name="T71" fmla="*/ 18 h 36"/>
                <a:gd name="T72" fmla="*/ 9 w 81"/>
                <a:gd name="T73" fmla="*/ 18 h 36"/>
                <a:gd name="T74" fmla="*/ 13 w 81"/>
                <a:gd name="T75" fmla="*/ 14 h 36"/>
                <a:gd name="T76" fmla="*/ 13 w 81"/>
                <a:gd name="T77" fmla="*/ 14 h 36"/>
                <a:gd name="T78" fmla="*/ 18 w 81"/>
                <a:gd name="T79" fmla="*/ 9 h 36"/>
                <a:gd name="T80" fmla="*/ 18 w 81"/>
                <a:gd name="T81" fmla="*/ 9 h 36"/>
                <a:gd name="T82" fmla="*/ 22 w 81"/>
                <a:gd name="T83" fmla="*/ 5 h 36"/>
                <a:gd name="T84" fmla="*/ 22 w 81"/>
                <a:gd name="T85" fmla="*/ 5 h 36"/>
                <a:gd name="T86" fmla="*/ 27 w 81"/>
                <a:gd name="T87" fmla="*/ 5 h 36"/>
                <a:gd name="T88" fmla="*/ 31 w 81"/>
                <a:gd name="T89" fmla="*/ 5 h 36"/>
                <a:gd name="T90" fmla="*/ 31 w 81"/>
                <a:gd name="T91" fmla="*/ 5 h 36"/>
                <a:gd name="T92" fmla="*/ 36 w 81"/>
                <a:gd name="T93" fmla="*/ 0 h 36"/>
                <a:gd name="T94" fmla="*/ 40 w 81"/>
                <a:gd name="T95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1" h="36">
                  <a:moveTo>
                    <a:pt x="40" y="5"/>
                  </a:move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8" y="5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7" y="5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9"/>
                  </a:lnTo>
                  <a:lnTo>
                    <a:pt x="76" y="9"/>
                  </a:lnTo>
                  <a:lnTo>
                    <a:pt x="76" y="9"/>
                  </a:lnTo>
                  <a:lnTo>
                    <a:pt x="76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76" y="23"/>
                  </a:lnTo>
                  <a:lnTo>
                    <a:pt x="76" y="23"/>
                  </a:lnTo>
                  <a:lnTo>
                    <a:pt x="76" y="23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3"/>
                  </a:lnTo>
                  <a:lnTo>
                    <a:pt x="72" y="23"/>
                  </a:lnTo>
                  <a:lnTo>
                    <a:pt x="72" y="23"/>
                  </a:lnTo>
                  <a:lnTo>
                    <a:pt x="67" y="23"/>
                  </a:lnTo>
                  <a:lnTo>
                    <a:pt x="67" y="23"/>
                  </a:lnTo>
                  <a:lnTo>
                    <a:pt x="67" y="23"/>
                  </a:lnTo>
                  <a:lnTo>
                    <a:pt x="67" y="23"/>
                  </a:lnTo>
                  <a:lnTo>
                    <a:pt x="67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2"/>
                  </a:lnTo>
                  <a:lnTo>
                    <a:pt x="36" y="32"/>
                  </a:lnTo>
                  <a:lnTo>
                    <a:pt x="31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2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6" name="Freeform 153">
              <a:extLst>
                <a:ext uri="{FF2B5EF4-FFF2-40B4-BE49-F238E27FC236}">
                  <a16:creationId xmlns:a16="http://schemas.microsoft.com/office/drawing/2014/main" id="{1C5A1DA0-AA7B-113B-5A28-7909BE9A7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151" y="1552576"/>
              <a:ext cx="71438" cy="42863"/>
            </a:xfrm>
            <a:custGeom>
              <a:avLst/>
              <a:gdLst>
                <a:gd name="T0" fmla="*/ 45 w 45"/>
                <a:gd name="T1" fmla="*/ 5 h 27"/>
                <a:gd name="T2" fmla="*/ 45 w 45"/>
                <a:gd name="T3" fmla="*/ 5 h 27"/>
                <a:gd name="T4" fmla="*/ 41 w 45"/>
                <a:gd name="T5" fmla="*/ 5 h 27"/>
                <a:gd name="T6" fmla="*/ 41 w 45"/>
                <a:gd name="T7" fmla="*/ 9 h 27"/>
                <a:gd name="T8" fmla="*/ 41 w 45"/>
                <a:gd name="T9" fmla="*/ 9 h 27"/>
                <a:gd name="T10" fmla="*/ 36 w 45"/>
                <a:gd name="T11" fmla="*/ 9 h 27"/>
                <a:gd name="T12" fmla="*/ 31 w 45"/>
                <a:gd name="T13" fmla="*/ 14 h 27"/>
                <a:gd name="T14" fmla="*/ 31 w 45"/>
                <a:gd name="T15" fmla="*/ 14 h 27"/>
                <a:gd name="T16" fmla="*/ 31 w 45"/>
                <a:gd name="T17" fmla="*/ 18 h 27"/>
                <a:gd name="T18" fmla="*/ 31 w 45"/>
                <a:gd name="T19" fmla="*/ 18 h 27"/>
                <a:gd name="T20" fmla="*/ 27 w 45"/>
                <a:gd name="T21" fmla="*/ 23 h 27"/>
                <a:gd name="T22" fmla="*/ 27 w 45"/>
                <a:gd name="T23" fmla="*/ 23 h 27"/>
                <a:gd name="T24" fmla="*/ 27 w 45"/>
                <a:gd name="T25" fmla="*/ 27 h 27"/>
                <a:gd name="T26" fmla="*/ 22 w 45"/>
                <a:gd name="T27" fmla="*/ 23 h 27"/>
                <a:gd name="T28" fmla="*/ 18 w 45"/>
                <a:gd name="T29" fmla="*/ 27 h 27"/>
                <a:gd name="T30" fmla="*/ 18 w 45"/>
                <a:gd name="T31" fmla="*/ 23 h 27"/>
                <a:gd name="T32" fmla="*/ 18 w 45"/>
                <a:gd name="T33" fmla="*/ 23 h 27"/>
                <a:gd name="T34" fmla="*/ 13 w 45"/>
                <a:gd name="T35" fmla="*/ 27 h 27"/>
                <a:gd name="T36" fmla="*/ 9 w 45"/>
                <a:gd name="T37" fmla="*/ 27 h 27"/>
                <a:gd name="T38" fmla="*/ 9 w 45"/>
                <a:gd name="T39" fmla="*/ 27 h 27"/>
                <a:gd name="T40" fmla="*/ 4 w 45"/>
                <a:gd name="T41" fmla="*/ 27 h 27"/>
                <a:gd name="T42" fmla="*/ 4 w 45"/>
                <a:gd name="T43" fmla="*/ 23 h 27"/>
                <a:gd name="T44" fmla="*/ 4 w 45"/>
                <a:gd name="T45" fmla="*/ 23 h 27"/>
                <a:gd name="T46" fmla="*/ 4 w 45"/>
                <a:gd name="T47" fmla="*/ 18 h 27"/>
                <a:gd name="T48" fmla="*/ 0 w 45"/>
                <a:gd name="T49" fmla="*/ 18 h 27"/>
                <a:gd name="T50" fmla="*/ 0 w 45"/>
                <a:gd name="T51" fmla="*/ 14 h 27"/>
                <a:gd name="T52" fmla="*/ 0 w 45"/>
                <a:gd name="T53" fmla="*/ 14 h 27"/>
                <a:gd name="T54" fmla="*/ 4 w 45"/>
                <a:gd name="T55" fmla="*/ 14 h 27"/>
                <a:gd name="T56" fmla="*/ 0 w 45"/>
                <a:gd name="T57" fmla="*/ 9 h 27"/>
                <a:gd name="T58" fmla="*/ 0 w 45"/>
                <a:gd name="T59" fmla="*/ 9 h 27"/>
                <a:gd name="T60" fmla="*/ 0 w 45"/>
                <a:gd name="T61" fmla="*/ 9 h 27"/>
                <a:gd name="T62" fmla="*/ 4 w 45"/>
                <a:gd name="T63" fmla="*/ 5 h 27"/>
                <a:gd name="T64" fmla="*/ 4 w 45"/>
                <a:gd name="T65" fmla="*/ 5 h 27"/>
                <a:gd name="T66" fmla="*/ 13 w 45"/>
                <a:gd name="T67" fmla="*/ 9 h 27"/>
                <a:gd name="T68" fmla="*/ 13 w 45"/>
                <a:gd name="T69" fmla="*/ 9 h 27"/>
                <a:gd name="T70" fmla="*/ 18 w 45"/>
                <a:gd name="T71" fmla="*/ 9 h 27"/>
                <a:gd name="T72" fmla="*/ 18 w 45"/>
                <a:gd name="T73" fmla="*/ 5 h 27"/>
                <a:gd name="T74" fmla="*/ 22 w 45"/>
                <a:gd name="T75" fmla="*/ 5 h 27"/>
                <a:gd name="T76" fmla="*/ 31 w 45"/>
                <a:gd name="T77" fmla="*/ 5 h 27"/>
                <a:gd name="T78" fmla="*/ 36 w 45"/>
                <a:gd name="T79" fmla="*/ 0 h 27"/>
                <a:gd name="T80" fmla="*/ 36 w 45"/>
                <a:gd name="T81" fmla="*/ 0 h 27"/>
                <a:gd name="T82" fmla="*/ 36 w 45"/>
                <a:gd name="T83" fmla="*/ 0 h 27"/>
                <a:gd name="T84" fmla="*/ 41 w 45"/>
                <a:gd name="T85" fmla="*/ 0 h 27"/>
                <a:gd name="T86" fmla="*/ 45 w 45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27">
                  <a:moveTo>
                    <a:pt x="45" y="5"/>
                  </a:move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1" y="9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2" y="23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18" y="27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3" y="23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7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5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7" name="Freeform 154">
              <a:extLst>
                <a:ext uri="{FF2B5EF4-FFF2-40B4-BE49-F238E27FC236}">
                  <a16:creationId xmlns:a16="http://schemas.microsoft.com/office/drawing/2014/main" id="{1892D0FB-68B8-4945-0F1D-223259FCE2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2001" y="892176"/>
              <a:ext cx="250825" cy="409575"/>
            </a:xfrm>
            <a:custGeom>
              <a:avLst/>
              <a:gdLst>
                <a:gd name="T0" fmla="*/ 104 w 158"/>
                <a:gd name="T1" fmla="*/ 217 h 258"/>
                <a:gd name="T2" fmla="*/ 99 w 158"/>
                <a:gd name="T3" fmla="*/ 222 h 258"/>
                <a:gd name="T4" fmla="*/ 99 w 158"/>
                <a:gd name="T5" fmla="*/ 208 h 258"/>
                <a:gd name="T6" fmla="*/ 140 w 158"/>
                <a:gd name="T7" fmla="*/ 14 h 258"/>
                <a:gd name="T8" fmla="*/ 144 w 158"/>
                <a:gd name="T9" fmla="*/ 23 h 258"/>
                <a:gd name="T10" fmla="*/ 149 w 158"/>
                <a:gd name="T11" fmla="*/ 32 h 258"/>
                <a:gd name="T12" fmla="*/ 153 w 158"/>
                <a:gd name="T13" fmla="*/ 41 h 258"/>
                <a:gd name="T14" fmla="*/ 149 w 158"/>
                <a:gd name="T15" fmla="*/ 50 h 258"/>
                <a:gd name="T16" fmla="*/ 149 w 158"/>
                <a:gd name="T17" fmla="*/ 59 h 258"/>
                <a:gd name="T18" fmla="*/ 135 w 158"/>
                <a:gd name="T19" fmla="*/ 59 h 258"/>
                <a:gd name="T20" fmla="*/ 135 w 158"/>
                <a:gd name="T21" fmla="*/ 64 h 258"/>
                <a:gd name="T22" fmla="*/ 126 w 158"/>
                <a:gd name="T23" fmla="*/ 68 h 258"/>
                <a:gd name="T24" fmla="*/ 126 w 158"/>
                <a:gd name="T25" fmla="*/ 68 h 258"/>
                <a:gd name="T26" fmla="*/ 126 w 158"/>
                <a:gd name="T27" fmla="*/ 82 h 258"/>
                <a:gd name="T28" fmla="*/ 113 w 158"/>
                <a:gd name="T29" fmla="*/ 100 h 258"/>
                <a:gd name="T30" fmla="*/ 104 w 158"/>
                <a:gd name="T31" fmla="*/ 104 h 258"/>
                <a:gd name="T32" fmla="*/ 95 w 158"/>
                <a:gd name="T33" fmla="*/ 109 h 258"/>
                <a:gd name="T34" fmla="*/ 90 w 158"/>
                <a:gd name="T35" fmla="*/ 113 h 258"/>
                <a:gd name="T36" fmla="*/ 86 w 158"/>
                <a:gd name="T37" fmla="*/ 118 h 258"/>
                <a:gd name="T38" fmla="*/ 81 w 158"/>
                <a:gd name="T39" fmla="*/ 122 h 258"/>
                <a:gd name="T40" fmla="*/ 81 w 158"/>
                <a:gd name="T41" fmla="*/ 127 h 258"/>
                <a:gd name="T42" fmla="*/ 77 w 158"/>
                <a:gd name="T43" fmla="*/ 141 h 258"/>
                <a:gd name="T44" fmla="*/ 77 w 158"/>
                <a:gd name="T45" fmla="*/ 150 h 258"/>
                <a:gd name="T46" fmla="*/ 86 w 158"/>
                <a:gd name="T47" fmla="*/ 159 h 258"/>
                <a:gd name="T48" fmla="*/ 99 w 158"/>
                <a:gd name="T49" fmla="*/ 168 h 258"/>
                <a:gd name="T50" fmla="*/ 95 w 158"/>
                <a:gd name="T51" fmla="*/ 177 h 258"/>
                <a:gd name="T52" fmla="*/ 86 w 158"/>
                <a:gd name="T53" fmla="*/ 177 h 258"/>
                <a:gd name="T54" fmla="*/ 72 w 158"/>
                <a:gd name="T55" fmla="*/ 177 h 258"/>
                <a:gd name="T56" fmla="*/ 81 w 158"/>
                <a:gd name="T57" fmla="*/ 181 h 258"/>
                <a:gd name="T58" fmla="*/ 95 w 158"/>
                <a:gd name="T59" fmla="*/ 181 h 258"/>
                <a:gd name="T60" fmla="*/ 95 w 158"/>
                <a:gd name="T61" fmla="*/ 186 h 258"/>
                <a:gd name="T62" fmla="*/ 72 w 158"/>
                <a:gd name="T63" fmla="*/ 195 h 258"/>
                <a:gd name="T64" fmla="*/ 72 w 158"/>
                <a:gd name="T65" fmla="*/ 199 h 258"/>
                <a:gd name="T66" fmla="*/ 72 w 158"/>
                <a:gd name="T67" fmla="*/ 217 h 258"/>
                <a:gd name="T68" fmla="*/ 67 w 158"/>
                <a:gd name="T69" fmla="*/ 235 h 258"/>
                <a:gd name="T70" fmla="*/ 49 w 158"/>
                <a:gd name="T71" fmla="*/ 240 h 258"/>
                <a:gd name="T72" fmla="*/ 45 w 158"/>
                <a:gd name="T73" fmla="*/ 254 h 258"/>
                <a:gd name="T74" fmla="*/ 27 w 158"/>
                <a:gd name="T75" fmla="*/ 249 h 258"/>
                <a:gd name="T76" fmla="*/ 22 w 158"/>
                <a:gd name="T77" fmla="*/ 235 h 258"/>
                <a:gd name="T78" fmla="*/ 18 w 158"/>
                <a:gd name="T79" fmla="*/ 226 h 258"/>
                <a:gd name="T80" fmla="*/ 4 w 158"/>
                <a:gd name="T81" fmla="*/ 208 h 258"/>
                <a:gd name="T82" fmla="*/ 0 w 158"/>
                <a:gd name="T83" fmla="*/ 186 h 258"/>
                <a:gd name="T84" fmla="*/ 9 w 158"/>
                <a:gd name="T85" fmla="*/ 181 h 258"/>
                <a:gd name="T86" fmla="*/ 13 w 158"/>
                <a:gd name="T87" fmla="*/ 168 h 258"/>
                <a:gd name="T88" fmla="*/ 13 w 158"/>
                <a:gd name="T89" fmla="*/ 150 h 258"/>
                <a:gd name="T90" fmla="*/ 18 w 158"/>
                <a:gd name="T91" fmla="*/ 141 h 258"/>
                <a:gd name="T92" fmla="*/ 9 w 158"/>
                <a:gd name="T93" fmla="*/ 118 h 258"/>
                <a:gd name="T94" fmla="*/ 13 w 158"/>
                <a:gd name="T95" fmla="*/ 100 h 258"/>
                <a:gd name="T96" fmla="*/ 31 w 158"/>
                <a:gd name="T97" fmla="*/ 95 h 258"/>
                <a:gd name="T98" fmla="*/ 36 w 158"/>
                <a:gd name="T99" fmla="*/ 77 h 258"/>
                <a:gd name="T100" fmla="*/ 45 w 158"/>
                <a:gd name="T101" fmla="*/ 55 h 258"/>
                <a:gd name="T102" fmla="*/ 63 w 158"/>
                <a:gd name="T103" fmla="*/ 37 h 258"/>
                <a:gd name="T104" fmla="*/ 63 w 158"/>
                <a:gd name="T105" fmla="*/ 18 h 258"/>
                <a:gd name="T106" fmla="*/ 81 w 158"/>
                <a:gd name="T107" fmla="*/ 9 h 258"/>
                <a:gd name="T108" fmla="*/ 104 w 158"/>
                <a:gd name="T109" fmla="*/ 9 h 258"/>
                <a:gd name="T110" fmla="*/ 108 w 158"/>
                <a:gd name="T111" fmla="*/ 0 h 258"/>
                <a:gd name="T112" fmla="*/ 122 w 158"/>
                <a:gd name="T113" fmla="*/ 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258">
                  <a:moveTo>
                    <a:pt x="108" y="208"/>
                  </a:moveTo>
                  <a:lnTo>
                    <a:pt x="108" y="208"/>
                  </a:lnTo>
                  <a:lnTo>
                    <a:pt x="104" y="208"/>
                  </a:lnTo>
                  <a:lnTo>
                    <a:pt x="104" y="213"/>
                  </a:lnTo>
                  <a:lnTo>
                    <a:pt x="104" y="213"/>
                  </a:lnTo>
                  <a:lnTo>
                    <a:pt x="104" y="213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4" y="222"/>
                  </a:lnTo>
                  <a:lnTo>
                    <a:pt x="99" y="222"/>
                  </a:lnTo>
                  <a:lnTo>
                    <a:pt x="99" y="222"/>
                  </a:lnTo>
                  <a:lnTo>
                    <a:pt x="99" y="222"/>
                  </a:lnTo>
                  <a:lnTo>
                    <a:pt x="99" y="226"/>
                  </a:lnTo>
                  <a:lnTo>
                    <a:pt x="95" y="226"/>
                  </a:lnTo>
                  <a:lnTo>
                    <a:pt x="95" y="226"/>
                  </a:lnTo>
                  <a:lnTo>
                    <a:pt x="95" y="226"/>
                  </a:lnTo>
                  <a:lnTo>
                    <a:pt x="99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22"/>
                  </a:lnTo>
                  <a:lnTo>
                    <a:pt x="95" y="217"/>
                  </a:lnTo>
                  <a:lnTo>
                    <a:pt x="95" y="217"/>
                  </a:lnTo>
                  <a:lnTo>
                    <a:pt x="95" y="213"/>
                  </a:lnTo>
                  <a:lnTo>
                    <a:pt x="95" y="213"/>
                  </a:lnTo>
                  <a:lnTo>
                    <a:pt x="95" y="213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8" y="208"/>
                  </a:lnTo>
                  <a:moveTo>
                    <a:pt x="135" y="9"/>
                  </a:moveTo>
                  <a:lnTo>
                    <a:pt x="135" y="9"/>
                  </a:lnTo>
                  <a:lnTo>
                    <a:pt x="135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4" y="14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9" y="28"/>
                  </a:lnTo>
                  <a:lnTo>
                    <a:pt x="149" y="28"/>
                  </a:lnTo>
                  <a:lnTo>
                    <a:pt x="149" y="32"/>
                  </a:lnTo>
                  <a:lnTo>
                    <a:pt x="149" y="32"/>
                  </a:lnTo>
                  <a:lnTo>
                    <a:pt x="149" y="32"/>
                  </a:lnTo>
                  <a:lnTo>
                    <a:pt x="149" y="32"/>
                  </a:lnTo>
                  <a:lnTo>
                    <a:pt x="149" y="32"/>
                  </a:lnTo>
                  <a:lnTo>
                    <a:pt x="149" y="32"/>
                  </a:lnTo>
                  <a:lnTo>
                    <a:pt x="149" y="37"/>
                  </a:lnTo>
                  <a:lnTo>
                    <a:pt x="149" y="37"/>
                  </a:lnTo>
                  <a:lnTo>
                    <a:pt x="153" y="37"/>
                  </a:lnTo>
                  <a:lnTo>
                    <a:pt x="153" y="37"/>
                  </a:lnTo>
                  <a:lnTo>
                    <a:pt x="153" y="41"/>
                  </a:lnTo>
                  <a:lnTo>
                    <a:pt x="153" y="41"/>
                  </a:lnTo>
                  <a:lnTo>
                    <a:pt x="153" y="41"/>
                  </a:lnTo>
                  <a:lnTo>
                    <a:pt x="153" y="41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49" y="46"/>
                  </a:lnTo>
                  <a:lnTo>
                    <a:pt x="149" y="46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53" y="50"/>
                  </a:lnTo>
                  <a:lnTo>
                    <a:pt x="153" y="50"/>
                  </a:lnTo>
                  <a:lnTo>
                    <a:pt x="153" y="50"/>
                  </a:lnTo>
                  <a:lnTo>
                    <a:pt x="153" y="55"/>
                  </a:lnTo>
                  <a:lnTo>
                    <a:pt x="153" y="55"/>
                  </a:lnTo>
                  <a:lnTo>
                    <a:pt x="158" y="55"/>
                  </a:lnTo>
                  <a:lnTo>
                    <a:pt x="158" y="59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49" y="59"/>
                  </a:lnTo>
                  <a:lnTo>
                    <a:pt x="149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35" y="59"/>
                  </a:lnTo>
                  <a:lnTo>
                    <a:pt x="135" y="59"/>
                  </a:lnTo>
                  <a:lnTo>
                    <a:pt x="135" y="59"/>
                  </a:lnTo>
                  <a:lnTo>
                    <a:pt x="135" y="59"/>
                  </a:lnTo>
                  <a:lnTo>
                    <a:pt x="135" y="59"/>
                  </a:lnTo>
                  <a:lnTo>
                    <a:pt x="135" y="59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68"/>
                  </a:lnTo>
                  <a:lnTo>
                    <a:pt x="126" y="73"/>
                  </a:lnTo>
                  <a:lnTo>
                    <a:pt x="126" y="73"/>
                  </a:lnTo>
                  <a:lnTo>
                    <a:pt x="126" y="73"/>
                  </a:lnTo>
                  <a:lnTo>
                    <a:pt x="126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6" y="77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6" y="86"/>
                  </a:lnTo>
                  <a:lnTo>
                    <a:pt x="126" y="86"/>
                  </a:lnTo>
                  <a:lnTo>
                    <a:pt x="126" y="86"/>
                  </a:lnTo>
                  <a:lnTo>
                    <a:pt x="122" y="91"/>
                  </a:lnTo>
                  <a:lnTo>
                    <a:pt x="122" y="95"/>
                  </a:lnTo>
                  <a:lnTo>
                    <a:pt x="117" y="95"/>
                  </a:lnTo>
                  <a:lnTo>
                    <a:pt x="117" y="95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8" y="104"/>
                  </a:lnTo>
                  <a:lnTo>
                    <a:pt x="108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99" y="104"/>
                  </a:lnTo>
                  <a:lnTo>
                    <a:pt x="99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8"/>
                  </a:lnTo>
                  <a:lnTo>
                    <a:pt x="86" y="118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6" y="113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81" y="122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6"/>
                  </a:lnTo>
                  <a:lnTo>
                    <a:pt x="81" y="136"/>
                  </a:lnTo>
                  <a:lnTo>
                    <a:pt x="81" y="136"/>
                  </a:lnTo>
                  <a:lnTo>
                    <a:pt x="81" y="136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7" y="150"/>
                  </a:lnTo>
                  <a:lnTo>
                    <a:pt x="77" y="150"/>
                  </a:lnTo>
                  <a:lnTo>
                    <a:pt x="81" y="154"/>
                  </a:lnTo>
                  <a:lnTo>
                    <a:pt x="81" y="154"/>
                  </a:lnTo>
                  <a:lnTo>
                    <a:pt x="81" y="154"/>
                  </a:lnTo>
                  <a:lnTo>
                    <a:pt x="81" y="159"/>
                  </a:lnTo>
                  <a:lnTo>
                    <a:pt x="81" y="159"/>
                  </a:lnTo>
                  <a:lnTo>
                    <a:pt x="81" y="159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5" y="163"/>
                  </a:lnTo>
                  <a:lnTo>
                    <a:pt x="95" y="163"/>
                  </a:lnTo>
                  <a:lnTo>
                    <a:pt x="95" y="163"/>
                  </a:lnTo>
                  <a:lnTo>
                    <a:pt x="95" y="168"/>
                  </a:lnTo>
                  <a:lnTo>
                    <a:pt x="99" y="168"/>
                  </a:lnTo>
                  <a:lnTo>
                    <a:pt x="99" y="168"/>
                  </a:lnTo>
                  <a:lnTo>
                    <a:pt x="99" y="168"/>
                  </a:lnTo>
                  <a:lnTo>
                    <a:pt x="104" y="168"/>
                  </a:lnTo>
                  <a:lnTo>
                    <a:pt x="104" y="168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5" y="177"/>
                  </a:lnTo>
                  <a:lnTo>
                    <a:pt x="95" y="177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0" y="181"/>
                  </a:lnTo>
                  <a:lnTo>
                    <a:pt x="90" y="181"/>
                  </a:lnTo>
                  <a:lnTo>
                    <a:pt x="86" y="181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1" y="177"/>
                  </a:lnTo>
                  <a:lnTo>
                    <a:pt x="81" y="177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2" y="177"/>
                  </a:lnTo>
                  <a:lnTo>
                    <a:pt x="72" y="177"/>
                  </a:lnTo>
                  <a:lnTo>
                    <a:pt x="72" y="177"/>
                  </a:lnTo>
                  <a:lnTo>
                    <a:pt x="72" y="177"/>
                  </a:lnTo>
                  <a:lnTo>
                    <a:pt x="67" y="177"/>
                  </a:lnTo>
                  <a:lnTo>
                    <a:pt x="63" y="177"/>
                  </a:lnTo>
                  <a:lnTo>
                    <a:pt x="67" y="181"/>
                  </a:lnTo>
                  <a:lnTo>
                    <a:pt x="72" y="177"/>
                  </a:lnTo>
                  <a:lnTo>
                    <a:pt x="72" y="181"/>
                  </a:lnTo>
                  <a:lnTo>
                    <a:pt x="77" y="181"/>
                  </a:lnTo>
                  <a:lnTo>
                    <a:pt x="77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6" y="181"/>
                  </a:lnTo>
                  <a:lnTo>
                    <a:pt x="86" y="181"/>
                  </a:lnTo>
                  <a:lnTo>
                    <a:pt x="90" y="181"/>
                  </a:lnTo>
                  <a:lnTo>
                    <a:pt x="90" y="181"/>
                  </a:lnTo>
                  <a:lnTo>
                    <a:pt x="90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5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9" y="181"/>
                  </a:lnTo>
                  <a:lnTo>
                    <a:pt x="95" y="181"/>
                  </a:lnTo>
                  <a:lnTo>
                    <a:pt x="95" y="186"/>
                  </a:lnTo>
                  <a:lnTo>
                    <a:pt x="95" y="186"/>
                  </a:lnTo>
                  <a:lnTo>
                    <a:pt x="95" y="186"/>
                  </a:lnTo>
                  <a:lnTo>
                    <a:pt x="90" y="186"/>
                  </a:lnTo>
                  <a:lnTo>
                    <a:pt x="90" y="186"/>
                  </a:lnTo>
                  <a:lnTo>
                    <a:pt x="90" y="190"/>
                  </a:lnTo>
                  <a:lnTo>
                    <a:pt x="86" y="186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1" y="190"/>
                  </a:lnTo>
                  <a:lnTo>
                    <a:pt x="81" y="195"/>
                  </a:lnTo>
                  <a:lnTo>
                    <a:pt x="77" y="195"/>
                  </a:lnTo>
                  <a:lnTo>
                    <a:pt x="72" y="195"/>
                  </a:lnTo>
                  <a:lnTo>
                    <a:pt x="67" y="195"/>
                  </a:lnTo>
                  <a:lnTo>
                    <a:pt x="67" y="195"/>
                  </a:lnTo>
                  <a:lnTo>
                    <a:pt x="67" y="195"/>
                  </a:lnTo>
                  <a:lnTo>
                    <a:pt x="67" y="195"/>
                  </a:lnTo>
                  <a:lnTo>
                    <a:pt x="72" y="195"/>
                  </a:lnTo>
                  <a:lnTo>
                    <a:pt x="72" y="195"/>
                  </a:lnTo>
                  <a:lnTo>
                    <a:pt x="77" y="195"/>
                  </a:lnTo>
                  <a:lnTo>
                    <a:pt x="77" y="195"/>
                  </a:lnTo>
                  <a:lnTo>
                    <a:pt x="77" y="199"/>
                  </a:lnTo>
                  <a:lnTo>
                    <a:pt x="72" y="199"/>
                  </a:lnTo>
                  <a:lnTo>
                    <a:pt x="77" y="199"/>
                  </a:lnTo>
                  <a:lnTo>
                    <a:pt x="77" y="204"/>
                  </a:lnTo>
                  <a:lnTo>
                    <a:pt x="72" y="204"/>
                  </a:lnTo>
                  <a:lnTo>
                    <a:pt x="77" y="208"/>
                  </a:lnTo>
                  <a:lnTo>
                    <a:pt x="72" y="208"/>
                  </a:lnTo>
                  <a:lnTo>
                    <a:pt x="72" y="208"/>
                  </a:lnTo>
                  <a:lnTo>
                    <a:pt x="72" y="213"/>
                  </a:lnTo>
                  <a:lnTo>
                    <a:pt x="72" y="213"/>
                  </a:lnTo>
                  <a:lnTo>
                    <a:pt x="72" y="213"/>
                  </a:lnTo>
                  <a:lnTo>
                    <a:pt x="72" y="217"/>
                  </a:lnTo>
                  <a:lnTo>
                    <a:pt x="72" y="217"/>
                  </a:lnTo>
                  <a:lnTo>
                    <a:pt x="72" y="222"/>
                  </a:lnTo>
                  <a:lnTo>
                    <a:pt x="72" y="222"/>
                  </a:lnTo>
                  <a:lnTo>
                    <a:pt x="72" y="222"/>
                  </a:lnTo>
                  <a:lnTo>
                    <a:pt x="72" y="222"/>
                  </a:lnTo>
                  <a:lnTo>
                    <a:pt x="72" y="226"/>
                  </a:lnTo>
                  <a:lnTo>
                    <a:pt x="72" y="226"/>
                  </a:lnTo>
                  <a:lnTo>
                    <a:pt x="72" y="231"/>
                  </a:lnTo>
                  <a:lnTo>
                    <a:pt x="67" y="231"/>
                  </a:lnTo>
                  <a:lnTo>
                    <a:pt x="67" y="235"/>
                  </a:lnTo>
                  <a:lnTo>
                    <a:pt x="67" y="240"/>
                  </a:lnTo>
                  <a:lnTo>
                    <a:pt x="67" y="240"/>
                  </a:lnTo>
                  <a:lnTo>
                    <a:pt x="63" y="240"/>
                  </a:lnTo>
                  <a:lnTo>
                    <a:pt x="63" y="240"/>
                  </a:lnTo>
                  <a:lnTo>
                    <a:pt x="63" y="240"/>
                  </a:lnTo>
                  <a:lnTo>
                    <a:pt x="58" y="240"/>
                  </a:lnTo>
                  <a:lnTo>
                    <a:pt x="58" y="240"/>
                  </a:lnTo>
                  <a:lnTo>
                    <a:pt x="54" y="240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49" y="245"/>
                  </a:lnTo>
                  <a:lnTo>
                    <a:pt x="49" y="245"/>
                  </a:lnTo>
                  <a:lnTo>
                    <a:pt x="45" y="245"/>
                  </a:lnTo>
                  <a:lnTo>
                    <a:pt x="45" y="245"/>
                  </a:lnTo>
                  <a:lnTo>
                    <a:pt x="45" y="245"/>
                  </a:lnTo>
                  <a:lnTo>
                    <a:pt x="45" y="245"/>
                  </a:lnTo>
                  <a:lnTo>
                    <a:pt x="40" y="249"/>
                  </a:lnTo>
                  <a:lnTo>
                    <a:pt x="40" y="249"/>
                  </a:lnTo>
                  <a:lnTo>
                    <a:pt x="45" y="249"/>
                  </a:lnTo>
                  <a:lnTo>
                    <a:pt x="45" y="254"/>
                  </a:lnTo>
                  <a:lnTo>
                    <a:pt x="40" y="254"/>
                  </a:lnTo>
                  <a:lnTo>
                    <a:pt x="40" y="254"/>
                  </a:lnTo>
                  <a:lnTo>
                    <a:pt x="36" y="254"/>
                  </a:lnTo>
                  <a:lnTo>
                    <a:pt x="31" y="258"/>
                  </a:lnTo>
                  <a:lnTo>
                    <a:pt x="22" y="254"/>
                  </a:lnTo>
                  <a:lnTo>
                    <a:pt x="22" y="254"/>
                  </a:lnTo>
                  <a:lnTo>
                    <a:pt x="22" y="254"/>
                  </a:lnTo>
                  <a:lnTo>
                    <a:pt x="27" y="249"/>
                  </a:lnTo>
                  <a:lnTo>
                    <a:pt x="27" y="249"/>
                  </a:lnTo>
                  <a:lnTo>
                    <a:pt x="27" y="249"/>
                  </a:lnTo>
                  <a:lnTo>
                    <a:pt x="22" y="249"/>
                  </a:lnTo>
                  <a:lnTo>
                    <a:pt x="22" y="245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22" y="240"/>
                  </a:lnTo>
                  <a:lnTo>
                    <a:pt x="22" y="240"/>
                  </a:lnTo>
                  <a:lnTo>
                    <a:pt x="22" y="240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2" y="231"/>
                  </a:lnTo>
                  <a:lnTo>
                    <a:pt x="22" y="231"/>
                  </a:lnTo>
                  <a:lnTo>
                    <a:pt x="22" y="231"/>
                  </a:lnTo>
                  <a:lnTo>
                    <a:pt x="18" y="226"/>
                  </a:lnTo>
                  <a:lnTo>
                    <a:pt x="18" y="226"/>
                  </a:lnTo>
                  <a:lnTo>
                    <a:pt x="13" y="222"/>
                  </a:lnTo>
                  <a:lnTo>
                    <a:pt x="13" y="217"/>
                  </a:lnTo>
                  <a:lnTo>
                    <a:pt x="9" y="217"/>
                  </a:lnTo>
                  <a:lnTo>
                    <a:pt x="9" y="217"/>
                  </a:lnTo>
                  <a:lnTo>
                    <a:pt x="9" y="213"/>
                  </a:lnTo>
                  <a:lnTo>
                    <a:pt x="9" y="213"/>
                  </a:lnTo>
                  <a:lnTo>
                    <a:pt x="9" y="213"/>
                  </a:lnTo>
                  <a:lnTo>
                    <a:pt x="9" y="213"/>
                  </a:lnTo>
                  <a:lnTo>
                    <a:pt x="9" y="208"/>
                  </a:lnTo>
                  <a:lnTo>
                    <a:pt x="4" y="208"/>
                  </a:lnTo>
                  <a:lnTo>
                    <a:pt x="4" y="204"/>
                  </a:lnTo>
                  <a:lnTo>
                    <a:pt x="4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5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4" y="186"/>
                  </a:lnTo>
                  <a:lnTo>
                    <a:pt x="4" y="190"/>
                  </a:lnTo>
                  <a:lnTo>
                    <a:pt x="4" y="190"/>
                  </a:lnTo>
                  <a:lnTo>
                    <a:pt x="4" y="190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4" y="177"/>
                  </a:lnTo>
                  <a:lnTo>
                    <a:pt x="4" y="177"/>
                  </a:lnTo>
                  <a:lnTo>
                    <a:pt x="9" y="177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3" y="172"/>
                  </a:lnTo>
                  <a:lnTo>
                    <a:pt x="13" y="172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18" y="168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8" y="163"/>
                  </a:lnTo>
                  <a:lnTo>
                    <a:pt x="18" y="159"/>
                  </a:lnTo>
                  <a:lnTo>
                    <a:pt x="18" y="159"/>
                  </a:lnTo>
                  <a:lnTo>
                    <a:pt x="18" y="154"/>
                  </a:lnTo>
                  <a:lnTo>
                    <a:pt x="13" y="154"/>
                  </a:lnTo>
                  <a:lnTo>
                    <a:pt x="13" y="150"/>
                  </a:lnTo>
                  <a:lnTo>
                    <a:pt x="13" y="150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8" y="150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2" y="145"/>
                  </a:lnTo>
                  <a:lnTo>
                    <a:pt x="22" y="145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3" y="131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13" y="118"/>
                  </a:lnTo>
                  <a:lnTo>
                    <a:pt x="9" y="118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3" y="113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9" y="109"/>
                  </a:lnTo>
                  <a:lnTo>
                    <a:pt x="13" y="104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7" y="91"/>
                  </a:lnTo>
                  <a:lnTo>
                    <a:pt x="31" y="91"/>
                  </a:lnTo>
                  <a:lnTo>
                    <a:pt x="31" y="95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1" y="82"/>
                  </a:lnTo>
                  <a:lnTo>
                    <a:pt x="31" y="82"/>
                  </a:lnTo>
                  <a:lnTo>
                    <a:pt x="31" y="77"/>
                  </a:lnTo>
                  <a:lnTo>
                    <a:pt x="36" y="77"/>
                  </a:lnTo>
                  <a:lnTo>
                    <a:pt x="36" y="73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0" y="64"/>
                  </a:lnTo>
                  <a:lnTo>
                    <a:pt x="40" y="59"/>
                  </a:lnTo>
                  <a:lnTo>
                    <a:pt x="40" y="59"/>
                  </a:lnTo>
                  <a:lnTo>
                    <a:pt x="40" y="59"/>
                  </a:lnTo>
                  <a:lnTo>
                    <a:pt x="40" y="59"/>
                  </a:lnTo>
                  <a:lnTo>
                    <a:pt x="40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4" y="41"/>
                  </a:lnTo>
                  <a:lnTo>
                    <a:pt x="58" y="37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32"/>
                  </a:lnTo>
                  <a:lnTo>
                    <a:pt x="58" y="32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6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0"/>
                  </a:lnTo>
                  <a:lnTo>
                    <a:pt x="117" y="5"/>
                  </a:lnTo>
                  <a:lnTo>
                    <a:pt x="117" y="5"/>
                  </a:lnTo>
                  <a:lnTo>
                    <a:pt x="117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6" y="9"/>
                  </a:lnTo>
                  <a:lnTo>
                    <a:pt x="126" y="9"/>
                  </a:lnTo>
                  <a:lnTo>
                    <a:pt x="131" y="9"/>
                  </a:lnTo>
                  <a:lnTo>
                    <a:pt x="135" y="9"/>
                  </a:lnTo>
                  <a:lnTo>
                    <a:pt x="135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8" name="Freeform 155">
              <a:extLst>
                <a:ext uri="{FF2B5EF4-FFF2-40B4-BE49-F238E27FC236}">
                  <a16:creationId xmlns:a16="http://schemas.microsoft.com/office/drawing/2014/main" id="{F44F1FCC-920C-A7F0-AA7D-75BFD1669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5876" y="3721101"/>
              <a:ext cx="34925" cy="42863"/>
            </a:xfrm>
            <a:custGeom>
              <a:avLst/>
              <a:gdLst>
                <a:gd name="T0" fmla="*/ 18 w 22"/>
                <a:gd name="T1" fmla="*/ 0 h 27"/>
                <a:gd name="T2" fmla="*/ 18 w 22"/>
                <a:gd name="T3" fmla="*/ 0 h 27"/>
                <a:gd name="T4" fmla="*/ 18 w 22"/>
                <a:gd name="T5" fmla="*/ 4 h 27"/>
                <a:gd name="T6" fmla="*/ 22 w 22"/>
                <a:gd name="T7" fmla="*/ 4 h 27"/>
                <a:gd name="T8" fmla="*/ 22 w 22"/>
                <a:gd name="T9" fmla="*/ 4 h 27"/>
                <a:gd name="T10" fmla="*/ 22 w 22"/>
                <a:gd name="T11" fmla="*/ 4 h 27"/>
                <a:gd name="T12" fmla="*/ 22 w 22"/>
                <a:gd name="T13" fmla="*/ 4 h 27"/>
                <a:gd name="T14" fmla="*/ 22 w 22"/>
                <a:gd name="T15" fmla="*/ 4 h 27"/>
                <a:gd name="T16" fmla="*/ 22 w 22"/>
                <a:gd name="T17" fmla="*/ 9 h 27"/>
                <a:gd name="T18" fmla="*/ 22 w 22"/>
                <a:gd name="T19" fmla="*/ 9 h 27"/>
                <a:gd name="T20" fmla="*/ 22 w 22"/>
                <a:gd name="T21" fmla="*/ 9 h 27"/>
                <a:gd name="T22" fmla="*/ 22 w 22"/>
                <a:gd name="T23" fmla="*/ 13 h 27"/>
                <a:gd name="T24" fmla="*/ 22 w 22"/>
                <a:gd name="T25" fmla="*/ 13 h 27"/>
                <a:gd name="T26" fmla="*/ 22 w 22"/>
                <a:gd name="T27" fmla="*/ 18 h 27"/>
                <a:gd name="T28" fmla="*/ 22 w 22"/>
                <a:gd name="T29" fmla="*/ 18 h 27"/>
                <a:gd name="T30" fmla="*/ 22 w 22"/>
                <a:gd name="T31" fmla="*/ 18 h 27"/>
                <a:gd name="T32" fmla="*/ 22 w 22"/>
                <a:gd name="T33" fmla="*/ 18 h 27"/>
                <a:gd name="T34" fmla="*/ 22 w 22"/>
                <a:gd name="T35" fmla="*/ 22 h 27"/>
                <a:gd name="T36" fmla="*/ 18 w 22"/>
                <a:gd name="T37" fmla="*/ 27 h 27"/>
                <a:gd name="T38" fmla="*/ 18 w 22"/>
                <a:gd name="T39" fmla="*/ 27 h 27"/>
                <a:gd name="T40" fmla="*/ 18 w 22"/>
                <a:gd name="T41" fmla="*/ 27 h 27"/>
                <a:gd name="T42" fmla="*/ 13 w 22"/>
                <a:gd name="T43" fmla="*/ 27 h 27"/>
                <a:gd name="T44" fmla="*/ 9 w 22"/>
                <a:gd name="T45" fmla="*/ 27 h 27"/>
                <a:gd name="T46" fmla="*/ 4 w 22"/>
                <a:gd name="T47" fmla="*/ 22 h 27"/>
                <a:gd name="T48" fmla="*/ 4 w 22"/>
                <a:gd name="T49" fmla="*/ 22 h 27"/>
                <a:gd name="T50" fmla="*/ 4 w 22"/>
                <a:gd name="T51" fmla="*/ 18 h 27"/>
                <a:gd name="T52" fmla="*/ 0 w 22"/>
                <a:gd name="T53" fmla="*/ 18 h 27"/>
                <a:gd name="T54" fmla="*/ 0 w 22"/>
                <a:gd name="T55" fmla="*/ 18 h 27"/>
                <a:gd name="T56" fmla="*/ 0 w 22"/>
                <a:gd name="T57" fmla="*/ 13 h 27"/>
                <a:gd name="T58" fmla="*/ 0 w 22"/>
                <a:gd name="T59" fmla="*/ 13 h 27"/>
                <a:gd name="T60" fmla="*/ 0 w 22"/>
                <a:gd name="T61" fmla="*/ 13 h 27"/>
                <a:gd name="T62" fmla="*/ 4 w 22"/>
                <a:gd name="T63" fmla="*/ 9 h 27"/>
                <a:gd name="T64" fmla="*/ 4 w 22"/>
                <a:gd name="T65" fmla="*/ 4 h 27"/>
                <a:gd name="T66" fmla="*/ 9 w 22"/>
                <a:gd name="T67" fmla="*/ 4 h 27"/>
                <a:gd name="T68" fmla="*/ 9 w 22"/>
                <a:gd name="T69" fmla="*/ 0 h 27"/>
                <a:gd name="T70" fmla="*/ 13 w 22"/>
                <a:gd name="T71" fmla="*/ 0 h 27"/>
                <a:gd name="T72" fmla="*/ 13 w 22"/>
                <a:gd name="T73" fmla="*/ 0 h 27"/>
                <a:gd name="T74" fmla="*/ 13 w 22"/>
                <a:gd name="T75" fmla="*/ 0 h 27"/>
                <a:gd name="T76" fmla="*/ 18 w 22"/>
                <a:gd name="T7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7">
                  <a:moveTo>
                    <a:pt x="18" y="0"/>
                  </a:moveTo>
                  <a:lnTo>
                    <a:pt x="18" y="0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3" y="27"/>
                  </a:lnTo>
                  <a:lnTo>
                    <a:pt x="9" y="27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4" y="9"/>
                  </a:lnTo>
                  <a:lnTo>
                    <a:pt x="4" y="4"/>
                  </a:lnTo>
                  <a:lnTo>
                    <a:pt x="9" y="4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29" name="Freeform 156">
              <a:extLst>
                <a:ext uri="{FF2B5EF4-FFF2-40B4-BE49-F238E27FC236}">
                  <a16:creationId xmlns:a16="http://schemas.microsoft.com/office/drawing/2014/main" id="{27F8D4E8-0095-6D57-90BF-2FA2DEEC1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238" y="1833564"/>
              <a:ext cx="165100" cy="150813"/>
            </a:xfrm>
            <a:custGeom>
              <a:avLst/>
              <a:gdLst>
                <a:gd name="T0" fmla="*/ 104 w 104"/>
                <a:gd name="T1" fmla="*/ 4 h 95"/>
                <a:gd name="T2" fmla="*/ 95 w 104"/>
                <a:gd name="T3" fmla="*/ 9 h 95"/>
                <a:gd name="T4" fmla="*/ 91 w 104"/>
                <a:gd name="T5" fmla="*/ 13 h 95"/>
                <a:gd name="T6" fmla="*/ 86 w 104"/>
                <a:gd name="T7" fmla="*/ 18 h 95"/>
                <a:gd name="T8" fmla="*/ 86 w 104"/>
                <a:gd name="T9" fmla="*/ 22 h 95"/>
                <a:gd name="T10" fmla="*/ 91 w 104"/>
                <a:gd name="T11" fmla="*/ 31 h 95"/>
                <a:gd name="T12" fmla="*/ 91 w 104"/>
                <a:gd name="T13" fmla="*/ 36 h 95"/>
                <a:gd name="T14" fmla="*/ 91 w 104"/>
                <a:gd name="T15" fmla="*/ 45 h 95"/>
                <a:gd name="T16" fmla="*/ 86 w 104"/>
                <a:gd name="T17" fmla="*/ 54 h 95"/>
                <a:gd name="T18" fmla="*/ 73 w 104"/>
                <a:gd name="T19" fmla="*/ 58 h 95"/>
                <a:gd name="T20" fmla="*/ 59 w 104"/>
                <a:gd name="T21" fmla="*/ 67 h 95"/>
                <a:gd name="T22" fmla="*/ 50 w 104"/>
                <a:gd name="T23" fmla="*/ 77 h 95"/>
                <a:gd name="T24" fmla="*/ 36 w 104"/>
                <a:gd name="T25" fmla="*/ 86 h 95"/>
                <a:gd name="T26" fmla="*/ 27 w 104"/>
                <a:gd name="T27" fmla="*/ 90 h 95"/>
                <a:gd name="T28" fmla="*/ 18 w 104"/>
                <a:gd name="T29" fmla="*/ 90 h 95"/>
                <a:gd name="T30" fmla="*/ 9 w 104"/>
                <a:gd name="T31" fmla="*/ 90 h 95"/>
                <a:gd name="T32" fmla="*/ 5 w 104"/>
                <a:gd name="T33" fmla="*/ 86 h 95"/>
                <a:gd name="T34" fmla="*/ 9 w 104"/>
                <a:gd name="T35" fmla="*/ 81 h 95"/>
                <a:gd name="T36" fmla="*/ 9 w 104"/>
                <a:gd name="T37" fmla="*/ 81 h 95"/>
                <a:gd name="T38" fmla="*/ 5 w 104"/>
                <a:gd name="T39" fmla="*/ 77 h 95"/>
                <a:gd name="T40" fmla="*/ 5 w 104"/>
                <a:gd name="T41" fmla="*/ 72 h 95"/>
                <a:gd name="T42" fmla="*/ 9 w 104"/>
                <a:gd name="T43" fmla="*/ 72 h 95"/>
                <a:gd name="T44" fmla="*/ 9 w 104"/>
                <a:gd name="T45" fmla="*/ 67 h 95"/>
                <a:gd name="T46" fmla="*/ 9 w 104"/>
                <a:gd name="T47" fmla="*/ 67 h 95"/>
                <a:gd name="T48" fmla="*/ 9 w 104"/>
                <a:gd name="T49" fmla="*/ 67 h 95"/>
                <a:gd name="T50" fmla="*/ 9 w 104"/>
                <a:gd name="T51" fmla="*/ 63 h 95"/>
                <a:gd name="T52" fmla="*/ 14 w 104"/>
                <a:gd name="T53" fmla="*/ 63 h 95"/>
                <a:gd name="T54" fmla="*/ 14 w 104"/>
                <a:gd name="T55" fmla="*/ 63 h 95"/>
                <a:gd name="T56" fmla="*/ 14 w 104"/>
                <a:gd name="T57" fmla="*/ 63 h 95"/>
                <a:gd name="T58" fmla="*/ 18 w 104"/>
                <a:gd name="T59" fmla="*/ 58 h 95"/>
                <a:gd name="T60" fmla="*/ 14 w 104"/>
                <a:gd name="T61" fmla="*/ 54 h 95"/>
                <a:gd name="T62" fmla="*/ 14 w 104"/>
                <a:gd name="T63" fmla="*/ 49 h 95"/>
                <a:gd name="T64" fmla="*/ 9 w 104"/>
                <a:gd name="T65" fmla="*/ 49 h 95"/>
                <a:gd name="T66" fmla="*/ 5 w 104"/>
                <a:gd name="T67" fmla="*/ 49 h 95"/>
                <a:gd name="T68" fmla="*/ 5 w 104"/>
                <a:gd name="T69" fmla="*/ 40 h 95"/>
                <a:gd name="T70" fmla="*/ 5 w 104"/>
                <a:gd name="T71" fmla="*/ 36 h 95"/>
                <a:gd name="T72" fmla="*/ 0 w 104"/>
                <a:gd name="T73" fmla="*/ 27 h 95"/>
                <a:gd name="T74" fmla="*/ 5 w 104"/>
                <a:gd name="T75" fmla="*/ 27 h 95"/>
                <a:gd name="T76" fmla="*/ 9 w 104"/>
                <a:gd name="T77" fmla="*/ 22 h 95"/>
                <a:gd name="T78" fmla="*/ 9 w 104"/>
                <a:gd name="T79" fmla="*/ 22 h 95"/>
                <a:gd name="T80" fmla="*/ 14 w 104"/>
                <a:gd name="T81" fmla="*/ 18 h 95"/>
                <a:gd name="T82" fmla="*/ 9 w 104"/>
                <a:gd name="T83" fmla="*/ 13 h 95"/>
                <a:gd name="T84" fmla="*/ 14 w 104"/>
                <a:gd name="T85" fmla="*/ 9 h 95"/>
                <a:gd name="T86" fmla="*/ 18 w 104"/>
                <a:gd name="T87" fmla="*/ 9 h 95"/>
                <a:gd name="T88" fmla="*/ 23 w 104"/>
                <a:gd name="T89" fmla="*/ 13 h 95"/>
                <a:gd name="T90" fmla="*/ 27 w 104"/>
                <a:gd name="T91" fmla="*/ 9 h 95"/>
                <a:gd name="T92" fmla="*/ 36 w 104"/>
                <a:gd name="T93" fmla="*/ 9 h 95"/>
                <a:gd name="T94" fmla="*/ 41 w 104"/>
                <a:gd name="T95" fmla="*/ 9 h 95"/>
                <a:gd name="T96" fmla="*/ 45 w 104"/>
                <a:gd name="T97" fmla="*/ 9 h 95"/>
                <a:gd name="T98" fmla="*/ 54 w 104"/>
                <a:gd name="T99" fmla="*/ 9 h 95"/>
                <a:gd name="T100" fmla="*/ 64 w 104"/>
                <a:gd name="T101" fmla="*/ 9 h 95"/>
                <a:gd name="T102" fmla="*/ 77 w 104"/>
                <a:gd name="T103" fmla="*/ 4 h 95"/>
                <a:gd name="T104" fmla="*/ 86 w 104"/>
                <a:gd name="T105" fmla="*/ 4 h 95"/>
                <a:gd name="T106" fmla="*/ 91 w 104"/>
                <a:gd name="T107" fmla="*/ 0 h 95"/>
                <a:gd name="T108" fmla="*/ 100 w 104"/>
                <a:gd name="T109" fmla="*/ 0 h 95"/>
                <a:gd name="T110" fmla="*/ 100 w 104"/>
                <a:gd name="T111" fmla="*/ 0 h 95"/>
                <a:gd name="T112" fmla="*/ 104 w 104"/>
                <a:gd name="T113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95">
                  <a:moveTo>
                    <a:pt x="104" y="4"/>
                  </a:moveTo>
                  <a:lnTo>
                    <a:pt x="104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0" y="9"/>
                  </a:lnTo>
                  <a:lnTo>
                    <a:pt x="95" y="9"/>
                  </a:lnTo>
                  <a:lnTo>
                    <a:pt x="95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86" y="13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91" y="27"/>
                  </a:lnTo>
                  <a:lnTo>
                    <a:pt x="91" y="27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40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91" y="49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2" y="54"/>
                  </a:lnTo>
                  <a:lnTo>
                    <a:pt x="77" y="58"/>
                  </a:lnTo>
                  <a:lnTo>
                    <a:pt x="73" y="58"/>
                  </a:lnTo>
                  <a:lnTo>
                    <a:pt x="68" y="63"/>
                  </a:lnTo>
                  <a:lnTo>
                    <a:pt x="64" y="67"/>
                  </a:lnTo>
                  <a:lnTo>
                    <a:pt x="59" y="67"/>
                  </a:lnTo>
                  <a:lnTo>
                    <a:pt x="59" y="72"/>
                  </a:lnTo>
                  <a:lnTo>
                    <a:pt x="54" y="72"/>
                  </a:lnTo>
                  <a:lnTo>
                    <a:pt x="50" y="77"/>
                  </a:lnTo>
                  <a:lnTo>
                    <a:pt x="45" y="77"/>
                  </a:lnTo>
                  <a:lnTo>
                    <a:pt x="41" y="81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2" y="90"/>
                  </a:lnTo>
                  <a:lnTo>
                    <a:pt x="27" y="90"/>
                  </a:lnTo>
                  <a:lnTo>
                    <a:pt x="23" y="95"/>
                  </a:lnTo>
                  <a:lnTo>
                    <a:pt x="18" y="95"/>
                  </a:lnTo>
                  <a:lnTo>
                    <a:pt x="18" y="90"/>
                  </a:lnTo>
                  <a:lnTo>
                    <a:pt x="14" y="90"/>
                  </a:lnTo>
                  <a:lnTo>
                    <a:pt x="14" y="90"/>
                  </a:lnTo>
                  <a:lnTo>
                    <a:pt x="9" y="90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8" y="58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5" y="49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4" y="9"/>
                  </a:lnTo>
                  <a:lnTo>
                    <a:pt x="73" y="4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91" y="4"/>
                  </a:lnTo>
                  <a:lnTo>
                    <a:pt x="91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0" name="Freeform 157">
              <a:extLst>
                <a:ext uri="{FF2B5EF4-FFF2-40B4-BE49-F238E27FC236}">
                  <a16:creationId xmlns:a16="http://schemas.microsoft.com/office/drawing/2014/main" id="{879A81F6-CA70-48B5-A2BC-89EFBAF67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438" y="2249489"/>
              <a:ext cx="287338" cy="473075"/>
            </a:xfrm>
            <a:custGeom>
              <a:avLst/>
              <a:gdLst>
                <a:gd name="T0" fmla="*/ 181 w 181"/>
                <a:gd name="T1" fmla="*/ 145 h 298"/>
                <a:gd name="T2" fmla="*/ 163 w 181"/>
                <a:gd name="T3" fmla="*/ 145 h 298"/>
                <a:gd name="T4" fmla="*/ 163 w 181"/>
                <a:gd name="T5" fmla="*/ 154 h 298"/>
                <a:gd name="T6" fmla="*/ 158 w 181"/>
                <a:gd name="T7" fmla="*/ 163 h 298"/>
                <a:gd name="T8" fmla="*/ 154 w 181"/>
                <a:gd name="T9" fmla="*/ 167 h 298"/>
                <a:gd name="T10" fmla="*/ 154 w 181"/>
                <a:gd name="T11" fmla="*/ 172 h 298"/>
                <a:gd name="T12" fmla="*/ 154 w 181"/>
                <a:gd name="T13" fmla="*/ 176 h 298"/>
                <a:gd name="T14" fmla="*/ 149 w 181"/>
                <a:gd name="T15" fmla="*/ 181 h 298"/>
                <a:gd name="T16" fmla="*/ 149 w 181"/>
                <a:gd name="T17" fmla="*/ 185 h 298"/>
                <a:gd name="T18" fmla="*/ 149 w 181"/>
                <a:gd name="T19" fmla="*/ 194 h 298"/>
                <a:gd name="T20" fmla="*/ 144 w 181"/>
                <a:gd name="T21" fmla="*/ 203 h 298"/>
                <a:gd name="T22" fmla="*/ 149 w 181"/>
                <a:gd name="T23" fmla="*/ 203 h 298"/>
                <a:gd name="T24" fmla="*/ 154 w 181"/>
                <a:gd name="T25" fmla="*/ 212 h 298"/>
                <a:gd name="T26" fmla="*/ 158 w 181"/>
                <a:gd name="T27" fmla="*/ 221 h 298"/>
                <a:gd name="T28" fmla="*/ 158 w 181"/>
                <a:gd name="T29" fmla="*/ 226 h 298"/>
                <a:gd name="T30" fmla="*/ 163 w 181"/>
                <a:gd name="T31" fmla="*/ 235 h 298"/>
                <a:gd name="T32" fmla="*/ 154 w 181"/>
                <a:gd name="T33" fmla="*/ 235 h 298"/>
                <a:gd name="T34" fmla="*/ 149 w 181"/>
                <a:gd name="T35" fmla="*/ 240 h 298"/>
                <a:gd name="T36" fmla="*/ 140 w 181"/>
                <a:gd name="T37" fmla="*/ 240 h 298"/>
                <a:gd name="T38" fmla="*/ 140 w 181"/>
                <a:gd name="T39" fmla="*/ 249 h 298"/>
                <a:gd name="T40" fmla="*/ 135 w 181"/>
                <a:gd name="T41" fmla="*/ 253 h 298"/>
                <a:gd name="T42" fmla="*/ 126 w 181"/>
                <a:gd name="T43" fmla="*/ 262 h 298"/>
                <a:gd name="T44" fmla="*/ 122 w 181"/>
                <a:gd name="T45" fmla="*/ 267 h 298"/>
                <a:gd name="T46" fmla="*/ 108 w 181"/>
                <a:gd name="T47" fmla="*/ 271 h 298"/>
                <a:gd name="T48" fmla="*/ 95 w 181"/>
                <a:gd name="T49" fmla="*/ 271 h 298"/>
                <a:gd name="T50" fmla="*/ 95 w 181"/>
                <a:gd name="T51" fmla="*/ 276 h 298"/>
                <a:gd name="T52" fmla="*/ 95 w 181"/>
                <a:gd name="T53" fmla="*/ 280 h 298"/>
                <a:gd name="T54" fmla="*/ 90 w 181"/>
                <a:gd name="T55" fmla="*/ 289 h 298"/>
                <a:gd name="T56" fmla="*/ 72 w 181"/>
                <a:gd name="T57" fmla="*/ 289 h 298"/>
                <a:gd name="T58" fmla="*/ 63 w 181"/>
                <a:gd name="T59" fmla="*/ 294 h 298"/>
                <a:gd name="T60" fmla="*/ 59 w 181"/>
                <a:gd name="T61" fmla="*/ 298 h 298"/>
                <a:gd name="T62" fmla="*/ 54 w 181"/>
                <a:gd name="T63" fmla="*/ 294 h 298"/>
                <a:gd name="T64" fmla="*/ 45 w 181"/>
                <a:gd name="T65" fmla="*/ 298 h 298"/>
                <a:gd name="T66" fmla="*/ 36 w 181"/>
                <a:gd name="T67" fmla="*/ 298 h 298"/>
                <a:gd name="T68" fmla="*/ 36 w 181"/>
                <a:gd name="T69" fmla="*/ 294 h 298"/>
                <a:gd name="T70" fmla="*/ 27 w 181"/>
                <a:gd name="T71" fmla="*/ 276 h 298"/>
                <a:gd name="T72" fmla="*/ 18 w 181"/>
                <a:gd name="T73" fmla="*/ 271 h 298"/>
                <a:gd name="T74" fmla="*/ 9 w 181"/>
                <a:gd name="T75" fmla="*/ 262 h 298"/>
                <a:gd name="T76" fmla="*/ 13 w 181"/>
                <a:gd name="T77" fmla="*/ 253 h 298"/>
                <a:gd name="T78" fmla="*/ 27 w 181"/>
                <a:gd name="T79" fmla="*/ 253 h 298"/>
                <a:gd name="T80" fmla="*/ 32 w 181"/>
                <a:gd name="T81" fmla="*/ 249 h 298"/>
                <a:gd name="T82" fmla="*/ 27 w 181"/>
                <a:gd name="T83" fmla="*/ 230 h 298"/>
                <a:gd name="T84" fmla="*/ 27 w 181"/>
                <a:gd name="T85" fmla="*/ 221 h 298"/>
                <a:gd name="T86" fmla="*/ 22 w 181"/>
                <a:gd name="T87" fmla="*/ 212 h 298"/>
                <a:gd name="T88" fmla="*/ 18 w 181"/>
                <a:gd name="T89" fmla="*/ 199 h 298"/>
                <a:gd name="T90" fmla="*/ 4 w 181"/>
                <a:gd name="T91" fmla="*/ 185 h 298"/>
                <a:gd name="T92" fmla="*/ 0 w 181"/>
                <a:gd name="T93" fmla="*/ 167 h 298"/>
                <a:gd name="T94" fmla="*/ 27 w 181"/>
                <a:gd name="T95" fmla="*/ 126 h 298"/>
                <a:gd name="T96" fmla="*/ 36 w 181"/>
                <a:gd name="T97" fmla="*/ 86 h 298"/>
                <a:gd name="T98" fmla="*/ 41 w 181"/>
                <a:gd name="T99" fmla="*/ 59 h 298"/>
                <a:gd name="T100" fmla="*/ 32 w 181"/>
                <a:gd name="T101" fmla="*/ 50 h 298"/>
                <a:gd name="T102" fmla="*/ 27 w 181"/>
                <a:gd name="T103" fmla="*/ 36 h 298"/>
                <a:gd name="T104" fmla="*/ 32 w 181"/>
                <a:gd name="T105" fmla="*/ 4 h 298"/>
                <a:gd name="T106" fmla="*/ 68 w 181"/>
                <a:gd name="T107" fmla="*/ 18 h 298"/>
                <a:gd name="T108" fmla="*/ 113 w 181"/>
                <a:gd name="T109" fmla="*/ 41 h 298"/>
                <a:gd name="T110" fmla="*/ 154 w 181"/>
                <a:gd name="T111" fmla="*/ 63 h 298"/>
                <a:gd name="T112" fmla="*/ 176 w 181"/>
                <a:gd name="T113" fmla="*/ 90 h 298"/>
                <a:gd name="T114" fmla="*/ 181 w 181"/>
                <a:gd name="T115" fmla="*/ 13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1" h="298">
                  <a:moveTo>
                    <a:pt x="181" y="145"/>
                  </a:moveTo>
                  <a:lnTo>
                    <a:pt x="181" y="145"/>
                  </a:lnTo>
                  <a:lnTo>
                    <a:pt x="181" y="145"/>
                  </a:lnTo>
                  <a:lnTo>
                    <a:pt x="181" y="145"/>
                  </a:lnTo>
                  <a:lnTo>
                    <a:pt x="181" y="145"/>
                  </a:lnTo>
                  <a:lnTo>
                    <a:pt x="176" y="145"/>
                  </a:lnTo>
                  <a:lnTo>
                    <a:pt x="172" y="145"/>
                  </a:lnTo>
                  <a:lnTo>
                    <a:pt x="172" y="145"/>
                  </a:lnTo>
                  <a:lnTo>
                    <a:pt x="167" y="145"/>
                  </a:lnTo>
                  <a:lnTo>
                    <a:pt x="163" y="145"/>
                  </a:lnTo>
                  <a:lnTo>
                    <a:pt x="163" y="149"/>
                  </a:lnTo>
                  <a:lnTo>
                    <a:pt x="163" y="149"/>
                  </a:lnTo>
                  <a:lnTo>
                    <a:pt x="163" y="154"/>
                  </a:lnTo>
                  <a:lnTo>
                    <a:pt x="163" y="154"/>
                  </a:lnTo>
                  <a:lnTo>
                    <a:pt x="163" y="154"/>
                  </a:lnTo>
                  <a:lnTo>
                    <a:pt x="163" y="158"/>
                  </a:lnTo>
                  <a:lnTo>
                    <a:pt x="158" y="158"/>
                  </a:lnTo>
                  <a:lnTo>
                    <a:pt x="158" y="158"/>
                  </a:lnTo>
                  <a:lnTo>
                    <a:pt x="158" y="163"/>
                  </a:lnTo>
                  <a:lnTo>
                    <a:pt x="158" y="163"/>
                  </a:lnTo>
                  <a:lnTo>
                    <a:pt x="158" y="163"/>
                  </a:lnTo>
                  <a:lnTo>
                    <a:pt x="158" y="163"/>
                  </a:lnTo>
                  <a:lnTo>
                    <a:pt x="158" y="163"/>
                  </a:lnTo>
                  <a:lnTo>
                    <a:pt x="154" y="167"/>
                  </a:lnTo>
                  <a:lnTo>
                    <a:pt x="154" y="167"/>
                  </a:lnTo>
                  <a:lnTo>
                    <a:pt x="154" y="167"/>
                  </a:lnTo>
                  <a:lnTo>
                    <a:pt x="154" y="167"/>
                  </a:lnTo>
                  <a:lnTo>
                    <a:pt x="154" y="167"/>
                  </a:lnTo>
                  <a:lnTo>
                    <a:pt x="154" y="167"/>
                  </a:lnTo>
                  <a:lnTo>
                    <a:pt x="154" y="172"/>
                  </a:lnTo>
                  <a:lnTo>
                    <a:pt x="154" y="172"/>
                  </a:lnTo>
                  <a:lnTo>
                    <a:pt x="154" y="172"/>
                  </a:lnTo>
                  <a:lnTo>
                    <a:pt x="154" y="172"/>
                  </a:lnTo>
                  <a:lnTo>
                    <a:pt x="154" y="176"/>
                  </a:lnTo>
                  <a:lnTo>
                    <a:pt x="154" y="176"/>
                  </a:lnTo>
                  <a:lnTo>
                    <a:pt x="154" y="176"/>
                  </a:lnTo>
                  <a:lnTo>
                    <a:pt x="154" y="176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9" y="185"/>
                  </a:lnTo>
                  <a:lnTo>
                    <a:pt x="149" y="185"/>
                  </a:lnTo>
                  <a:lnTo>
                    <a:pt x="149" y="190"/>
                  </a:lnTo>
                  <a:lnTo>
                    <a:pt x="149" y="190"/>
                  </a:lnTo>
                  <a:lnTo>
                    <a:pt x="149" y="190"/>
                  </a:lnTo>
                  <a:lnTo>
                    <a:pt x="149" y="190"/>
                  </a:lnTo>
                  <a:lnTo>
                    <a:pt x="149" y="194"/>
                  </a:lnTo>
                  <a:lnTo>
                    <a:pt x="144" y="194"/>
                  </a:lnTo>
                  <a:lnTo>
                    <a:pt x="144" y="194"/>
                  </a:lnTo>
                  <a:lnTo>
                    <a:pt x="144" y="199"/>
                  </a:lnTo>
                  <a:lnTo>
                    <a:pt x="144" y="199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49" y="203"/>
                  </a:lnTo>
                  <a:lnTo>
                    <a:pt x="149" y="203"/>
                  </a:lnTo>
                  <a:lnTo>
                    <a:pt x="154" y="203"/>
                  </a:lnTo>
                  <a:lnTo>
                    <a:pt x="154" y="203"/>
                  </a:lnTo>
                  <a:lnTo>
                    <a:pt x="154" y="208"/>
                  </a:lnTo>
                  <a:lnTo>
                    <a:pt x="154" y="208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8" y="212"/>
                  </a:lnTo>
                  <a:lnTo>
                    <a:pt x="158" y="217"/>
                  </a:lnTo>
                  <a:lnTo>
                    <a:pt x="158" y="221"/>
                  </a:lnTo>
                  <a:lnTo>
                    <a:pt x="158" y="221"/>
                  </a:lnTo>
                  <a:lnTo>
                    <a:pt x="158" y="226"/>
                  </a:lnTo>
                  <a:lnTo>
                    <a:pt x="158" y="226"/>
                  </a:lnTo>
                  <a:lnTo>
                    <a:pt x="158" y="226"/>
                  </a:lnTo>
                  <a:lnTo>
                    <a:pt x="158" y="226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3" y="235"/>
                  </a:lnTo>
                  <a:lnTo>
                    <a:pt x="163" y="235"/>
                  </a:lnTo>
                  <a:lnTo>
                    <a:pt x="163" y="235"/>
                  </a:lnTo>
                  <a:lnTo>
                    <a:pt x="158" y="235"/>
                  </a:lnTo>
                  <a:lnTo>
                    <a:pt x="158" y="235"/>
                  </a:lnTo>
                  <a:lnTo>
                    <a:pt x="154" y="235"/>
                  </a:lnTo>
                  <a:lnTo>
                    <a:pt x="154" y="235"/>
                  </a:lnTo>
                  <a:lnTo>
                    <a:pt x="149" y="235"/>
                  </a:lnTo>
                  <a:lnTo>
                    <a:pt x="149" y="235"/>
                  </a:lnTo>
                  <a:lnTo>
                    <a:pt x="149" y="240"/>
                  </a:lnTo>
                  <a:lnTo>
                    <a:pt x="149" y="240"/>
                  </a:lnTo>
                  <a:lnTo>
                    <a:pt x="149" y="240"/>
                  </a:lnTo>
                  <a:lnTo>
                    <a:pt x="149" y="240"/>
                  </a:lnTo>
                  <a:lnTo>
                    <a:pt x="144" y="240"/>
                  </a:lnTo>
                  <a:lnTo>
                    <a:pt x="144" y="240"/>
                  </a:lnTo>
                  <a:lnTo>
                    <a:pt x="140" y="240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0" y="249"/>
                  </a:lnTo>
                  <a:lnTo>
                    <a:pt x="140" y="249"/>
                  </a:lnTo>
                  <a:lnTo>
                    <a:pt x="140" y="249"/>
                  </a:lnTo>
                  <a:lnTo>
                    <a:pt x="140" y="249"/>
                  </a:lnTo>
                  <a:lnTo>
                    <a:pt x="140" y="249"/>
                  </a:lnTo>
                  <a:lnTo>
                    <a:pt x="135" y="253"/>
                  </a:lnTo>
                  <a:lnTo>
                    <a:pt x="135" y="253"/>
                  </a:lnTo>
                  <a:lnTo>
                    <a:pt x="135" y="253"/>
                  </a:lnTo>
                  <a:lnTo>
                    <a:pt x="131" y="258"/>
                  </a:lnTo>
                  <a:lnTo>
                    <a:pt x="131" y="258"/>
                  </a:lnTo>
                  <a:lnTo>
                    <a:pt x="126" y="262"/>
                  </a:lnTo>
                  <a:lnTo>
                    <a:pt x="126" y="262"/>
                  </a:lnTo>
                  <a:lnTo>
                    <a:pt x="122" y="267"/>
                  </a:lnTo>
                  <a:lnTo>
                    <a:pt x="122" y="267"/>
                  </a:lnTo>
                  <a:lnTo>
                    <a:pt x="122" y="267"/>
                  </a:lnTo>
                  <a:lnTo>
                    <a:pt x="122" y="267"/>
                  </a:lnTo>
                  <a:lnTo>
                    <a:pt x="117" y="271"/>
                  </a:lnTo>
                  <a:lnTo>
                    <a:pt x="113" y="271"/>
                  </a:lnTo>
                  <a:lnTo>
                    <a:pt x="113" y="271"/>
                  </a:lnTo>
                  <a:lnTo>
                    <a:pt x="108" y="271"/>
                  </a:lnTo>
                  <a:lnTo>
                    <a:pt x="108" y="271"/>
                  </a:lnTo>
                  <a:lnTo>
                    <a:pt x="104" y="271"/>
                  </a:lnTo>
                  <a:lnTo>
                    <a:pt x="104" y="271"/>
                  </a:lnTo>
                  <a:lnTo>
                    <a:pt x="99" y="271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6"/>
                  </a:lnTo>
                  <a:lnTo>
                    <a:pt x="95" y="276"/>
                  </a:lnTo>
                  <a:lnTo>
                    <a:pt x="95" y="276"/>
                  </a:lnTo>
                  <a:lnTo>
                    <a:pt x="95" y="276"/>
                  </a:lnTo>
                  <a:lnTo>
                    <a:pt x="95" y="276"/>
                  </a:lnTo>
                  <a:lnTo>
                    <a:pt x="99" y="280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95" y="285"/>
                  </a:lnTo>
                  <a:lnTo>
                    <a:pt x="90" y="285"/>
                  </a:lnTo>
                  <a:lnTo>
                    <a:pt x="90" y="285"/>
                  </a:lnTo>
                  <a:lnTo>
                    <a:pt x="90" y="289"/>
                  </a:lnTo>
                  <a:lnTo>
                    <a:pt x="90" y="289"/>
                  </a:lnTo>
                  <a:lnTo>
                    <a:pt x="86" y="289"/>
                  </a:lnTo>
                  <a:lnTo>
                    <a:pt x="86" y="289"/>
                  </a:lnTo>
                  <a:lnTo>
                    <a:pt x="81" y="289"/>
                  </a:lnTo>
                  <a:lnTo>
                    <a:pt x="77" y="289"/>
                  </a:lnTo>
                  <a:lnTo>
                    <a:pt x="72" y="289"/>
                  </a:lnTo>
                  <a:lnTo>
                    <a:pt x="72" y="289"/>
                  </a:lnTo>
                  <a:lnTo>
                    <a:pt x="68" y="294"/>
                  </a:lnTo>
                  <a:lnTo>
                    <a:pt x="68" y="294"/>
                  </a:lnTo>
                  <a:lnTo>
                    <a:pt x="68" y="294"/>
                  </a:lnTo>
                  <a:lnTo>
                    <a:pt x="63" y="294"/>
                  </a:lnTo>
                  <a:lnTo>
                    <a:pt x="63" y="298"/>
                  </a:lnTo>
                  <a:lnTo>
                    <a:pt x="63" y="298"/>
                  </a:lnTo>
                  <a:lnTo>
                    <a:pt x="59" y="298"/>
                  </a:lnTo>
                  <a:lnTo>
                    <a:pt x="59" y="298"/>
                  </a:lnTo>
                  <a:lnTo>
                    <a:pt x="59" y="298"/>
                  </a:lnTo>
                  <a:lnTo>
                    <a:pt x="54" y="298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50" y="294"/>
                  </a:lnTo>
                  <a:lnTo>
                    <a:pt x="50" y="294"/>
                  </a:lnTo>
                  <a:lnTo>
                    <a:pt x="50" y="298"/>
                  </a:lnTo>
                  <a:lnTo>
                    <a:pt x="45" y="298"/>
                  </a:lnTo>
                  <a:lnTo>
                    <a:pt x="45" y="298"/>
                  </a:lnTo>
                  <a:lnTo>
                    <a:pt x="41" y="298"/>
                  </a:lnTo>
                  <a:lnTo>
                    <a:pt x="41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8"/>
                  </a:lnTo>
                  <a:lnTo>
                    <a:pt x="36" y="294"/>
                  </a:lnTo>
                  <a:lnTo>
                    <a:pt x="36" y="294"/>
                  </a:lnTo>
                  <a:lnTo>
                    <a:pt x="36" y="294"/>
                  </a:lnTo>
                  <a:lnTo>
                    <a:pt x="32" y="294"/>
                  </a:lnTo>
                  <a:lnTo>
                    <a:pt x="32" y="289"/>
                  </a:lnTo>
                  <a:lnTo>
                    <a:pt x="32" y="285"/>
                  </a:lnTo>
                  <a:lnTo>
                    <a:pt x="27" y="280"/>
                  </a:lnTo>
                  <a:lnTo>
                    <a:pt x="27" y="276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18" y="271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2"/>
                  </a:lnTo>
                  <a:lnTo>
                    <a:pt x="9" y="262"/>
                  </a:lnTo>
                  <a:lnTo>
                    <a:pt x="9" y="262"/>
                  </a:lnTo>
                  <a:lnTo>
                    <a:pt x="9" y="258"/>
                  </a:lnTo>
                  <a:lnTo>
                    <a:pt x="9" y="258"/>
                  </a:lnTo>
                  <a:lnTo>
                    <a:pt x="9" y="253"/>
                  </a:lnTo>
                  <a:lnTo>
                    <a:pt x="13" y="253"/>
                  </a:lnTo>
                  <a:lnTo>
                    <a:pt x="13" y="253"/>
                  </a:lnTo>
                  <a:lnTo>
                    <a:pt x="18" y="253"/>
                  </a:lnTo>
                  <a:lnTo>
                    <a:pt x="22" y="253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53"/>
                  </a:lnTo>
                  <a:lnTo>
                    <a:pt x="36" y="253"/>
                  </a:lnTo>
                  <a:lnTo>
                    <a:pt x="36" y="253"/>
                  </a:lnTo>
                  <a:lnTo>
                    <a:pt x="36" y="253"/>
                  </a:lnTo>
                  <a:lnTo>
                    <a:pt x="32" y="249"/>
                  </a:lnTo>
                  <a:lnTo>
                    <a:pt x="32" y="249"/>
                  </a:lnTo>
                  <a:lnTo>
                    <a:pt x="27" y="244"/>
                  </a:lnTo>
                  <a:lnTo>
                    <a:pt x="27" y="240"/>
                  </a:lnTo>
                  <a:lnTo>
                    <a:pt x="27" y="235"/>
                  </a:lnTo>
                  <a:lnTo>
                    <a:pt x="27" y="230"/>
                  </a:lnTo>
                  <a:lnTo>
                    <a:pt x="27" y="230"/>
                  </a:lnTo>
                  <a:lnTo>
                    <a:pt x="27" y="226"/>
                  </a:lnTo>
                  <a:lnTo>
                    <a:pt x="27" y="226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2" y="212"/>
                  </a:lnTo>
                  <a:lnTo>
                    <a:pt x="22" y="212"/>
                  </a:lnTo>
                  <a:lnTo>
                    <a:pt x="22" y="212"/>
                  </a:lnTo>
                  <a:lnTo>
                    <a:pt x="22" y="208"/>
                  </a:lnTo>
                  <a:lnTo>
                    <a:pt x="22" y="203"/>
                  </a:lnTo>
                  <a:lnTo>
                    <a:pt x="18" y="203"/>
                  </a:lnTo>
                  <a:lnTo>
                    <a:pt x="18" y="199"/>
                  </a:lnTo>
                  <a:lnTo>
                    <a:pt x="18" y="199"/>
                  </a:lnTo>
                  <a:lnTo>
                    <a:pt x="18" y="194"/>
                  </a:lnTo>
                  <a:lnTo>
                    <a:pt x="13" y="194"/>
                  </a:lnTo>
                  <a:lnTo>
                    <a:pt x="9" y="194"/>
                  </a:lnTo>
                  <a:lnTo>
                    <a:pt x="4" y="190"/>
                  </a:lnTo>
                  <a:lnTo>
                    <a:pt x="4" y="185"/>
                  </a:lnTo>
                  <a:lnTo>
                    <a:pt x="0" y="185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4" y="158"/>
                  </a:lnTo>
                  <a:lnTo>
                    <a:pt x="9" y="149"/>
                  </a:lnTo>
                  <a:lnTo>
                    <a:pt x="13" y="145"/>
                  </a:lnTo>
                  <a:lnTo>
                    <a:pt x="18" y="136"/>
                  </a:lnTo>
                  <a:lnTo>
                    <a:pt x="27" y="126"/>
                  </a:lnTo>
                  <a:lnTo>
                    <a:pt x="32" y="122"/>
                  </a:lnTo>
                  <a:lnTo>
                    <a:pt x="32" y="113"/>
                  </a:lnTo>
                  <a:lnTo>
                    <a:pt x="36" y="104"/>
                  </a:lnTo>
                  <a:lnTo>
                    <a:pt x="36" y="95"/>
                  </a:lnTo>
                  <a:lnTo>
                    <a:pt x="36" y="86"/>
                  </a:lnTo>
                  <a:lnTo>
                    <a:pt x="36" y="81"/>
                  </a:lnTo>
                  <a:lnTo>
                    <a:pt x="36" y="77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36" y="54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6" y="45"/>
                  </a:lnTo>
                  <a:lnTo>
                    <a:pt x="27" y="41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27"/>
                  </a:lnTo>
                  <a:lnTo>
                    <a:pt x="22" y="18"/>
                  </a:lnTo>
                  <a:lnTo>
                    <a:pt x="22" y="9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41" y="0"/>
                  </a:lnTo>
                  <a:lnTo>
                    <a:pt x="45" y="4"/>
                  </a:lnTo>
                  <a:lnTo>
                    <a:pt x="54" y="9"/>
                  </a:lnTo>
                  <a:lnTo>
                    <a:pt x="63" y="13"/>
                  </a:lnTo>
                  <a:lnTo>
                    <a:pt x="68" y="18"/>
                  </a:lnTo>
                  <a:lnTo>
                    <a:pt x="77" y="23"/>
                  </a:lnTo>
                  <a:lnTo>
                    <a:pt x="86" y="27"/>
                  </a:lnTo>
                  <a:lnTo>
                    <a:pt x="95" y="32"/>
                  </a:lnTo>
                  <a:lnTo>
                    <a:pt x="104" y="36"/>
                  </a:lnTo>
                  <a:lnTo>
                    <a:pt x="113" y="41"/>
                  </a:lnTo>
                  <a:lnTo>
                    <a:pt x="117" y="45"/>
                  </a:lnTo>
                  <a:lnTo>
                    <a:pt x="126" y="50"/>
                  </a:lnTo>
                  <a:lnTo>
                    <a:pt x="135" y="54"/>
                  </a:lnTo>
                  <a:lnTo>
                    <a:pt x="144" y="59"/>
                  </a:lnTo>
                  <a:lnTo>
                    <a:pt x="154" y="63"/>
                  </a:lnTo>
                  <a:lnTo>
                    <a:pt x="163" y="63"/>
                  </a:lnTo>
                  <a:lnTo>
                    <a:pt x="167" y="68"/>
                  </a:lnTo>
                  <a:lnTo>
                    <a:pt x="176" y="72"/>
                  </a:lnTo>
                  <a:lnTo>
                    <a:pt x="176" y="81"/>
                  </a:lnTo>
                  <a:lnTo>
                    <a:pt x="176" y="90"/>
                  </a:lnTo>
                  <a:lnTo>
                    <a:pt x="176" y="99"/>
                  </a:lnTo>
                  <a:lnTo>
                    <a:pt x="176" y="108"/>
                  </a:lnTo>
                  <a:lnTo>
                    <a:pt x="181" y="117"/>
                  </a:lnTo>
                  <a:lnTo>
                    <a:pt x="181" y="126"/>
                  </a:lnTo>
                  <a:lnTo>
                    <a:pt x="181" y="131"/>
                  </a:lnTo>
                  <a:lnTo>
                    <a:pt x="181" y="140"/>
                  </a:lnTo>
                  <a:lnTo>
                    <a:pt x="181" y="14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1" name="Freeform 158">
              <a:extLst>
                <a:ext uri="{FF2B5EF4-FFF2-40B4-BE49-F238E27FC236}">
                  <a16:creationId xmlns:a16="http://schemas.microsoft.com/office/drawing/2014/main" id="{92C998E3-294E-8196-22F3-E59A81E2F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76" y="2614614"/>
              <a:ext cx="50800" cy="150813"/>
            </a:xfrm>
            <a:custGeom>
              <a:avLst/>
              <a:gdLst>
                <a:gd name="T0" fmla="*/ 9 w 32"/>
                <a:gd name="T1" fmla="*/ 5 h 95"/>
                <a:gd name="T2" fmla="*/ 14 w 32"/>
                <a:gd name="T3" fmla="*/ 5 h 95"/>
                <a:gd name="T4" fmla="*/ 14 w 32"/>
                <a:gd name="T5" fmla="*/ 10 h 95"/>
                <a:gd name="T6" fmla="*/ 14 w 32"/>
                <a:gd name="T7" fmla="*/ 19 h 95"/>
                <a:gd name="T8" fmla="*/ 23 w 32"/>
                <a:gd name="T9" fmla="*/ 23 h 95"/>
                <a:gd name="T10" fmla="*/ 23 w 32"/>
                <a:gd name="T11" fmla="*/ 32 h 95"/>
                <a:gd name="T12" fmla="*/ 23 w 32"/>
                <a:gd name="T13" fmla="*/ 37 h 95"/>
                <a:gd name="T14" fmla="*/ 27 w 32"/>
                <a:gd name="T15" fmla="*/ 46 h 95"/>
                <a:gd name="T16" fmla="*/ 27 w 32"/>
                <a:gd name="T17" fmla="*/ 59 h 95"/>
                <a:gd name="T18" fmla="*/ 27 w 32"/>
                <a:gd name="T19" fmla="*/ 77 h 95"/>
                <a:gd name="T20" fmla="*/ 27 w 32"/>
                <a:gd name="T21" fmla="*/ 82 h 95"/>
                <a:gd name="T22" fmla="*/ 27 w 32"/>
                <a:gd name="T23" fmla="*/ 86 h 95"/>
                <a:gd name="T24" fmla="*/ 32 w 32"/>
                <a:gd name="T25" fmla="*/ 91 h 95"/>
                <a:gd name="T26" fmla="*/ 23 w 32"/>
                <a:gd name="T27" fmla="*/ 95 h 95"/>
                <a:gd name="T28" fmla="*/ 18 w 32"/>
                <a:gd name="T29" fmla="*/ 95 h 95"/>
                <a:gd name="T30" fmla="*/ 18 w 32"/>
                <a:gd name="T31" fmla="*/ 91 h 95"/>
                <a:gd name="T32" fmla="*/ 14 w 32"/>
                <a:gd name="T33" fmla="*/ 91 h 95"/>
                <a:gd name="T34" fmla="*/ 14 w 32"/>
                <a:gd name="T35" fmla="*/ 86 h 95"/>
                <a:gd name="T36" fmla="*/ 9 w 32"/>
                <a:gd name="T37" fmla="*/ 86 h 95"/>
                <a:gd name="T38" fmla="*/ 9 w 32"/>
                <a:gd name="T39" fmla="*/ 82 h 95"/>
                <a:gd name="T40" fmla="*/ 9 w 32"/>
                <a:gd name="T41" fmla="*/ 77 h 95"/>
                <a:gd name="T42" fmla="*/ 9 w 32"/>
                <a:gd name="T43" fmla="*/ 77 h 95"/>
                <a:gd name="T44" fmla="*/ 9 w 32"/>
                <a:gd name="T45" fmla="*/ 73 h 95"/>
                <a:gd name="T46" fmla="*/ 9 w 32"/>
                <a:gd name="T47" fmla="*/ 68 h 95"/>
                <a:gd name="T48" fmla="*/ 9 w 32"/>
                <a:gd name="T49" fmla="*/ 55 h 95"/>
                <a:gd name="T50" fmla="*/ 14 w 32"/>
                <a:gd name="T51" fmla="*/ 55 h 95"/>
                <a:gd name="T52" fmla="*/ 9 w 32"/>
                <a:gd name="T53" fmla="*/ 50 h 95"/>
                <a:gd name="T54" fmla="*/ 9 w 32"/>
                <a:gd name="T55" fmla="*/ 46 h 95"/>
                <a:gd name="T56" fmla="*/ 9 w 32"/>
                <a:gd name="T57" fmla="*/ 41 h 95"/>
                <a:gd name="T58" fmla="*/ 9 w 32"/>
                <a:gd name="T59" fmla="*/ 37 h 95"/>
                <a:gd name="T60" fmla="*/ 9 w 32"/>
                <a:gd name="T61" fmla="*/ 32 h 95"/>
                <a:gd name="T62" fmla="*/ 5 w 32"/>
                <a:gd name="T63" fmla="*/ 32 h 95"/>
                <a:gd name="T64" fmla="*/ 5 w 32"/>
                <a:gd name="T65" fmla="*/ 32 h 95"/>
                <a:gd name="T66" fmla="*/ 5 w 32"/>
                <a:gd name="T67" fmla="*/ 32 h 95"/>
                <a:gd name="T68" fmla="*/ 5 w 32"/>
                <a:gd name="T69" fmla="*/ 28 h 95"/>
                <a:gd name="T70" fmla="*/ 5 w 32"/>
                <a:gd name="T71" fmla="*/ 28 h 95"/>
                <a:gd name="T72" fmla="*/ 5 w 32"/>
                <a:gd name="T73" fmla="*/ 28 h 95"/>
                <a:gd name="T74" fmla="*/ 5 w 32"/>
                <a:gd name="T75" fmla="*/ 19 h 95"/>
                <a:gd name="T76" fmla="*/ 5 w 32"/>
                <a:gd name="T77" fmla="*/ 14 h 95"/>
                <a:gd name="T78" fmla="*/ 0 w 32"/>
                <a:gd name="T79" fmla="*/ 14 h 95"/>
                <a:gd name="T80" fmla="*/ 0 w 32"/>
                <a:gd name="T81" fmla="*/ 10 h 95"/>
                <a:gd name="T82" fmla="*/ 0 w 32"/>
                <a:gd name="T83" fmla="*/ 5 h 95"/>
                <a:gd name="T84" fmla="*/ 5 w 32"/>
                <a:gd name="T85" fmla="*/ 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" h="95">
                  <a:moveTo>
                    <a:pt x="9" y="5"/>
                  </a:move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8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7" y="46"/>
                  </a:lnTo>
                  <a:lnTo>
                    <a:pt x="27" y="50"/>
                  </a:lnTo>
                  <a:lnTo>
                    <a:pt x="27" y="55"/>
                  </a:lnTo>
                  <a:lnTo>
                    <a:pt x="27" y="59"/>
                  </a:lnTo>
                  <a:lnTo>
                    <a:pt x="27" y="64"/>
                  </a:lnTo>
                  <a:lnTo>
                    <a:pt x="27" y="73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32" y="91"/>
                  </a:lnTo>
                  <a:lnTo>
                    <a:pt x="32" y="91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3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8" y="91"/>
                  </a:lnTo>
                  <a:lnTo>
                    <a:pt x="18" y="91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4"/>
                  </a:lnTo>
                  <a:lnTo>
                    <a:pt x="9" y="59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9" y="46"/>
                  </a:lnTo>
                  <a:lnTo>
                    <a:pt x="9" y="46"/>
                  </a:lnTo>
                  <a:lnTo>
                    <a:pt x="9" y="46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5"/>
                  </a:lnTo>
                  <a:lnTo>
                    <a:pt x="9" y="5"/>
                  </a:lnTo>
                  <a:lnTo>
                    <a:pt x="9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2" name="Freeform 159">
              <a:extLst>
                <a:ext uri="{FF2B5EF4-FFF2-40B4-BE49-F238E27FC236}">
                  <a16:creationId xmlns:a16="http://schemas.microsoft.com/office/drawing/2014/main" id="{079901E5-BE00-1B7C-F76F-66FA9E92D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2306639"/>
              <a:ext cx="244475" cy="466725"/>
            </a:xfrm>
            <a:custGeom>
              <a:avLst/>
              <a:gdLst>
                <a:gd name="T0" fmla="*/ 41 w 154"/>
                <a:gd name="T1" fmla="*/ 0 h 294"/>
                <a:gd name="T2" fmla="*/ 45 w 154"/>
                <a:gd name="T3" fmla="*/ 9 h 294"/>
                <a:gd name="T4" fmla="*/ 54 w 154"/>
                <a:gd name="T5" fmla="*/ 18 h 294"/>
                <a:gd name="T6" fmla="*/ 63 w 154"/>
                <a:gd name="T7" fmla="*/ 27 h 294"/>
                <a:gd name="T8" fmla="*/ 63 w 154"/>
                <a:gd name="T9" fmla="*/ 41 h 294"/>
                <a:gd name="T10" fmla="*/ 63 w 154"/>
                <a:gd name="T11" fmla="*/ 59 h 294"/>
                <a:gd name="T12" fmla="*/ 77 w 154"/>
                <a:gd name="T13" fmla="*/ 50 h 294"/>
                <a:gd name="T14" fmla="*/ 81 w 154"/>
                <a:gd name="T15" fmla="*/ 45 h 294"/>
                <a:gd name="T16" fmla="*/ 90 w 154"/>
                <a:gd name="T17" fmla="*/ 50 h 294"/>
                <a:gd name="T18" fmla="*/ 99 w 154"/>
                <a:gd name="T19" fmla="*/ 41 h 294"/>
                <a:gd name="T20" fmla="*/ 104 w 154"/>
                <a:gd name="T21" fmla="*/ 41 h 294"/>
                <a:gd name="T22" fmla="*/ 122 w 154"/>
                <a:gd name="T23" fmla="*/ 54 h 294"/>
                <a:gd name="T24" fmla="*/ 131 w 154"/>
                <a:gd name="T25" fmla="*/ 77 h 294"/>
                <a:gd name="T26" fmla="*/ 145 w 154"/>
                <a:gd name="T27" fmla="*/ 86 h 294"/>
                <a:gd name="T28" fmla="*/ 149 w 154"/>
                <a:gd name="T29" fmla="*/ 100 h 294"/>
                <a:gd name="T30" fmla="*/ 149 w 154"/>
                <a:gd name="T31" fmla="*/ 113 h 294"/>
                <a:gd name="T32" fmla="*/ 145 w 154"/>
                <a:gd name="T33" fmla="*/ 122 h 294"/>
                <a:gd name="T34" fmla="*/ 136 w 154"/>
                <a:gd name="T35" fmla="*/ 118 h 294"/>
                <a:gd name="T36" fmla="*/ 117 w 154"/>
                <a:gd name="T37" fmla="*/ 118 h 294"/>
                <a:gd name="T38" fmla="*/ 108 w 154"/>
                <a:gd name="T39" fmla="*/ 127 h 294"/>
                <a:gd name="T40" fmla="*/ 99 w 154"/>
                <a:gd name="T41" fmla="*/ 136 h 294"/>
                <a:gd name="T42" fmla="*/ 108 w 154"/>
                <a:gd name="T43" fmla="*/ 158 h 294"/>
                <a:gd name="T44" fmla="*/ 113 w 154"/>
                <a:gd name="T45" fmla="*/ 172 h 294"/>
                <a:gd name="T46" fmla="*/ 104 w 154"/>
                <a:gd name="T47" fmla="*/ 163 h 294"/>
                <a:gd name="T48" fmla="*/ 95 w 154"/>
                <a:gd name="T49" fmla="*/ 154 h 294"/>
                <a:gd name="T50" fmla="*/ 77 w 154"/>
                <a:gd name="T51" fmla="*/ 145 h 294"/>
                <a:gd name="T52" fmla="*/ 68 w 154"/>
                <a:gd name="T53" fmla="*/ 136 h 294"/>
                <a:gd name="T54" fmla="*/ 63 w 154"/>
                <a:gd name="T55" fmla="*/ 154 h 294"/>
                <a:gd name="T56" fmla="*/ 59 w 154"/>
                <a:gd name="T57" fmla="*/ 181 h 294"/>
                <a:gd name="T58" fmla="*/ 54 w 154"/>
                <a:gd name="T59" fmla="*/ 208 h 294"/>
                <a:gd name="T60" fmla="*/ 68 w 154"/>
                <a:gd name="T61" fmla="*/ 222 h 294"/>
                <a:gd name="T62" fmla="*/ 77 w 154"/>
                <a:gd name="T63" fmla="*/ 240 h 294"/>
                <a:gd name="T64" fmla="*/ 81 w 154"/>
                <a:gd name="T65" fmla="*/ 262 h 294"/>
                <a:gd name="T66" fmla="*/ 77 w 154"/>
                <a:gd name="T67" fmla="*/ 249 h 294"/>
                <a:gd name="T68" fmla="*/ 86 w 154"/>
                <a:gd name="T69" fmla="*/ 262 h 294"/>
                <a:gd name="T70" fmla="*/ 108 w 154"/>
                <a:gd name="T71" fmla="*/ 276 h 294"/>
                <a:gd name="T72" fmla="*/ 104 w 154"/>
                <a:gd name="T73" fmla="*/ 289 h 294"/>
                <a:gd name="T74" fmla="*/ 99 w 154"/>
                <a:gd name="T75" fmla="*/ 289 h 294"/>
                <a:gd name="T76" fmla="*/ 95 w 154"/>
                <a:gd name="T77" fmla="*/ 285 h 294"/>
                <a:gd name="T78" fmla="*/ 90 w 154"/>
                <a:gd name="T79" fmla="*/ 276 h 294"/>
                <a:gd name="T80" fmla="*/ 77 w 154"/>
                <a:gd name="T81" fmla="*/ 271 h 294"/>
                <a:gd name="T82" fmla="*/ 68 w 154"/>
                <a:gd name="T83" fmla="*/ 262 h 294"/>
                <a:gd name="T84" fmla="*/ 59 w 154"/>
                <a:gd name="T85" fmla="*/ 253 h 294"/>
                <a:gd name="T86" fmla="*/ 50 w 154"/>
                <a:gd name="T87" fmla="*/ 240 h 294"/>
                <a:gd name="T88" fmla="*/ 41 w 154"/>
                <a:gd name="T89" fmla="*/ 235 h 294"/>
                <a:gd name="T90" fmla="*/ 45 w 154"/>
                <a:gd name="T91" fmla="*/ 204 h 294"/>
                <a:gd name="T92" fmla="*/ 50 w 154"/>
                <a:gd name="T93" fmla="*/ 190 h 294"/>
                <a:gd name="T94" fmla="*/ 59 w 154"/>
                <a:gd name="T95" fmla="*/ 172 h 294"/>
                <a:gd name="T96" fmla="*/ 50 w 154"/>
                <a:gd name="T97" fmla="*/ 154 h 294"/>
                <a:gd name="T98" fmla="*/ 45 w 154"/>
                <a:gd name="T99" fmla="*/ 136 h 294"/>
                <a:gd name="T100" fmla="*/ 32 w 154"/>
                <a:gd name="T101" fmla="*/ 118 h 294"/>
                <a:gd name="T102" fmla="*/ 27 w 154"/>
                <a:gd name="T103" fmla="*/ 104 h 294"/>
                <a:gd name="T104" fmla="*/ 27 w 154"/>
                <a:gd name="T105" fmla="*/ 90 h 294"/>
                <a:gd name="T106" fmla="*/ 27 w 154"/>
                <a:gd name="T107" fmla="*/ 81 h 294"/>
                <a:gd name="T108" fmla="*/ 18 w 154"/>
                <a:gd name="T109" fmla="*/ 68 h 294"/>
                <a:gd name="T110" fmla="*/ 9 w 154"/>
                <a:gd name="T111" fmla="*/ 50 h 294"/>
                <a:gd name="T112" fmla="*/ 0 w 154"/>
                <a:gd name="T113" fmla="*/ 41 h 294"/>
                <a:gd name="T114" fmla="*/ 5 w 154"/>
                <a:gd name="T115" fmla="*/ 36 h 294"/>
                <a:gd name="T116" fmla="*/ 5 w 154"/>
                <a:gd name="T117" fmla="*/ 18 h 294"/>
                <a:gd name="T118" fmla="*/ 14 w 154"/>
                <a:gd name="T119" fmla="*/ 14 h 294"/>
                <a:gd name="T120" fmla="*/ 23 w 154"/>
                <a:gd name="T121" fmla="*/ 9 h 294"/>
                <a:gd name="T122" fmla="*/ 27 w 154"/>
                <a:gd name="T123" fmla="*/ 5 h 294"/>
                <a:gd name="T124" fmla="*/ 32 w 154"/>
                <a:gd name="T125" fmla="*/ 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4" h="294">
                  <a:moveTo>
                    <a:pt x="36" y="0"/>
                  </a:moveTo>
                  <a:lnTo>
                    <a:pt x="36" y="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14"/>
                  </a:lnTo>
                  <a:lnTo>
                    <a:pt x="45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23"/>
                  </a:lnTo>
                  <a:lnTo>
                    <a:pt x="63" y="23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32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4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7" y="50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77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6" y="45"/>
                  </a:lnTo>
                  <a:lnTo>
                    <a:pt x="86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45"/>
                  </a:lnTo>
                  <a:lnTo>
                    <a:pt x="99" y="45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104" y="41"/>
                  </a:lnTo>
                  <a:lnTo>
                    <a:pt x="104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7" y="45"/>
                  </a:lnTo>
                  <a:lnTo>
                    <a:pt x="117" y="50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6" y="54"/>
                  </a:lnTo>
                  <a:lnTo>
                    <a:pt x="126" y="59"/>
                  </a:lnTo>
                  <a:lnTo>
                    <a:pt x="131" y="59"/>
                  </a:lnTo>
                  <a:lnTo>
                    <a:pt x="131" y="63"/>
                  </a:lnTo>
                  <a:lnTo>
                    <a:pt x="131" y="68"/>
                  </a:lnTo>
                  <a:lnTo>
                    <a:pt x="131" y="72"/>
                  </a:lnTo>
                  <a:lnTo>
                    <a:pt x="131" y="77"/>
                  </a:lnTo>
                  <a:lnTo>
                    <a:pt x="136" y="81"/>
                  </a:lnTo>
                  <a:lnTo>
                    <a:pt x="136" y="81"/>
                  </a:lnTo>
                  <a:lnTo>
                    <a:pt x="140" y="81"/>
                  </a:lnTo>
                  <a:lnTo>
                    <a:pt x="140" y="86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9" y="90"/>
                  </a:lnTo>
                  <a:lnTo>
                    <a:pt x="149" y="90"/>
                  </a:lnTo>
                  <a:lnTo>
                    <a:pt x="149" y="90"/>
                  </a:lnTo>
                  <a:lnTo>
                    <a:pt x="149" y="95"/>
                  </a:lnTo>
                  <a:lnTo>
                    <a:pt x="149" y="95"/>
                  </a:lnTo>
                  <a:lnTo>
                    <a:pt x="149" y="100"/>
                  </a:lnTo>
                  <a:lnTo>
                    <a:pt x="149" y="100"/>
                  </a:lnTo>
                  <a:lnTo>
                    <a:pt x="149" y="100"/>
                  </a:lnTo>
                  <a:lnTo>
                    <a:pt x="149" y="100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49" y="109"/>
                  </a:lnTo>
                  <a:lnTo>
                    <a:pt x="149" y="109"/>
                  </a:lnTo>
                  <a:lnTo>
                    <a:pt x="149" y="113"/>
                  </a:lnTo>
                  <a:lnTo>
                    <a:pt x="154" y="113"/>
                  </a:lnTo>
                  <a:lnTo>
                    <a:pt x="149" y="113"/>
                  </a:lnTo>
                  <a:lnTo>
                    <a:pt x="149" y="118"/>
                  </a:lnTo>
                  <a:lnTo>
                    <a:pt x="149" y="118"/>
                  </a:lnTo>
                  <a:lnTo>
                    <a:pt x="149" y="118"/>
                  </a:lnTo>
                  <a:lnTo>
                    <a:pt x="149" y="118"/>
                  </a:lnTo>
                  <a:lnTo>
                    <a:pt x="145" y="118"/>
                  </a:lnTo>
                  <a:lnTo>
                    <a:pt x="145" y="122"/>
                  </a:lnTo>
                  <a:lnTo>
                    <a:pt x="145" y="122"/>
                  </a:lnTo>
                  <a:lnTo>
                    <a:pt x="145" y="122"/>
                  </a:lnTo>
                  <a:lnTo>
                    <a:pt x="145" y="122"/>
                  </a:lnTo>
                  <a:lnTo>
                    <a:pt x="145" y="122"/>
                  </a:lnTo>
                  <a:lnTo>
                    <a:pt x="145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1" y="118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2" y="118"/>
                  </a:lnTo>
                  <a:lnTo>
                    <a:pt x="122" y="118"/>
                  </a:lnTo>
                  <a:lnTo>
                    <a:pt x="117" y="118"/>
                  </a:lnTo>
                  <a:lnTo>
                    <a:pt x="117" y="118"/>
                  </a:lnTo>
                  <a:lnTo>
                    <a:pt x="117" y="118"/>
                  </a:lnTo>
                  <a:lnTo>
                    <a:pt x="113" y="118"/>
                  </a:lnTo>
                  <a:lnTo>
                    <a:pt x="113" y="122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08" y="127"/>
                  </a:lnTo>
                  <a:lnTo>
                    <a:pt x="108" y="127"/>
                  </a:lnTo>
                  <a:lnTo>
                    <a:pt x="108" y="131"/>
                  </a:lnTo>
                  <a:lnTo>
                    <a:pt x="104" y="131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99" y="136"/>
                  </a:lnTo>
                  <a:lnTo>
                    <a:pt x="99" y="136"/>
                  </a:lnTo>
                  <a:lnTo>
                    <a:pt x="99" y="140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9"/>
                  </a:lnTo>
                  <a:lnTo>
                    <a:pt x="104" y="154"/>
                  </a:lnTo>
                  <a:lnTo>
                    <a:pt x="108" y="154"/>
                  </a:lnTo>
                  <a:lnTo>
                    <a:pt x="108" y="158"/>
                  </a:lnTo>
                  <a:lnTo>
                    <a:pt x="113" y="158"/>
                  </a:lnTo>
                  <a:lnTo>
                    <a:pt x="108" y="158"/>
                  </a:lnTo>
                  <a:lnTo>
                    <a:pt x="108" y="163"/>
                  </a:lnTo>
                  <a:lnTo>
                    <a:pt x="113" y="163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3" y="172"/>
                  </a:lnTo>
                  <a:lnTo>
                    <a:pt x="113" y="167"/>
                  </a:lnTo>
                  <a:lnTo>
                    <a:pt x="113" y="167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58"/>
                  </a:lnTo>
                  <a:lnTo>
                    <a:pt x="104" y="158"/>
                  </a:lnTo>
                  <a:lnTo>
                    <a:pt x="104" y="158"/>
                  </a:lnTo>
                  <a:lnTo>
                    <a:pt x="99" y="158"/>
                  </a:lnTo>
                  <a:lnTo>
                    <a:pt x="99" y="154"/>
                  </a:lnTo>
                  <a:lnTo>
                    <a:pt x="95" y="154"/>
                  </a:lnTo>
                  <a:lnTo>
                    <a:pt x="95" y="154"/>
                  </a:lnTo>
                  <a:lnTo>
                    <a:pt x="95" y="154"/>
                  </a:lnTo>
                  <a:lnTo>
                    <a:pt x="90" y="154"/>
                  </a:lnTo>
                  <a:lnTo>
                    <a:pt x="86" y="154"/>
                  </a:lnTo>
                  <a:lnTo>
                    <a:pt x="81" y="154"/>
                  </a:lnTo>
                  <a:lnTo>
                    <a:pt x="81" y="154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77" y="149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7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68" y="136"/>
                  </a:lnTo>
                  <a:lnTo>
                    <a:pt x="63" y="136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59" y="145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3" y="154"/>
                  </a:lnTo>
                  <a:lnTo>
                    <a:pt x="63" y="154"/>
                  </a:lnTo>
                  <a:lnTo>
                    <a:pt x="63" y="158"/>
                  </a:lnTo>
                  <a:lnTo>
                    <a:pt x="63" y="163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72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9" y="181"/>
                  </a:lnTo>
                  <a:lnTo>
                    <a:pt x="59" y="185"/>
                  </a:lnTo>
                  <a:lnTo>
                    <a:pt x="59" y="190"/>
                  </a:lnTo>
                  <a:lnTo>
                    <a:pt x="54" y="194"/>
                  </a:lnTo>
                  <a:lnTo>
                    <a:pt x="54" y="199"/>
                  </a:lnTo>
                  <a:lnTo>
                    <a:pt x="54" y="199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8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9" y="217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8" y="226"/>
                  </a:lnTo>
                  <a:lnTo>
                    <a:pt x="72" y="235"/>
                  </a:lnTo>
                  <a:lnTo>
                    <a:pt x="72" y="235"/>
                  </a:lnTo>
                  <a:lnTo>
                    <a:pt x="72" y="235"/>
                  </a:lnTo>
                  <a:lnTo>
                    <a:pt x="72" y="240"/>
                  </a:lnTo>
                  <a:lnTo>
                    <a:pt x="77" y="240"/>
                  </a:lnTo>
                  <a:lnTo>
                    <a:pt x="77" y="235"/>
                  </a:lnTo>
                  <a:lnTo>
                    <a:pt x="77" y="235"/>
                  </a:lnTo>
                  <a:lnTo>
                    <a:pt x="77" y="240"/>
                  </a:lnTo>
                  <a:lnTo>
                    <a:pt x="77" y="240"/>
                  </a:lnTo>
                  <a:lnTo>
                    <a:pt x="81" y="258"/>
                  </a:lnTo>
                  <a:lnTo>
                    <a:pt x="81" y="258"/>
                  </a:lnTo>
                  <a:lnTo>
                    <a:pt x="86" y="262"/>
                  </a:lnTo>
                  <a:lnTo>
                    <a:pt x="81" y="262"/>
                  </a:lnTo>
                  <a:lnTo>
                    <a:pt x="81" y="258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77" y="253"/>
                  </a:lnTo>
                  <a:lnTo>
                    <a:pt x="77" y="253"/>
                  </a:lnTo>
                  <a:lnTo>
                    <a:pt x="81" y="253"/>
                  </a:lnTo>
                  <a:lnTo>
                    <a:pt x="77" y="253"/>
                  </a:lnTo>
                  <a:lnTo>
                    <a:pt x="77" y="249"/>
                  </a:lnTo>
                  <a:lnTo>
                    <a:pt x="77" y="253"/>
                  </a:lnTo>
                  <a:lnTo>
                    <a:pt x="77" y="253"/>
                  </a:lnTo>
                  <a:lnTo>
                    <a:pt x="77" y="258"/>
                  </a:lnTo>
                  <a:lnTo>
                    <a:pt x="81" y="262"/>
                  </a:lnTo>
                  <a:lnTo>
                    <a:pt x="81" y="262"/>
                  </a:lnTo>
                  <a:lnTo>
                    <a:pt x="81" y="262"/>
                  </a:lnTo>
                  <a:lnTo>
                    <a:pt x="86" y="262"/>
                  </a:lnTo>
                  <a:lnTo>
                    <a:pt x="86" y="262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5" y="267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104" y="271"/>
                  </a:lnTo>
                  <a:lnTo>
                    <a:pt x="108" y="276"/>
                  </a:lnTo>
                  <a:lnTo>
                    <a:pt x="113" y="280"/>
                  </a:lnTo>
                  <a:lnTo>
                    <a:pt x="113" y="280"/>
                  </a:lnTo>
                  <a:lnTo>
                    <a:pt x="113" y="285"/>
                  </a:lnTo>
                  <a:lnTo>
                    <a:pt x="108" y="285"/>
                  </a:lnTo>
                  <a:lnTo>
                    <a:pt x="108" y="289"/>
                  </a:lnTo>
                  <a:lnTo>
                    <a:pt x="108" y="289"/>
                  </a:lnTo>
                  <a:lnTo>
                    <a:pt x="108" y="289"/>
                  </a:lnTo>
                  <a:lnTo>
                    <a:pt x="104" y="289"/>
                  </a:lnTo>
                  <a:lnTo>
                    <a:pt x="104" y="289"/>
                  </a:lnTo>
                  <a:lnTo>
                    <a:pt x="104" y="289"/>
                  </a:lnTo>
                  <a:lnTo>
                    <a:pt x="104" y="289"/>
                  </a:lnTo>
                  <a:lnTo>
                    <a:pt x="104" y="289"/>
                  </a:lnTo>
                  <a:lnTo>
                    <a:pt x="104" y="289"/>
                  </a:lnTo>
                  <a:lnTo>
                    <a:pt x="99" y="289"/>
                  </a:lnTo>
                  <a:lnTo>
                    <a:pt x="99" y="289"/>
                  </a:lnTo>
                  <a:lnTo>
                    <a:pt x="99" y="289"/>
                  </a:lnTo>
                  <a:lnTo>
                    <a:pt x="95" y="294"/>
                  </a:lnTo>
                  <a:lnTo>
                    <a:pt x="95" y="294"/>
                  </a:lnTo>
                  <a:lnTo>
                    <a:pt x="95" y="294"/>
                  </a:lnTo>
                  <a:lnTo>
                    <a:pt x="95" y="294"/>
                  </a:lnTo>
                  <a:lnTo>
                    <a:pt x="95" y="289"/>
                  </a:lnTo>
                  <a:lnTo>
                    <a:pt x="95" y="289"/>
                  </a:lnTo>
                  <a:lnTo>
                    <a:pt x="95" y="289"/>
                  </a:lnTo>
                  <a:lnTo>
                    <a:pt x="95" y="285"/>
                  </a:lnTo>
                  <a:lnTo>
                    <a:pt x="95" y="285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90" y="280"/>
                  </a:lnTo>
                  <a:lnTo>
                    <a:pt x="90" y="280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86" y="276"/>
                  </a:lnTo>
                  <a:lnTo>
                    <a:pt x="86" y="276"/>
                  </a:lnTo>
                  <a:lnTo>
                    <a:pt x="86" y="276"/>
                  </a:lnTo>
                  <a:lnTo>
                    <a:pt x="81" y="276"/>
                  </a:lnTo>
                  <a:lnTo>
                    <a:pt x="81" y="271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77" y="276"/>
                  </a:lnTo>
                  <a:lnTo>
                    <a:pt x="77" y="276"/>
                  </a:lnTo>
                  <a:lnTo>
                    <a:pt x="72" y="271"/>
                  </a:lnTo>
                  <a:lnTo>
                    <a:pt x="68" y="267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58"/>
                  </a:lnTo>
                  <a:lnTo>
                    <a:pt x="68" y="258"/>
                  </a:lnTo>
                  <a:lnTo>
                    <a:pt x="63" y="258"/>
                  </a:lnTo>
                  <a:lnTo>
                    <a:pt x="63" y="258"/>
                  </a:lnTo>
                  <a:lnTo>
                    <a:pt x="63" y="253"/>
                  </a:lnTo>
                  <a:lnTo>
                    <a:pt x="59" y="253"/>
                  </a:lnTo>
                  <a:lnTo>
                    <a:pt x="59" y="253"/>
                  </a:lnTo>
                  <a:lnTo>
                    <a:pt x="59" y="253"/>
                  </a:lnTo>
                  <a:lnTo>
                    <a:pt x="59" y="253"/>
                  </a:lnTo>
                  <a:lnTo>
                    <a:pt x="59" y="249"/>
                  </a:lnTo>
                  <a:lnTo>
                    <a:pt x="54" y="249"/>
                  </a:lnTo>
                  <a:lnTo>
                    <a:pt x="54" y="244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40"/>
                  </a:lnTo>
                  <a:lnTo>
                    <a:pt x="50" y="240"/>
                  </a:lnTo>
                  <a:lnTo>
                    <a:pt x="45" y="240"/>
                  </a:lnTo>
                  <a:lnTo>
                    <a:pt x="45" y="240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5" y="244"/>
                  </a:lnTo>
                  <a:lnTo>
                    <a:pt x="41" y="240"/>
                  </a:lnTo>
                  <a:lnTo>
                    <a:pt x="41" y="235"/>
                  </a:lnTo>
                  <a:lnTo>
                    <a:pt x="41" y="231"/>
                  </a:lnTo>
                  <a:lnTo>
                    <a:pt x="41" y="226"/>
                  </a:lnTo>
                  <a:lnTo>
                    <a:pt x="41" y="222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3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4" y="185"/>
                  </a:lnTo>
                  <a:lnTo>
                    <a:pt x="54" y="181"/>
                  </a:lnTo>
                  <a:lnTo>
                    <a:pt x="54" y="176"/>
                  </a:lnTo>
                  <a:lnTo>
                    <a:pt x="54" y="176"/>
                  </a:lnTo>
                  <a:lnTo>
                    <a:pt x="59" y="176"/>
                  </a:lnTo>
                  <a:lnTo>
                    <a:pt x="59" y="172"/>
                  </a:lnTo>
                  <a:lnTo>
                    <a:pt x="59" y="172"/>
                  </a:lnTo>
                  <a:lnTo>
                    <a:pt x="59" y="172"/>
                  </a:lnTo>
                  <a:lnTo>
                    <a:pt x="54" y="167"/>
                  </a:lnTo>
                  <a:lnTo>
                    <a:pt x="54" y="163"/>
                  </a:lnTo>
                  <a:lnTo>
                    <a:pt x="54" y="163"/>
                  </a:lnTo>
                  <a:lnTo>
                    <a:pt x="54" y="158"/>
                  </a:lnTo>
                  <a:lnTo>
                    <a:pt x="54" y="158"/>
                  </a:lnTo>
                  <a:lnTo>
                    <a:pt x="54" y="158"/>
                  </a:lnTo>
                  <a:lnTo>
                    <a:pt x="54" y="154"/>
                  </a:lnTo>
                  <a:lnTo>
                    <a:pt x="50" y="154"/>
                  </a:lnTo>
                  <a:lnTo>
                    <a:pt x="50" y="154"/>
                  </a:lnTo>
                  <a:lnTo>
                    <a:pt x="50" y="149"/>
                  </a:lnTo>
                  <a:lnTo>
                    <a:pt x="50" y="149"/>
                  </a:lnTo>
                  <a:lnTo>
                    <a:pt x="45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5" y="131"/>
                  </a:lnTo>
                  <a:lnTo>
                    <a:pt x="41" y="131"/>
                  </a:lnTo>
                  <a:lnTo>
                    <a:pt x="41" y="127"/>
                  </a:lnTo>
                  <a:lnTo>
                    <a:pt x="36" y="122"/>
                  </a:lnTo>
                  <a:lnTo>
                    <a:pt x="32" y="122"/>
                  </a:lnTo>
                  <a:lnTo>
                    <a:pt x="32" y="118"/>
                  </a:lnTo>
                  <a:lnTo>
                    <a:pt x="32" y="118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27" y="109"/>
                  </a:lnTo>
                  <a:lnTo>
                    <a:pt x="23" y="104"/>
                  </a:lnTo>
                  <a:lnTo>
                    <a:pt x="23" y="104"/>
                  </a:lnTo>
                  <a:lnTo>
                    <a:pt x="23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0"/>
                  </a:lnTo>
                  <a:lnTo>
                    <a:pt x="32" y="100"/>
                  </a:lnTo>
                  <a:lnTo>
                    <a:pt x="32" y="100"/>
                  </a:lnTo>
                  <a:lnTo>
                    <a:pt x="32" y="100"/>
                  </a:lnTo>
                  <a:lnTo>
                    <a:pt x="27" y="100"/>
                  </a:lnTo>
                  <a:lnTo>
                    <a:pt x="27" y="95"/>
                  </a:lnTo>
                  <a:lnTo>
                    <a:pt x="27" y="90"/>
                  </a:lnTo>
                  <a:lnTo>
                    <a:pt x="27" y="86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3" y="68"/>
                  </a:lnTo>
                  <a:lnTo>
                    <a:pt x="18" y="68"/>
                  </a:lnTo>
                  <a:lnTo>
                    <a:pt x="18" y="63"/>
                  </a:lnTo>
                  <a:lnTo>
                    <a:pt x="14" y="63"/>
                  </a:lnTo>
                  <a:lnTo>
                    <a:pt x="14" y="5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5" y="54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0" y="23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4" y="18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3" y="14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3" name="Freeform 160">
              <a:extLst>
                <a:ext uri="{FF2B5EF4-FFF2-40B4-BE49-F238E27FC236}">
                  <a16:creationId xmlns:a16="http://schemas.microsoft.com/office/drawing/2014/main" id="{159C42A6-C98A-F37E-9A28-98B95CA60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6938" y="1703389"/>
              <a:ext cx="207963" cy="130175"/>
            </a:xfrm>
            <a:custGeom>
              <a:avLst/>
              <a:gdLst>
                <a:gd name="T0" fmla="*/ 41 w 131"/>
                <a:gd name="T1" fmla="*/ 9 h 82"/>
                <a:gd name="T2" fmla="*/ 45 w 131"/>
                <a:gd name="T3" fmla="*/ 14 h 82"/>
                <a:gd name="T4" fmla="*/ 45 w 131"/>
                <a:gd name="T5" fmla="*/ 14 h 82"/>
                <a:gd name="T6" fmla="*/ 41 w 131"/>
                <a:gd name="T7" fmla="*/ 18 h 82"/>
                <a:gd name="T8" fmla="*/ 27 w 131"/>
                <a:gd name="T9" fmla="*/ 18 h 82"/>
                <a:gd name="T10" fmla="*/ 27 w 131"/>
                <a:gd name="T11" fmla="*/ 18 h 82"/>
                <a:gd name="T12" fmla="*/ 27 w 131"/>
                <a:gd name="T13" fmla="*/ 23 h 82"/>
                <a:gd name="T14" fmla="*/ 36 w 131"/>
                <a:gd name="T15" fmla="*/ 27 h 82"/>
                <a:gd name="T16" fmla="*/ 41 w 131"/>
                <a:gd name="T17" fmla="*/ 27 h 82"/>
                <a:gd name="T18" fmla="*/ 50 w 131"/>
                <a:gd name="T19" fmla="*/ 27 h 82"/>
                <a:gd name="T20" fmla="*/ 59 w 131"/>
                <a:gd name="T21" fmla="*/ 27 h 82"/>
                <a:gd name="T22" fmla="*/ 63 w 131"/>
                <a:gd name="T23" fmla="*/ 27 h 82"/>
                <a:gd name="T24" fmla="*/ 68 w 131"/>
                <a:gd name="T25" fmla="*/ 32 h 82"/>
                <a:gd name="T26" fmla="*/ 72 w 131"/>
                <a:gd name="T27" fmla="*/ 32 h 82"/>
                <a:gd name="T28" fmla="*/ 81 w 131"/>
                <a:gd name="T29" fmla="*/ 27 h 82"/>
                <a:gd name="T30" fmla="*/ 91 w 131"/>
                <a:gd name="T31" fmla="*/ 27 h 82"/>
                <a:gd name="T32" fmla="*/ 95 w 131"/>
                <a:gd name="T33" fmla="*/ 32 h 82"/>
                <a:gd name="T34" fmla="*/ 100 w 131"/>
                <a:gd name="T35" fmla="*/ 36 h 82"/>
                <a:gd name="T36" fmla="*/ 104 w 131"/>
                <a:gd name="T37" fmla="*/ 41 h 82"/>
                <a:gd name="T38" fmla="*/ 109 w 131"/>
                <a:gd name="T39" fmla="*/ 41 h 82"/>
                <a:gd name="T40" fmla="*/ 122 w 131"/>
                <a:gd name="T41" fmla="*/ 50 h 82"/>
                <a:gd name="T42" fmla="*/ 127 w 131"/>
                <a:gd name="T43" fmla="*/ 59 h 82"/>
                <a:gd name="T44" fmla="*/ 131 w 131"/>
                <a:gd name="T45" fmla="*/ 64 h 82"/>
                <a:gd name="T46" fmla="*/ 127 w 131"/>
                <a:gd name="T47" fmla="*/ 68 h 82"/>
                <a:gd name="T48" fmla="*/ 118 w 131"/>
                <a:gd name="T49" fmla="*/ 64 h 82"/>
                <a:gd name="T50" fmla="*/ 109 w 131"/>
                <a:gd name="T51" fmla="*/ 68 h 82"/>
                <a:gd name="T52" fmla="*/ 109 w 131"/>
                <a:gd name="T53" fmla="*/ 64 h 82"/>
                <a:gd name="T54" fmla="*/ 100 w 131"/>
                <a:gd name="T55" fmla="*/ 68 h 82"/>
                <a:gd name="T56" fmla="*/ 86 w 131"/>
                <a:gd name="T57" fmla="*/ 77 h 82"/>
                <a:gd name="T58" fmla="*/ 77 w 131"/>
                <a:gd name="T59" fmla="*/ 73 h 82"/>
                <a:gd name="T60" fmla="*/ 72 w 131"/>
                <a:gd name="T61" fmla="*/ 59 h 82"/>
                <a:gd name="T62" fmla="*/ 68 w 131"/>
                <a:gd name="T63" fmla="*/ 59 h 82"/>
                <a:gd name="T64" fmla="*/ 54 w 131"/>
                <a:gd name="T65" fmla="*/ 50 h 82"/>
                <a:gd name="T66" fmla="*/ 50 w 131"/>
                <a:gd name="T67" fmla="*/ 59 h 82"/>
                <a:gd name="T68" fmla="*/ 50 w 131"/>
                <a:gd name="T69" fmla="*/ 64 h 82"/>
                <a:gd name="T70" fmla="*/ 41 w 131"/>
                <a:gd name="T71" fmla="*/ 68 h 82"/>
                <a:gd name="T72" fmla="*/ 41 w 131"/>
                <a:gd name="T73" fmla="*/ 73 h 82"/>
                <a:gd name="T74" fmla="*/ 32 w 131"/>
                <a:gd name="T75" fmla="*/ 68 h 82"/>
                <a:gd name="T76" fmla="*/ 32 w 131"/>
                <a:gd name="T77" fmla="*/ 73 h 82"/>
                <a:gd name="T78" fmla="*/ 23 w 131"/>
                <a:gd name="T79" fmla="*/ 77 h 82"/>
                <a:gd name="T80" fmla="*/ 18 w 131"/>
                <a:gd name="T81" fmla="*/ 73 h 82"/>
                <a:gd name="T82" fmla="*/ 18 w 131"/>
                <a:gd name="T83" fmla="*/ 59 h 82"/>
                <a:gd name="T84" fmla="*/ 18 w 131"/>
                <a:gd name="T85" fmla="*/ 50 h 82"/>
                <a:gd name="T86" fmla="*/ 14 w 131"/>
                <a:gd name="T87" fmla="*/ 41 h 82"/>
                <a:gd name="T88" fmla="*/ 5 w 131"/>
                <a:gd name="T89" fmla="*/ 36 h 82"/>
                <a:gd name="T90" fmla="*/ 0 w 131"/>
                <a:gd name="T91" fmla="*/ 36 h 82"/>
                <a:gd name="T92" fmla="*/ 5 w 131"/>
                <a:gd name="T93" fmla="*/ 27 h 82"/>
                <a:gd name="T94" fmla="*/ 14 w 131"/>
                <a:gd name="T95" fmla="*/ 27 h 82"/>
                <a:gd name="T96" fmla="*/ 18 w 131"/>
                <a:gd name="T97" fmla="*/ 23 h 82"/>
                <a:gd name="T98" fmla="*/ 18 w 131"/>
                <a:gd name="T99" fmla="*/ 23 h 82"/>
                <a:gd name="T100" fmla="*/ 18 w 131"/>
                <a:gd name="T101" fmla="*/ 18 h 82"/>
                <a:gd name="T102" fmla="*/ 18 w 131"/>
                <a:gd name="T103" fmla="*/ 18 h 82"/>
                <a:gd name="T104" fmla="*/ 23 w 131"/>
                <a:gd name="T105" fmla="*/ 14 h 82"/>
                <a:gd name="T106" fmla="*/ 23 w 131"/>
                <a:gd name="T107" fmla="*/ 9 h 82"/>
                <a:gd name="T108" fmla="*/ 23 w 131"/>
                <a:gd name="T109" fmla="*/ 5 h 82"/>
                <a:gd name="T110" fmla="*/ 32 w 131"/>
                <a:gd name="T111" fmla="*/ 5 h 82"/>
                <a:gd name="T112" fmla="*/ 41 w 131"/>
                <a:gd name="T113" fmla="*/ 0 h 82"/>
                <a:gd name="T114" fmla="*/ 45 w 131"/>
                <a:gd name="T115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1" h="82">
                  <a:moveTo>
                    <a:pt x="45" y="5"/>
                  </a:moveTo>
                  <a:lnTo>
                    <a:pt x="45" y="5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45" y="14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63" y="23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2" y="32"/>
                  </a:lnTo>
                  <a:lnTo>
                    <a:pt x="72" y="27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77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91" y="27"/>
                  </a:lnTo>
                  <a:lnTo>
                    <a:pt x="91" y="27"/>
                  </a:lnTo>
                  <a:lnTo>
                    <a:pt x="91" y="27"/>
                  </a:lnTo>
                  <a:lnTo>
                    <a:pt x="95" y="27"/>
                  </a:lnTo>
                  <a:lnTo>
                    <a:pt x="95" y="27"/>
                  </a:lnTo>
                  <a:lnTo>
                    <a:pt x="95" y="27"/>
                  </a:lnTo>
                  <a:lnTo>
                    <a:pt x="95" y="27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100" y="32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41"/>
                  </a:lnTo>
                  <a:lnTo>
                    <a:pt x="104" y="41"/>
                  </a:lnTo>
                  <a:lnTo>
                    <a:pt x="104" y="41"/>
                  </a:lnTo>
                  <a:lnTo>
                    <a:pt x="104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113" y="41"/>
                  </a:lnTo>
                  <a:lnTo>
                    <a:pt x="118" y="45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2" y="55"/>
                  </a:lnTo>
                  <a:lnTo>
                    <a:pt x="127" y="55"/>
                  </a:lnTo>
                  <a:lnTo>
                    <a:pt x="127" y="59"/>
                  </a:lnTo>
                  <a:lnTo>
                    <a:pt x="127" y="59"/>
                  </a:lnTo>
                  <a:lnTo>
                    <a:pt x="127" y="59"/>
                  </a:lnTo>
                  <a:lnTo>
                    <a:pt x="127" y="59"/>
                  </a:lnTo>
                  <a:lnTo>
                    <a:pt x="127" y="64"/>
                  </a:lnTo>
                  <a:lnTo>
                    <a:pt x="127" y="64"/>
                  </a:lnTo>
                  <a:lnTo>
                    <a:pt x="127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8"/>
                  </a:lnTo>
                  <a:lnTo>
                    <a:pt x="131" y="68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22" y="64"/>
                  </a:lnTo>
                  <a:lnTo>
                    <a:pt x="122" y="68"/>
                  </a:lnTo>
                  <a:lnTo>
                    <a:pt x="122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3" y="68"/>
                  </a:lnTo>
                  <a:lnTo>
                    <a:pt x="113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0" y="68"/>
                  </a:lnTo>
                  <a:lnTo>
                    <a:pt x="95" y="68"/>
                  </a:lnTo>
                  <a:lnTo>
                    <a:pt x="95" y="73"/>
                  </a:lnTo>
                  <a:lnTo>
                    <a:pt x="95" y="73"/>
                  </a:lnTo>
                  <a:lnTo>
                    <a:pt x="91" y="73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77"/>
                  </a:lnTo>
                  <a:lnTo>
                    <a:pt x="77" y="73"/>
                  </a:lnTo>
                  <a:lnTo>
                    <a:pt x="72" y="73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4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72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5"/>
                  </a:lnTo>
                  <a:lnTo>
                    <a:pt x="68" y="55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59" y="45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4" y="59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1" y="64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36" y="73"/>
                  </a:lnTo>
                  <a:lnTo>
                    <a:pt x="36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27" y="73"/>
                  </a:lnTo>
                  <a:lnTo>
                    <a:pt x="27" y="73"/>
                  </a:lnTo>
                  <a:lnTo>
                    <a:pt x="27" y="73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3" y="77"/>
                  </a:lnTo>
                  <a:lnTo>
                    <a:pt x="23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4" y="68"/>
                  </a:lnTo>
                  <a:lnTo>
                    <a:pt x="14" y="64"/>
                  </a:lnTo>
                  <a:lnTo>
                    <a:pt x="18" y="64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4" y="50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3"/>
                  </a:lnTo>
                  <a:lnTo>
                    <a:pt x="14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4" name="Freeform 161">
              <a:extLst>
                <a:ext uri="{FF2B5EF4-FFF2-40B4-BE49-F238E27FC236}">
                  <a16:creationId xmlns:a16="http://schemas.microsoft.com/office/drawing/2014/main" id="{3FDFCFF6-C4CC-2BFC-1562-F85E68EAC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588" y="1660526"/>
              <a:ext cx="381000" cy="222250"/>
            </a:xfrm>
            <a:custGeom>
              <a:avLst/>
              <a:gdLst>
                <a:gd name="T0" fmla="*/ 100 w 240"/>
                <a:gd name="T1" fmla="*/ 5 h 140"/>
                <a:gd name="T2" fmla="*/ 113 w 240"/>
                <a:gd name="T3" fmla="*/ 9 h 140"/>
                <a:gd name="T4" fmla="*/ 113 w 240"/>
                <a:gd name="T5" fmla="*/ 14 h 140"/>
                <a:gd name="T6" fmla="*/ 118 w 240"/>
                <a:gd name="T7" fmla="*/ 18 h 140"/>
                <a:gd name="T8" fmla="*/ 118 w 240"/>
                <a:gd name="T9" fmla="*/ 23 h 140"/>
                <a:gd name="T10" fmla="*/ 131 w 240"/>
                <a:gd name="T11" fmla="*/ 27 h 140"/>
                <a:gd name="T12" fmla="*/ 140 w 240"/>
                <a:gd name="T13" fmla="*/ 27 h 140"/>
                <a:gd name="T14" fmla="*/ 154 w 240"/>
                <a:gd name="T15" fmla="*/ 32 h 140"/>
                <a:gd name="T16" fmla="*/ 163 w 240"/>
                <a:gd name="T17" fmla="*/ 50 h 140"/>
                <a:gd name="T18" fmla="*/ 185 w 240"/>
                <a:gd name="T19" fmla="*/ 63 h 140"/>
                <a:gd name="T20" fmla="*/ 208 w 240"/>
                <a:gd name="T21" fmla="*/ 72 h 140"/>
                <a:gd name="T22" fmla="*/ 226 w 240"/>
                <a:gd name="T23" fmla="*/ 82 h 140"/>
                <a:gd name="T24" fmla="*/ 240 w 240"/>
                <a:gd name="T25" fmla="*/ 86 h 140"/>
                <a:gd name="T26" fmla="*/ 240 w 240"/>
                <a:gd name="T27" fmla="*/ 100 h 140"/>
                <a:gd name="T28" fmla="*/ 226 w 240"/>
                <a:gd name="T29" fmla="*/ 95 h 140"/>
                <a:gd name="T30" fmla="*/ 213 w 240"/>
                <a:gd name="T31" fmla="*/ 104 h 140"/>
                <a:gd name="T32" fmla="*/ 213 w 240"/>
                <a:gd name="T33" fmla="*/ 118 h 140"/>
                <a:gd name="T34" fmla="*/ 204 w 240"/>
                <a:gd name="T35" fmla="*/ 122 h 140"/>
                <a:gd name="T36" fmla="*/ 194 w 240"/>
                <a:gd name="T37" fmla="*/ 131 h 140"/>
                <a:gd name="T38" fmla="*/ 190 w 240"/>
                <a:gd name="T39" fmla="*/ 136 h 140"/>
                <a:gd name="T40" fmla="*/ 181 w 240"/>
                <a:gd name="T41" fmla="*/ 140 h 140"/>
                <a:gd name="T42" fmla="*/ 176 w 240"/>
                <a:gd name="T43" fmla="*/ 136 h 140"/>
                <a:gd name="T44" fmla="*/ 163 w 240"/>
                <a:gd name="T45" fmla="*/ 131 h 140"/>
                <a:gd name="T46" fmla="*/ 163 w 240"/>
                <a:gd name="T47" fmla="*/ 127 h 140"/>
                <a:gd name="T48" fmla="*/ 158 w 240"/>
                <a:gd name="T49" fmla="*/ 113 h 140"/>
                <a:gd name="T50" fmla="*/ 131 w 240"/>
                <a:gd name="T51" fmla="*/ 104 h 140"/>
                <a:gd name="T52" fmla="*/ 127 w 240"/>
                <a:gd name="T53" fmla="*/ 95 h 140"/>
                <a:gd name="T54" fmla="*/ 113 w 240"/>
                <a:gd name="T55" fmla="*/ 95 h 140"/>
                <a:gd name="T56" fmla="*/ 100 w 240"/>
                <a:gd name="T57" fmla="*/ 91 h 140"/>
                <a:gd name="T58" fmla="*/ 91 w 240"/>
                <a:gd name="T59" fmla="*/ 86 h 140"/>
                <a:gd name="T60" fmla="*/ 77 w 240"/>
                <a:gd name="T61" fmla="*/ 86 h 140"/>
                <a:gd name="T62" fmla="*/ 73 w 240"/>
                <a:gd name="T63" fmla="*/ 86 h 140"/>
                <a:gd name="T64" fmla="*/ 54 w 240"/>
                <a:gd name="T65" fmla="*/ 95 h 140"/>
                <a:gd name="T66" fmla="*/ 45 w 240"/>
                <a:gd name="T67" fmla="*/ 104 h 140"/>
                <a:gd name="T68" fmla="*/ 36 w 240"/>
                <a:gd name="T69" fmla="*/ 86 h 140"/>
                <a:gd name="T70" fmla="*/ 32 w 240"/>
                <a:gd name="T71" fmla="*/ 72 h 140"/>
                <a:gd name="T72" fmla="*/ 23 w 240"/>
                <a:gd name="T73" fmla="*/ 63 h 140"/>
                <a:gd name="T74" fmla="*/ 23 w 240"/>
                <a:gd name="T75" fmla="*/ 59 h 140"/>
                <a:gd name="T76" fmla="*/ 23 w 240"/>
                <a:gd name="T77" fmla="*/ 59 h 140"/>
                <a:gd name="T78" fmla="*/ 14 w 240"/>
                <a:gd name="T79" fmla="*/ 54 h 140"/>
                <a:gd name="T80" fmla="*/ 9 w 240"/>
                <a:gd name="T81" fmla="*/ 45 h 140"/>
                <a:gd name="T82" fmla="*/ 14 w 240"/>
                <a:gd name="T83" fmla="*/ 36 h 140"/>
                <a:gd name="T84" fmla="*/ 23 w 240"/>
                <a:gd name="T85" fmla="*/ 41 h 140"/>
                <a:gd name="T86" fmla="*/ 32 w 240"/>
                <a:gd name="T87" fmla="*/ 36 h 140"/>
                <a:gd name="T88" fmla="*/ 36 w 240"/>
                <a:gd name="T89" fmla="*/ 36 h 140"/>
                <a:gd name="T90" fmla="*/ 27 w 240"/>
                <a:gd name="T91" fmla="*/ 23 h 140"/>
                <a:gd name="T92" fmla="*/ 18 w 240"/>
                <a:gd name="T93" fmla="*/ 14 h 140"/>
                <a:gd name="T94" fmla="*/ 5 w 240"/>
                <a:gd name="T95" fmla="*/ 23 h 140"/>
                <a:gd name="T96" fmla="*/ 5 w 240"/>
                <a:gd name="T97" fmla="*/ 27 h 140"/>
                <a:gd name="T98" fmla="*/ 9 w 240"/>
                <a:gd name="T99" fmla="*/ 9 h 140"/>
                <a:gd name="T100" fmla="*/ 27 w 240"/>
                <a:gd name="T101" fmla="*/ 9 h 140"/>
                <a:gd name="T102" fmla="*/ 41 w 240"/>
                <a:gd name="T103" fmla="*/ 23 h 140"/>
                <a:gd name="T104" fmla="*/ 50 w 240"/>
                <a:gd name="T105" fmla="*/ 27 h 140"/>
                <a:gd name="T106" fmla="*/ 68 w 240"/>
                <a:gd name="T107" fmla="*/ 27 h 140"/>
                <a:gd name="T108" fmla="*/ 73 w 240"/>
                <a:gd name="T109" fmla="*/ 27 h 140"/>
                <a:gd name="T110" fmla="*/ 73 w 240"/>
                <a:gd name="T111" fmla="*/ 14 h 140"/>
                <a:gd name="T112" fmla="*/ 82 w 240"/>
                <a:gd name="T113" fmla="*/ 5 h 140"/>
                <a:gd name="T114" fmla="*/ 86 w 240"/>
                <a:gd name="T115" fmla="*/ 5 h 140"/>
                <a:gd name="T116" fmla="*/ 91 w 240"/>
                <a:gd name="T117" fmla="*/ 5 h 140"/>
                <a:gd name="T118" fmla="*/ 86 w 240"/>
                <a:gd name="T1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0" h="140">
                  <a:moveTo>
                    <a:pt x="91" y="0"/>
                  </a:moveTo>
                  <a:lnTo>
                    <a:pt x="91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9" y="5"/>
                  </a:lnTo>
                  <a:lnTo>
                    <a:pt x="113" y="5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14"/>
                  </a:lnTo>
                  <a:lnTo>
                    <a:pt x="113" y="14"/>
                  </a:lnTo>
                  <a:lnTo>
                    <a:pt x="113" y="14"/>
                  </a:lnTo>
                  <a:lnTo>
                    <a:pt x="113" y="14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22" y="23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49" y="27"/>
                  </a:lnTo>
                  <a:lnTo>
                    <a:pt x="149" y="32"/>
                  </a:lnTo>
                  <a:lnTo>
                    <a:pt x="154" y="32"/>
                  </a:lnTo>
                  <a:lnTo>
                    <a:pt x="154" y="36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7" y="50"/>
                  </a:lnTo>
                  <a:lnTo>
                    <a:pt x="172" y="54"/>
                  </a:lnTo>
                  <a:lnTo>
                    <a:pt x="176" y="54"/>
                  </a:lnTo>
                  <a:lnTo>
                    <a:pt x="176" y="59"/>
                  </a:lnTo>
                  <a:lnTo>
                    <a:pt x="181" y="59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90" y="68"/>
                  </a:lnTo>
                  <a:lnTo>
                    <a:pt x="194" y="68"/>
                  </a:lnTo>
                  <a:lnTo>
                    <a:pt x="199" y="68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8" y="72"/>
                  </a:lnTo>
                  <a:lnTo>
                    <a:pt x="213" y="77"/>
                  </a:lnTo>
                  <a:lnTo>
                    <a:pt x="217" y="77"/>
                  </a:lnTo>
                  <a:lnTo>
                    <a:pt x="222" y="82"/>
                  </a:lnTo>
                  <a:lnTo>
                    <a:pt x="222" y="82"/>
                  </a:lnTo>
                  <a:lnTo>
                    <a:pt x="222" y="82"/>
                  </a:lnTo>
                  <a:lnTo>
                    <a:pt x="226" y="82"/>
                  </a:lnTo>
                  <a:lnTo>
                    <a:pt x="226" y="82"/>
                  </a:lnTo>
                  <a:lnTo>
                    <a:pt x="226" y="82"/>
                  </a:lnTo>
                  <a:lnTo>
                    <a:pt x="231" y="82"/>
                  </a:lnTo>
                  <a:lnTo>
                    <a:pt x="231" y="82"/>
                  </a:lnTo>
                  <a:lnTo>
                    <a:pt x="231" y="82"/>
                  </a:lnTo>
                  <a:lnTo>
                    <a:pt x="235" y="86"/>
                  </a:lnTo>
                  <a:lnTo>
                    <a:pt x="235" y="86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0" y="91"/>
                  </a:lnTo>
                  <a:lnTo>
                    <a:pt x="240" y="91"/>
                  </a:lnTo>
                  <a:lnTo>
                    <a:pt x="240" y="95"/>
                  </a:lnTo>
                  <a:lnTo>
                    <a:pt x="240" y="100"/>
                  </a:lnTo>
                  <a:lnTo>
                    <a:pt x="240" y="100"/>
                  </a:lnTo>
                  <a:lnTo>
                    <a:pt x="235" y="95"/>
                  </a:lnTo>
                  <a:lnTo>
                    <a:pt x="235" y="95"/>
                  </a:lnTo>
                  <a:lnTo>
                    <a:pt x="231" y="95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6" y="100"/>
                  </a:lnTo>
                  <a:lnTo>
                    <a:pt x="226" y="100"/>
                  </a:lnTo>
                  <a:lnTo>
                    <a:pt x="222" y="100"/>
                  </a:lnTo>
                  <a:lnTo>
                    <a:pt x="217" y="100"/>
                  </a:lnTo>
                  <a:lnTo>
                    <a:pt x="217" y="100"/>
                  </a:lnTo>
                  <a:lnTo>
                    <a:pt x="213" y="104"/>
                  </a:lnTo>
                  <a:lnTo>
                    <a:pt x="213" y="104"/>
                  </a:lnTo>
                  <a:lnTo>
                    <a:pt x="213" y="104"/>
                  </a:lnTo>
                  <a:lnTo>
                    <a:pt x="213" y="109"/>
                  </a:lnTo>
                  <a:lnTo>
                    <a:pt x="213" y="113"/>
                  </a:lnTo>
                  <a:lnTo>
                    <a:pt x="213" y="118"/>
                  </a:lnTo>
                  <a:lnTo>
                    <a:pt x="213" y="118"/>
                  </a:lnTo>
                  <a:lnTo>
                    <a:pt x="213" y="118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4" y="127"/>
                  </a:lnTo>
                  <a:lnTo>
                    <a:pt x="199" y="127"/>
                  </a:lnTo>
                  <a:lnTo>
                    <a:pt x="194" y="127"/>
                  </a:lnTo>
                  <a:lnTo>
                    <a:pt x="194" y="127"/>
                  </a:lnTo>
                  <a:lnTo>
                    <a:pt x="194" y="127"/>
                  </a:lnTo>
                  <a:lnTo>
                    <a:pt x="194" y="127"/>
                  </a:lnTo>
                  <a:lnTo>
                    <a:pt x="194" y="131"/>
                  </a:lnTo>
                  <a:lnTo>
                    <a:pt x="194" y="131"/>
                  </a:lnTo>
                  <a:lnTo>
                    <a:pt x="194" y="131"/>
                  </a:lnTo>
                  <a:lnTo>
                    <a:pt x="194" y="131"/>
                  </a:lnTo>
                  <a:lnTo>
                    <a:pt x="194" y="131"/>
                  </a:lnTo>
                  <a:lnTo>
                    <a:pt x="194" y="136"/>
                  </a:lnTo>
                  <a:lnTo>
                    <a:pt x="194" y="136"/>
                  </a:lnTo>
                  <a:lnTo>
                    <a:pt x="190" y="136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85" y="140"/>
                  </a:lnTo>
                  <a:lnTo>
                    <a:pt x="185" y="140"/>
                  </a:lnTo>
                  <a:lnTo>
                    <a:pt x="185" y="140"/>
                  </a:lnTo>
                  <a:lnTo>
                    <a:pt x="185" y="140"/>
                  </a:lnTo>
                  <a:lnTo>
                    <a:pt x="181" y="140"/>
                  </a:lnTo>
                  <a:lnTo>
                    <a:pt x="181" y="140"/>
                  </a:lnTo>
                  <a:lnTo>
                    <a:pt x="181" y="140"/>
                  </a:lnTo>
                  <a:lnTo>
                    <a:pt x="181" y="140"/>
                  </a:lnTo>
                  <a:lnTo>
                    <a:pt x="176" y="136"/>
                  </a:lnTo>
                  <a:lnTo>
                    <a:pt x="176" y="136"/>
                  </a:lnTo>
                  <a:lnTo>
                    <a:pt x="176" y="136"/>
                  </a:lnTo>
                  <a:lnTo>
                    <a:pt x="176" y="136"/>
                  </a:lnTo>
                  <a:lnTo>
                    <a:pt x="172" y="136"/>
                  </a:lnTo>
                  <a:lnTo>
                    <a:pt x="172" y="136"/>
                  </a:lnTo>
                  <a:lnTo>
                    <a:pt x="167" y="136"/>
                  </a:lnTo>
                  <a:lnTo>
                    <a:pt x="167" y="136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3" y="131"/>
                  </a:lnTo>
                  <a:lnTo>
                    <a:pt x="163" y="131"/>
                  </a:lnTo>
                  <a:lnTo>
                    <a:pt x="163" y="131"/>
                  </a:lnTo>
                  <a:lnTo>
                    <a:pt x="163" y="131"/>
                  </a:lnTo>
                  <a:lnTo>
                    <a:pt x="163" y="127"/>
                  </a:lnTo>
                  <a:lnTo>
                    <a:pt x="163" y="127"/>
                  </a:lnTo>
                  <a:lnTo>
                    <a:pt x="163" y="127"/>
                  </a:lnTo>
                  <a:lnTo>
                    <a:pt x="163" y="127"/>
                  </a:lnTo>
                  <a:lnTo>
                    <a:pt x="163" y="122"/>
                  </a:lnTo>
                  <a:lnTo>
                    <a:pt x="163" y="122"/>
                  </a:lnTo>
                  <a:lnTo>
                    <a:pt x="163" y="122"/>
                  </a:lnTo>
                  <a:lnTo>
                    <a:pt x="158" y="118"/>
                  </a:lnTo>
                  <a:lnTo>
                    <a:pt x="158" y="118"/>
                  </a:lnTo>
                  <a:lnTo>
                    <a:pt x="158" y="113"/>
                  </a:lnTo>
                  <a:lnTo>
                    <a:pt x="158" y="113"/>
                  </a:lnTo>
                  <a:lnTo>
                    <a:pt x="149" y="113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40" y="109"/>
                  </a:lnTo>
                  <a:lnTo>
                    <a:pt x="140" y="109"/>
                  </a:lnTo>
                  <a:lnTo>
                    <a:pt x="136" y="104"/>
                  </a:lnTo>
                  <a:lnTo>
                    <a:pt x="131" y="104"/>
                  </a:lnTo>
                  <a:lnTo>
                    <a:pt x="131" y="104"/>
                  </a:lnTo>
                  <a:lnTo>
                    <a:pt x="127" y="104"/>
                  </a:lnTo>
                  <a:lnTo>
                    <a:pt x="127" y="100"/>
                  </a:lnTo>
                  <a:lnTo>
                    <a:pt x="127" y="100"/>
                  </a:lnTo>
                  <a:lnTo>
                    <a:pt x="127" y="100"/>
                  </a:lnTo>
                  <a:lnTo>
                    <a:pt x="127" y="100"/>
                  </a:lnTo>
                  <a:lnTo>
                    <a:pt x="127" y="95"/>
                  </a:lnTo>
                  <a:lnTo>
                    <a:pt x="122" y="100"/>
                  </a:lnTo>
                  <a:lnTo>
                    <a:pt x="118" y="95"/>
                  </a:lnTo>
                  <a:lnTo>
                    <a:pt x="118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4" y="95"/>
                  </a:lnTo>
                  <a:lnTo>
                    <a:pt x="104" y="91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5" y="91"/>
                  </a:lnTo>
                  <a:lnTo>
                    <a:pt x="95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68" y="86"/>
                  </a:lnTo>
                  <a:lnTo>
                    <a:pt x="63" y="86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4" y="95"/>
                  </a:lnTo>
                  <a:lnTo>
                    <a:pt x="54" y="95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0" y="100"/>
                  </a:lnTo>
                  <a:lnTo>
                    <a:pt x="50" y="100"/>
                  </a:lnTo>
                  <a:lnTo>
                    <a:pt x="50" y="100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36" y="95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86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8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63"/>
                  </a:lnTo>
                  <a:lnTo>
                    <a:pt x="27" y="63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8" y="59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0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36"/>
                  </a:lnTo>
                  <a:lnTo>
                    <a:pt x="9" y="32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41"/>
                  </a:lnTo>
                  <a:lnTo>
                    <a:pt x="27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6" y="41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2" y="27"/>
                  </a:lnTo>
                  <a:lnTo>
                    <a:pt x="27" y="27"/>
                  </a:lnTo>
                  <a:lnTo>
                    <a:pt x="27" y="23"/>
                  </a:lnTo>
                  <a:lnTo>
                    <a:pt x="23" y="23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5" y="18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7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5" y="23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9" y="27"/>
                  </a:lnTo>
                  <a:lnTo>
                    <a:pt x="63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7"/>
                  </a:lnTo>
                  <a:lnTo>
                    <a:pt x="73" y="23"/>
                  </a:lnTo>
                  <a:lnTo>
                    <a:pt x="73" y="23"/>
                  </a:lnTo>
                  <a:lnTo>
                    <a:pt x="73" y="18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7" y="9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86" y="5"/>
                  </a:lnTo>
                  <a:lnTo>
                    <a:pt x="91" y="5"/>
                  </a:lnTo>
                  <a:lnTo>
                    <a:pt x="91" y="9"/>
                  </a:lnTo>
                  <a:lnTo>
                    <a:pt x="91" y="9"/>
                  </a:lnTo>
                  <a:lnTo>
                    <a:pt x="91" y="9"/>
                  </a:lnTo>
                  <a:lnTo>
                    <a:pt x="91" y="9"/>
                  </a:lnTo>
                  <a:lnTo>
                    <a:pt x="91" y="9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86" y="5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5" name="Freeform 162">
              <a:extLst>
                <a:ext uri="{FF2B5EF4-FFF2-40B4-BE49-F238E27FC236}">
                  <a16:creationId xmlns:a16="http://schemas.microsoft.com/office/drawing/2014/main" id="{9E551D37-0F1D-4560-3415-D4A09F02F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2076" y="3217864"/>
              <a:ext cx="73025" cy="42863"/>
            </a:xfrm>
            <a:custGeom>
              <a:avLst/>
              <a:gdLst>
                <a:gd name="T0" fmla="*/ 46 w 46"/>
                <a:gd name="T1" fmla="*/ 5 h 27"/>
                <a:gd name="T2" fmla="*/ 46 w 46"/>
                <a:gd name="T3" fmla="*/ 5 h 27"/>
                <a:gd name="T4" fmla="*/ 41 w 46"/>
                <a:gd name="T5" fmla="*/ 9 h 27"/>
                <a:gd name="T6" fmla="*/ 37 w 46"/>
                <a:gd name="T7" fmla="*/ 9 h 27"/>
                <a:gd name="T8" fmla="*/ 37 w 46"/>
                <a:gd name="T9" fmla="*/ 9 h 27"/>
                <a:gd name="T10" fmla="*/ 32 w 46"/>
                <a:gd name="T11" fmla="*/ 14 h 27"/>
                <a:gd name="T12" fmla="*/ 32 w 46"/>
                <a:gd name="T13" fmla="*/ 14 h 27"/>
                <a:gd name="T14" fmla="*/ 32 w 46"/>
                <a:gd name="T15" fmla="*/ 14 h 27"/>
                <a:gd name="T16" fmla="*/ 28 w 46"/>
                <a:gd name="T17" fmla="*/ 14 h 27"/>
                <a:gd name="T18" fmla="*/ 28 w 46"/>
                <a:gd name="T19" fmla="*/ 14 h 27"/>
                <a:gd name="T20" fmla="*/ 23 w 46"/>
                <a:gd name="T21" fmla="*/ 18 h 27"/>
                <a:gd name="T22" fmla="*/ 23 w 46"/>
                <a:gd name="T23" fmla="*/ 18 h 27"/>
                <a:gd name="T24" fmla="*/ 19 w 46"/>
                <a:gd name="T25" fmla="*/ 18 h 27"/>
                <a:gd name="T26" fmla="*/ 19 w 46"/>
                <a:gd name="T27" fmla="*/ 18 h 27"/>
                <a:gd name="T28" fmla="*/ 19 w 46"/>
                <a:gd name="T29" fmla="*/ 18 h 27"/>
                <a:gd name="T30" fmla="*/ 19 w 46"/>
                <a:gd name="T31" fmla="*/ 18 h 27"/>
                <a:gd name="T32" fmla="*/ 9 w 46"/>
                <a:gd name="T33" fmla="*/ 23 h 27"/>
                <a:gd name="T34" fmla="*/ 5 w 46"/>
                <a:gd name="T35" fmla="*/ 23 h 27"/>
                <a:gd name="T36" fmla="*/ 5 w 46"/>
                <a:gd name="T37" fmla="*/ 27 h 27"/>
                <a:gd name="T38" fmla="*/ 5 w 46"/>
                <a:gd name="T39" fmla="*/ 23 h 27"/>
                <a:gd name="T40" fmla="*/ 5 w 46"/>
                <a:gd name="T41" fmla="*/ 23 h 27"/>
                <a:gd name="T42" fmla="*/ 0 w 46"/>
                <a:gd name="T43" fmla="*/ 23 h 27"/>
                <a:gd name="T44" fmla="*/ 0 w 46"/>
                <a:gd name="T45" fmla="*/ 23 h 27"/>
                <a:gd name="T46" fmla="*/ 5 w 46"/>
                <a:gd name="T47" fmla="*/ 18 h 27"/>
                <a:gd name="T48" fmla="*/ 5 w 46"/>
                <a:gd name="T49" fmla="*/ 18 h 27"/>
                <a:gd name="T50" fmla="*/ 5 w 46"/>
                <a:gd name="T51" fmla="*/ 18 h 27"/>
                <a:gd name="T52" fmla="*/ 5 w 46"/>
                <a:gd name="T53" fmla="*/ 18 h 27"/>
                <a:gd name="T54" fmla="*/ 5 w 46"/>
                <a:gd name="T55" fmla="*/ 18 h 27"/>
                <a:gd name="T56" fmla="*/ 5 w 46"/>
                <a:gd name="T57" fmla="*/ 18 h 27"/>
                <a:gd name="T58" fmla="*/ 5 w 46"/>
                <a:gd name="T59" fmla="*/ 14 h 27"/>
                <a:gd name="T60" fmla="*/ 5 w 46"/>
                <a:gd name="T61" fmla="*/ 18 h 27"/>
                <a:gd name="T62" fmla="*/ 5 w 46"/>
                <a:gd name="T63" fmla="*/ 18 h 27"/>
                <a:gd name="T64" fmla="*/ 0 w 46"/>
                <a:gd name="T65" fmla="*/ 18 h 27"/>
                <a:gd name="T66" fmla="*/ 5 w 46"/>
                <a:gd name="T67" fmla="*/ 14 h 27"/>
                <a:gd name="T68" fmla="*/ 5 w 46"/>
                <a:gd name="T69" fmla="*/ 14 h 27"/>
                <a:gd name="T70" fmla="*/ 5 w 46"/>
                <a:gd name="T71" fmla="*/ 9 h 27"/>
                <a:gd name="T72" fmla="*/ 9 w 46"/>
                <a:gd name="T73" fmla="*/ 9 h 27"/>
                <a:gd name="T74" fmla="*/ 9 w 46"/>
                <a:gd name="T75" fmla="*/ 9 h 27"/>
                <a:gd name="T76" fmla="*/ 9 w 46"/>
                <a:gd name="T77" fmla="*/ 9 h 27"/>
                <a:gd name="T78" fmla="*/ 19 w 46"/>
                <a:gd name="T79" fmla="*/ 5 h 27"/>
                <a:gd name="T80" fmla="*/ 23 w 46"/>
                <a:gd name="T81" fmla="*/ 5 h 27"/>
                <a:gd name="T82" fmla="*/ 28 w 46"/>
                <a:gd name="T83" fmla="*/ 5 h 27"/>
                <a:gd name="T84" fmla="*/ 32 w 46"/>
                <a:gd name="T85" fmla="*/ 5 h 27"/>
                <a:gd name="T86" fmla="*/ 32 w 46"/>
                <a:gd name="T87" fmla="*/ 5 h 27"/>
                <a:gd name="T88" fmla="*/ 37 w 46"/>
                <a:gd name="T89" fmla="*/ 5 h 27"/>
                <a:gd name="T90" fmla="*/ 37 w 46"/>
                <a:gd name="T91" fmla="*/ 5 h 27"/>
                <a:gd name="T92" fmla="*/ 37 w 46"/>
                <a:gd name="T93" fmla="*/ 5 h 27"/>
                <a:gd name="T94" fmla="*/ 41 w 46"/>
                <a:gd name="T95" fmla="*/ 0 h 27"/>
                <a:gd name="T96" fmla="*/ 41 w 46"/>
                <a:gd name="T97" fmla="*/ 5 h 27"/>
                <a:gd name="T98" fmla="*/ 46 w 46"/>
                <a:gd name="T99" fmla="*/ 5 h 27"/>
                <a:gd name="T100" fmla="*/ 46 w 46"/>
                <a:gd name="T101" fmla="*/ 5 h 27"/>
                <a:gd name="T102" fmla="*/ 46 w 46"/>
                <a:gd name="T103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" h="27">
                  <a:moveTo>
                    <a:pt x="46" y="5"/>
                  </a:moveTo>
                  <a:lnTo>
                    <a:pt x="46" y="5"/>
                  </a:lnTo>
                  <a:lnTo>
                    <a:pt x="41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9" y="5"/>
                  </a:lnTo>
                  <a:lnTo>
                    <a:pt x="23" y="5"/>
                  </a:lnTo>
                  <a:lnTo>
                    <a:pt x="28" y="5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6" name="Freeform 163">
              <a:extLst>
                <a:ext uri="{FF2B5EF4-FFF2-40B4-BE49-F238E27FC236}">
                  <a16:creationId xmlns:a16="http://schemas.microsoft.com/office/drawing/2014/main" id="{85DF6A98-65D0-8C47-9DAC-F2EBD03B4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2614614"/>
              <a:ext cx="28575" cy="22225"/>
            </a:xfrm>
            <a:custGeom>
              <a:avLst/>
              <a:gdLst>
                <a:gd name="T0" fmla="*/ 18 w 18"/>
                <a:gd name="T1" fmla="*/ 14 h 14"/>
                <a:gd name="T2" fmla="*/ 18 w 18"/>
                <a:gd name="T3" fmla="*/ 14 h 14"/>
                <a:gd name="T4" fmla="*/ 13 w 18"/>
                <a:gd name="T5" fmla="*/ 14 h 14"/>
                <a:gd name="T6" fmla="*/ 4 w 18"/>
                <a:gd name="T7" fmla="*/ 14 h 14"/>
                <a:gd name="T8" fmla="*/ 4 w 18"/>
                <a:gd name="T9" fmla="*/ 14 h 14"/>
                <a:gd name="T10" fmla="*/ 0 w 18"/>
                <a:gd name="T11" fmla="*/ 14 h 14"/>
                <a:gd name="T12" fmla="*/ 4 w 18"/>
                <a:gd name="T13" fmla="*/ 14 h 14"/>
                <a:gd name="T14" fmla="*/ 4 w 18"/>
                <a:gd name="T15" fmla="*/ 14 h 14"/>
                <a:gd name="T16" fmla="*/ 9 w 18"/>
                <a:gd name="T17" fmla="*/ 14 h 14"/>
                <a:gd name="T18" fmla="*/ 9 w 18"/>
                <a:gd name="T19" fmla="*/ 10 h 14"/>
                <a:gd name="T20" fmla="*/ 9 w 18"/>
                <a:gd name="T21" fmla="*/ 5 h 14"/>
                <a:gd name="T22" fmla="*/ 9 w 18"/>
                <a:gd name="T23" fmla="*/ 5 h 14"/>
                <a:gd name="T24" fmla="*/ 9 w 18"/>
                <a:gd name="T25" fmla="*/ 5 h 14"/>
                <a:gd name="T26" fmla="*/ 9 w 18"/>
                <a:gd name="T27" fmla="*/ 5 h 14"/>
                <a:gd name="T28" fmla="*/ 4 w 18"/>
                <a:gd name="T29" fmla="*/ 5 h 14"/>
                <a:gd name="T30" fmla="*/ 4 w 18"/>
                <a:gd name="T31" fmla="*/ 5 h 14"/>
                <a:gd name="T32" fmla="*/ 9 w 18"/>
                <a:gd name="T33" fmla="*/ 0 h 14"/>
                <a:gd name="T34" fmla="*/ 9 w 18"/>
                <a:gd name="T35" fmla="*/ 0 h 14"/>
                <a:gd name="T36" fmla="*/ 9 w 18"/>
                <a:gd name="T37" fmla="*/ 0 h 14"/>
                <a:gd name="T38" fmla="*/ 13 w 18"/>
                <a:gd name="T39" fmla="*/ 0 h 14"/>
                <a:gd name="T40" fmla="*/ 18 w 18"/>
                <a:gd name="T41" fmla="*/ 0 h 14"/>
                <a:gd name="T42" fmla="*/ 18 w 18"/>
                <a:gd name="T43" fmla="*/ 0 h 14"/>
                <a:gd name="T44" fmla="*/ 18 w 18"/>
                <a:gd name="T45" fmla="*/ 5 h 14"/>
                <a:gd name="T46" fmla="*/ 18 w 18"/>
                <a:gd name="T47" fmla="*/ 5 h 14"/>
                <a:gd name="T48" fmla="*/ 18 w 18"/>
                <a:gd name="T49" fmla="*/ 5 h 14"/>
                <a:gd name="T50" fmla="*/ 18 w 18"/>
                <a:gd name="T51" fmla="*/ 10 h 14"/>
                <a:gd name="T52" fmla="*/ 18 w 18"/>
                <a:gd name="T53" fmla="*/ 10 h 14"/>
                <a:gd name="T54" fmla="*/ 18 w 18"/>
                <a:gd name="T55" fmla="*/ 10 h 14"/>
                <a:gd name="T56" fmla="*/ 18 w 18"/>
                <a:gd name="T57" fmla="*/ 10 h 14"/>
                <a:gd name="T58" fmla="*/ 18 w 18"/>
                <a:gd name="T59" fmla="*/ 14 h 14"/>
                <a:gd name="T60" fmla="*/ 18 w 18"/>
                <a:gd name="T6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" h="14">
                  <a:moveTo>
                    <a:pt x="18" y="14"/>
                  </a:moveTo>
                  <a:lnTo>
                    <a:pt x="18" y="14"/>
                  </a:lnTo>
                  <a:lnTo>
                    <a:pt x="13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9" y="14"/>
                  </a:lnTo>
                  <a:lnTo>
                    <a:pt x="9" y="1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7" name="Freeform 164">
              <a:extLst>
                <a:ext uri="{FF2B5EF4-FFF2-40B4-BE49-F238E27FC236}">
                  <a16:creationId xmlns:a16="http://schemas.microsoft.com/office/drawing/2014/main" id="{9DECBDC9-3C7F-1670-B951-BFED2E536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338" y="1833564"/>
              <a:ext cx="107950" cy="214313"/>
            </a:xfrm>
            <a:custGeom>
              <a:avLst/>
              <a:gdLst>
                <a:gd name="T0" fmla="*/ 41 w 68"/>
                <a:gd name="T1" fmla="*/ 4 h 135"/>
                <a:gd name="T2" fmla="*/ 41 w 68"/>
                <a:gd name="T3" fmla="*/ 4 h 135"/>
                <a:gd name="T4" fmla="*/ 45 w 68"/>
                <a:gd name="T5" fmla="*/ 4 h 135"/>
                <a:gd name="T6" fmla="*/ 45 w 68"/>
                <a:gd name="T7" fmla="*/ 13 h 135"/>
                <a:gd name="T8" fmla="*/ 50 w 68"/>
                <a:gd name="T9" fmla="*/ 9 h 135"/>
                <a:gd name="T10" fmla="*/ 59 w 68"/>
                <a:gd name="T11" fmla="*/ 9 h 135"/>
                <a:gd name="T12" fmla="*/ 59 w 68"/>
                <a:gd name="T13" fmla="*/ 9 h 135"/>
                <a:gd name="T14" fmla="*/ 54 w 68"/>
                <a:gd name="T15" fmla="*/ 18 h 135"/>
                <a:gd name="T16" fmla="*/ 50 w 68"/>
                <a:gd name="T17" fmla="*/ 22 h 135"/>
                <a:gd name="T18" fmla="*/ 54 w 68"/>
                <a:gd name="T19" fmla="*/ 31 h 135"/>
                <a:gd name="T20" fmla="*/ 59 w 68"/>
                <a:gd name="T21" fmla="*/ 36 h 135"/>
                <a:gd name="T22" fmla="*/ 59 w 68"/>
                <a:gd name="T23" fmla="*/ 40 h 135"/>
                <a:gd name="T24" fmla="*/ 54 w 68"/>
                <a:gd name="T25" fmla="*/ 49 h 135"/>
                <a:gd name="T26" fmla="*/ 45 w 68"/>
                <a:gd name="T27" fmla="*/ 58 h 135"/>
                <a:gd name="T28" fmla="*/ 45 w 68"/>
                <a:gd name="T29" fmla="*/ 63 h 135"/>
                <a:gd name="T30" fmla="*/ 50 w 68"/>
                <a:gd name="T31" fmla="*/ 72 h 135"/>
                <a:gd name="T32" fmla="*/ 54 w 68"/>
                <a:gd name="T33" fmla="*/ 72 h 135"/>
                <a:gd name="T34" fmla="*/ 59 w 68"/>
                <a:gd name="T35" fmla="*/ 72 h 135"/>
                <a:gd name="T36" fmla="*/ 63 w 68"/>
                <a:gd name="T37" fmla="*/ 77 h 135"/>
                <a:gd name="T38" fmla="*/ 63 w 68"/>
                <a:gd name="T39" fmla="*/ 77 h 135"/>
                <a:gd name="T40" fmla="*/ 63 w 68"/>
                <a:gd name="T41" fmla="*/ 77 h 135"/>
                <a:gd name="T42" fmla="*/ 68 w 68"/>
                <a:gd name="T43" fmla="*/ 86 h 135"/>
                <a:gd name="T44" fmla="*/ 68 w 68"/>
                <a:gd name="T45" fmla="*/ 90 h 135"/>
                <a:gd name="T46" fmla="*/ 68 w 68"/>
                <a:gd name="T47" fmla="*/ 95 h 135"/>
                <a:gd name="T48" fmla="*/ 59 w 68"/>
                <a:gd name="T49" fmla="*/ 99 h 135"/>
                <a:gd name="T50" fmla="*/ 54 w 68"/>
                <a:gd name="T51" fmla="*/ 104 h 135"/>
                <a:gd name="T52" fmla="*/ 50 w 68"/>
                <a:gd name="T53" fmla="*/ 104 h 135"/>
                <a:gd name="T54" fmla="*/ 45 w 68"/>
                <a:gd name="T55" fmla="*/ 108 h 135"/>
                <a:gd name="T56" fmla="*/ 45 w 68"/>
                <a:gd name="T57" fmla="*/ 113 h 135"/>
                <a:gd name="T58" fmla="*/ 45 w 68"/>
                <a:gd name="T59" fmla="*/ 122 h 135"/>
                <a:gd name="T60" fmla="*/ 45 w 68"/>
                <a:gd name="T61" fmla="*/ 126 h 135"/>
                <a:gd name="T62" fmla="*/ 41 w 68"/>
                <a:gd name="T63" fmla="*/ 131 h 135"/>
                <a:gd name="T64" fmla="*/ 36 w 68"/>
                <a:gd name="T65" fmla="*/ 135 h 135"/>
                <a:gd name="T66" fmla="*/ 32 w 68"/>
                <a:gd name="T67" fmla="*/ 122 h 135"/>
                <a:gd name="T68" fmla="*/ 27 w 68"/>
                <a:gd name="T69" fmla="*/ 108 h 135"/>
                <a:gd name="T70" fmla="*/ 27 w 68"/>
                <a:gd name="T71" fmla="*/ 99 h 135"/>
                <a:gd name="T72" fmla="*/ 18 w 68"/>
                <a:gd name="T73" fmla="*/ 95 h 135"/>
                <a:gd name="T74" fmla="*/ 14 w 68"/>
                <a:gd name="T75" fmla="*/ 86 h 135"/>
                <a:gd name="T76" fmla="*/ 9 w 68"/>
                <a:gd name="T77" fmla="*/ 81 h 135"/>
                <a:gd name="T78" fmla="*/ 5 w 68"/>
                <a:gd name="T79" fmla="*/ 77 h 135"/>
                <a:gd name="T80" fmla="*/ 0 w 68"/>
                <a:gd name="T81" fmla="*/ 67 h 135"/>
                <a:gd name="T82" fmla="*/ 5 w 68"/>
                <a:gd name="T83" fmla="*/ 63 h 135"/>
                <a:gd name="T84" fmla="*/ 9 w 68"/>
                <a:gd name="T85" fmla="*/ 54 h 135"/>
                <a:gd name="T86" fmla="*/ 14 w 68"/>
                <a:gd name="T87" fmla="*/ 54 h 135"/>
                <a:gd name="T88" fmla="*/ 14 w 68"/>
                <a:gd name="T89" fmla="*/ 45 h 135"/>
                <a:gd name="T90" fmla="*/ 18 w 68"/>
                <a:gd name="T91" fmla="*/ 40 h 135"/>
                <a:gd name="T92" fmla="*/ 14 w 68"/>
                <a:gd name="T93" fmla="*/ 31 h 135"/>
                <a:gd name="T94" fmla="*/ 14 w 68"/>
                <a:gd name="T95" fmla="*/ 31 h 135"/>
                <a:gd name="T96" fmla="*/ 18 w 68"/>
                <a:gd name="T97" fmla="*/ 18 h 135"/>
                <a:gd name="T98" fmla="*/ 14 w 68"/>
                <a:gd name="T99" fmla="*/ 18 h 135"/>
                <a:gd name="T100" fmla="*/ 18 w 68"/>
                <a:gd name="T101" fmla="*/ 13 h 135"/>
                <a:gd name="T102" fmla="*/ 18 w 68"/>
                <a:gd name="T103" fmla="*/ 9 h 135"/>
                <a:gd name="T104" fmla="*/ 23 w 68"/>
                <a:gd name="T105" fmla="*/ 9 h 135"/>
                <a:gd name="T106" fmla="*/ 36 w 68"/>
                <a:gd name="T107" fmla="*/ 0 h 135"/>
                <a:gd name="T108" fmla="*/ 41 w 68"/>
                <a:gd name="T109" fmla="*/ 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135"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9"/>
                  </a:lnTo>
                  <a:lnTo>
                    <a:pt x="50" y="9"/>
                  </a:lnTo>
                  <a:lnTo>
                    <a:pt x="45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3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7"/>
                  </a:lnTo>
                  <a:lnTo>
                    <a:pt x="54" y="27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9" y="31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5"/>
                  </a:lnTo>
                  <a:lnTo>
                    <a:pt x="59" y="49"/>
                  </a:lnTo>
                  <a:lnTo>
                    <a:pt x="54" y="49"/>
                  </a:lnTo>
                  <a:lnTo>
                    <a:pt x="50" y="54"/>
                  </a:lnTo>
                  <a:lnTo>
                    <a:pt x="45" y="58"/>
                  </a:lnTo>
                  <a:lnTo>
                    <a:pt x="45" y="58"/>
                  </a:lnTo>
                  <a:lnTo>
                    <a:pt x="45" y="58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5" y="67"/>
                  </a:lnTo>
                  <a:lnTo>
                    <a:pt x="50" y="67"/>
                  </a:lnTo>
                  <a:lnTo>
                    <a:pt x="50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77"/>
                  </a:lnTo>
                  <a:lnTo>
                    <a:pt x="63" y="81"/>
                  </a:lnTo>
                  <a:lnTo>
                    <a:pt x="63" y="77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86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3" y="95"/>
                  </a:lnTo>
                  <a:lnTo>
                    <a:pt x="63" y="99"/>
                  </a:lnTo>
                  <a:lnTo>
                    <a:pt x="59" y="99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0" y="104"/>
                  </a:lnTo>
                  <a:lnTo>
                    <a:pt x="50" y="108"/>
                  </a:lnTo>
                  <a:lnTo>
                    <a:pt x="50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13"/>
                  </a:lnTo>
                  <a:lnTo>
                    <a:pt x="45" y="117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1"/>
                  </a:lnTo>
                  <a:lnTo>
                    <a:pt x="41" y="131"/>
                  </a:lnTo>
                  <a:lnTo>
                    <a:pt x="41" y="131"/>
                  </a:lnTo>
                  <a:lnTo>
                    <a:pt x="36" y="135"/>
                  </a:lnTo>
                  <a:lnTo>
                    <a:pt x="36" y="135"/>
                  </a:lnTo>
                  <a:lnTo>
                    <a:pt x="32" y="131"/>
                  </a:lnTo>
                  <a:lnTo>
                    <a:pt x="32" y="126"/>
                  </a:lnTo>
                  <a:lnTo>
                    <a:pt x="32" y="122"/>
                  </a:lnTo>
                  <a:lnTo>
                    <a:pt x="32" y="117"/>
                  </a:lnTo>
                  <a:lnTo>
                    <a:pt x="32" y="113"/>
                  </a:lnTo>
                  <a:lnTo>
                    <a:pt x="27" y="108"/>
                  </a:lnTo>
                  <a:lnTo>
                    <a:pt x="27" y="104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3" y="99"/>
                  </a:lnTo>
                  <a:lnTo>
                    <a:pt x="23" y="95"/>
                  </a:lnTo>
                  <a:lnTo>
                    <a:pt x="18" y="95"/>
                  </a:lnTo>
                  <a:lnTo>
                    <a:pt x="14" y="90"/>
                  </a:lnTo>
                  <a:lnTo>
                    <a:pt x="14" y="90"/>
                  </a:lnTo>
                  <a:lnTo>
                    <a:pt x="14" y="86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2"/>
                  </a:lnTo>
                  <a:lnTo>
                    <a:pt x="5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58"/>
                  </a:lnTo>
                  <a:lnTo>
                    <a:pt x="9" y="5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27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8" name="Freeform 165">
              <a:extLst>
                <a:ext uri="{FF2B5EF4-FFF2-40B4-BE49-F238E27FC236}">
                  <a16:creationId xmlns:a16="http://schemas.microsoft.com/office/drawing/2014/main" id="{3DD7390B-E842-4CAE-A158-CBF9F032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5063" y="1689101"/>
              <a:ext cx="479425" cy="187325"/>
            </a:xfrm>
            <a:custGeom>
              <a:avLst/>
              <a:gdLst>
                <a:gd name="T0" fmla="*/ 153 w 302"/>
                <a:gd name="T1" fmla="*/ 9 h 118"/>
                <a:gd name="T2" fmla="*/ 171 w 302"/>
                <a:gd name="T3" fmla="*/ 18 h 118"/>
                <a:gd name="T4" fmla="*/ 216 w 302"/>
                <a:gd name="T5" fmla="*/ 23 h 118"/>
                <a:gd name="T6" fmla="*/ 239 w 302"/>
                <a:gd name="T7" fmla="*/ 9 h 118"/>
                <a:gd name="T8" fmla="*/ 253 w 302"/>
                <a:gd name="T9" fmla="*/ 9 h 118"/>
                <a:gd name="T10" fmla="*/ 257 w 302"/>
                <a:gd name="T11" fmla="*/ 9 h 118"/>
                <a:gd name="T12" fmla="*/ 266 w 302"/>
                <a:gd name="T13" fmla="*/ 14 h 118"/>
                <a:gd name="T14" fmla="*/ 275 w 302"/>
                <a:gd name="T15" fmla="*/ 23 h 118"/>
                <a:gd name="T16" fmla="*/ 275 w 302"/>
                <a:gd name="T17" fmla="*/ 36 h 118"/>
                <a:gd name="T18" fmla="*/ 289 w 302"/>
                <a:gd name="T19" fmla="*/ 41 h 118"/>
                <a:gd name="T20" fmla="*/ 289 w 302"/>
                <a:gd name="T21" fmla="*/ 45 h 118"/>
                <a:gd name="T22" fmla="*/ 284 w 302"/>
                <a:gd name="T23" fmla="*/ 50 h 118"/>
                <a:gd name="T24" fmla="*/ 289 w 302"/>
                <a:gd name="T25" fmla="*/ 59 h 118"/>
                <a:gd name="T26" fmla="*/ 293 w 302"/>
                <a:gd name="T27" fmla="*/ 68 h 118"/>
                <a:gd name="T28" fmla="*/ 293 w 302"/>
                <a:gd name="T29" fmla="*/ 77 h 118"/>
                <a:gd name="T30" fmla="*/ 298 w 302"/>
                <a:gd name="T31" fmla="*/ 82 h 118"/>
                <a:gd name="T32" fmla="*/ 302 w 302"/>
                <a:gd name="T33" fmla="*/ 91 h 118"/>
                <a:gd name="T34" fmla="*/ 293 w 302"/>
                <a:gd name="T35" fmla="*/ 95 h 118"/>
                <a:gd name="T36" fmla="*/ 289 w 302"/>
                <a:gd name="T37" fmla="*/ 91 h 118"/>
                <a:gd name="T38" fmla="*/ 271 w 302"/>
                <a:gd name="T39" fmla="*/ 91 h 118"/>
                <a:gd name="T40" fmla="*/ 262 w 302"/>
                <a:gd name="T41" fmla="*/ 91 h 118"/>
                <a:gd name="T42" fmla="*/ 244 w 302"/>
                <a:gd name="T43" fmla="*/ 95 h 118"/>
                <a:gd name="T44" fmla="*/ 212 w 302"/>
                <a:gd name="T45" fmla="*/ 100 h 118"/>
                <a:gd name="T46" fmla="*/ 194 w 302"/>
                <a:gd name="T47" fmla="*/ 100 h 118"/>
                <a:gd name="T48" fmla="*/ 180 w 302"/>
                <a:gd name="T49" fmla="*/ 100 h 118"/>
                <a:gd name="T50" fmla="*/ 176 w 302"/>
                <a:gd name="T51" fmla="*/ 109 h 118"/>
                <a:gd name="T52" fmla="*/ 167 w 302"/>
                <a:gd name="T53" fmla="*/ 118 h 118"/>
                <a:gd name="T54" fmla="*/ 167 w 302"/>
                <a:gd name="T55" fmla="*/ 100 h 118"/>
                <a:gd name="T56" fmla="*/ 153 w 302"/>
                <a:gd name="T57" fmla="*/ 104 h 118"/>
                <a:gd name="T58" fmla="*/ 126 w 302"/>
                <a:gd name="T59" fmla="*/ 113 h 118"/>
                <a:gd name="T60" fmla="*/ 104 w 302"/>
                <a:gd name="T61" fmla="*/ 109 h 118"/>
                <a:gd name="T62" fmla="*/ 76 w 302"/>
                <a:gd name="T63" fmla="*/ 109 h 118"/>
                <a:gd name="T64" fmla="*/ 58 w 302"/>
                <a:gd name="T65" fmla="*/ 113 h 118"/>
                <a:gd name="T66" fmla="*/ 49 w 302"/>
                <a:gd name="T67" fmla="*/ 104 h 118"/>
                <a:gd name="T68" fmla="*/ 31 w 302"/>
                <a:gd name="T69" fmla="*/ 104 h 118"/>
                <a:gd name="T70" fmla="*/ 36 w 302"/>
                <a:gd name="T71" fmla="*/ 100 h 118"/>
                <a:gd name="T72" fmla="*/ 22 w 302"/>
                <a:gd name="T73" fmla="*/ 95 h 118"/>
                <a:gd name="T74" fmla="*/ 22 w 302"/>
                <a:gd name="T75" fmla="*/ 86 h 118"/>
                <a:gd name="T76" fmla="*/ 13 w 302"/>
                <a:gd name="T77" fmla="*/ 77 h 118"/>
                <a:gd name="T78" fmla="*/ 9 w 302"/>
                <a:gd name="T79" fmla="*/ 73 h 118"/>
                <a:gd name="T80" fmla="*/ 13 w 302"/>
                <a:gd name="T81" fmla="*/ 73 h 118"/>
                <a:gd name="T82" fmla="*/ 18 w 302"/>
                <a:gd name="T83" fmla="*/ 68 h 118"/>
                <a:gd name="T84" fmla="*/ 18 w 302"/>
                <a:gd name="T85" fmla="*/ 64 h 118"/>
                <a:gd name="T86" fmla="*/ 13 w 302"/>
                <a:gd name="T87" fmla="*/ 54 h 118"/>
                <a:gd name="T88" fmla="*/ 4 w 302"/>
                <a:gd name="T89" fmla="*/ 50 h 118"/>
                <a:gd name="T90" fmla="*/ 18 w 302"/>
                <a:gd name="T91" fmla="*/ 32 h 118"/>
                <a:gd name="T92" fmla="*/ 31 w 302"/>
                <a:gd name="T93" fmla="*/ 32 h 118"/>
                <a:gd name="T94" fmla="*/ 45 w 302"/>
                <a:gd name="T95" fmla="*/ 32 h 118"/>
                <a:gd name="T96" fmla="*/ 58 w 302"/>
                <a:gd name="T97" fmla="*/ 27 h 118"/>
                <a:gd name="T98" fmla="*/ 45 w 302"/>
                <a:gd name="T99" fmla="*/ 18 h 118"/>
                <a:gd name="T100" fmla="*/ 95 w 302"/>
                <a:gd name="T101" fmla="*/ 9 h 118"/>
                <a:gd name="T102" fmla="*/ 140 w 302"/>
                <a:gd name="T103" fmla="*/ 0 h 118"/>
                <a:gd name="T104" fmla="*/ 22 w 302"/>
                <a:gd name="T105" fmla="*/ 5 h 118"/>
                <a:gd name="T106" fmla="*/ 45 w 302"/>
                <a:gd name="T107" fmla="*/ 18 h 118"/>
                <a:gd name="T108" fmla="*/ 27 w 302"/>
                <a:gd name="T109" fmla="*/ 23 h 118"/>
                <a:gd name="T110" fmla="*/ 4 w 302"/>
                <a:gd name="T111" fmla="*/ 41 h 118"/>
                <a:gd name="T112" fmla="*/ 9 w 302"/>
                <a:gd name="T113" fmla="*/ 27 h 118"/>
                <a:gd name="T114" fmla="*/ 4 w 302"/>
                <a:gd name="T115" fmla="*/ 23 h 118"/>
                <a:gd name="T116" fmla="*/ 9 w 302"/>
                <a:gd name="T117" fmla="*/ 14 h 118"/>
                <a:gd name="T118" fmla="*/ 0 w 302"/>
                <a:gd name="T119" fmla="*/ 9 h 118"/>
                <a:gd name="T120" fmla="*/ 9 w 302"/>
                <a:gd name="T121" fmla="*/ 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2" h="118">
                  <a:moveTo>
                    <a:pt x="140" y="5"/>
                  </a:move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9"/>
                  </a:lnTo>
                  <a:lnTo>
                    <a:pt x="144" y="9"/>
                  </a:lnTo>
                  <a:lnTo>
                    <a:pt x="149" y="9"/>
                  </a:lnTo>
                  <a:lnTo>
                    <a:pt x="153" y="9"/>
                  </a:lnTo>
                  <a:lnTo>
                    <a:pt x="153" y="9"/>
                  </a:lnTo>
                  <a:lnTo>
                    <a:pt x="153" y="14"/>
                  </a:lnTo>
                  <a:lnTo>
                    <a:pt x="158" y="14"/>
                  </a:lnTo>
                  <a:lnTo>
                    <a:pt x="158" y="14"/>
                  </a:lnTo>
                  <a:lnTo>
                    <a:pt x="162" y="14"/>
                  </a:lnTo>
                  <a:lnTo>
                    <a:pt x="162" y="14"/>
                  </a:lnTo>
                  <a:lnTo>
                    <a:pt x="162" y="14"/>
                  </a:lnTo>
                  <a:lnTo>
                    <a:pt x="167" y="14"/>
                  </a:lnTo>
                  <a:lnTo>
                    <a:pt x="167" y="14"/>
                  </a:lnTo>
                  <a:lnTo>
                    <a:pt x="171" y="18"/>
                  </a:lnTo>
                  <a:lnTo>
                    <a:pt x="176" y="18"/>
                  </a:lnTo>
                  <a:lnTo>
                    <a:pt x="180" y="18"/>
                  </a:lnTo>
                  <a:lnTo>
                    <a:pt x="185" y="18"/>
                  </a:lnTo>
                  <a:lnTo>
                    <a:pt x="189" y="23"/>
                  </a:lnTo>
                  <a:lnTo>
                    <a:pt x="194" y="23"/>
                  </a:lnTo>
                  <a:lnTo>
                    <a:pt x="198" y="18"/>
                  </a:lnTo>
                  <a:lnTo>
                    <a:pt x="207" y="18"/>
                  </a:lnTo>
                  <a:lnTo>
                    <a:pt x="212" y="18"/>
                  </a:lnTo>
                  <a:lnTo>
                    <a:pt x="216" y="23"/>
                  </a:lnTo>
                  <a:lnTo>
                    <a:pt x="216" y="18"/>
                  </a:lnTo>
                  <a:lnTo>
                    <a:pt x="216" y="23"/>
                  </a:lnTo>
                  <a:lnTo>
                    <a:pt x="221" y="23"/>
                  </a:lnTo>
                  <a:lnTo>
                    <a:pt x="226" y="18"/>
                  </a:lnTo>
                  <a:lnTo>
                    <a:pt x="230" y="18"/>
                  </a:lnTo>
                  <a:lnTo>
                    <a:pt x="230" y="14"/>
                  </a:lnTo>
                  <a:lnTo>
                    <a:pt x="230" y="14"/>
                  </a:lnTo>
                  <a:lnTo>
                    <a:pt x="235" y="14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8" y="9"/>
                  </a:lnTo>
                  <a:lnTo>
                    <a:pt x="248" y="9"/>
                  </a:lnTo>
                  <a:lnTo>
                    <a:pt x="248" y="9"/>
                  </a:lnTo>
                  <a:lnTo>
                    <a:pt x="253" y="9"/>
                  </a:lnTo>
                  <a:lnTo>
                    <a:pt x="253" y="9"/>
                  </a:lnTo>
                  <a:lnTo>
                    <a:pt x="253" y="9"/>
                  </a:lnTo>
                  <a:lnTo>
                    <a:pt x="253" y="9"/>
                  </a:lnTo>
                  <a:lnTo>
                    <a:pt x="253" y="9"/>
                  </a:lnTo>
                  <a:lnTo>
                    <a:pt x="253" y="9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62" y="9"/>
                  </a:lnTo>
                  <a:lnTo>
                    <a:pt x="262" y="14"/>
                  </a:lnTo>
                  <a:lnTo>
                    <a:pt x="262" y="14"/>
                  </a:lnTo>
                  <a:lnTo>
                    <a:pt x="266" y="14"/>
                  </a:lnTo>
                  <a:lnTo>
                    <a:pt x="262" y="14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5" y="23"/>
                  </a:lnTo>
                  <a:lnTo>
                    <a:pt x="275" y="23"/>
                  </a:lnTo>
                  <a:lnTo>
                    <a:pt x="275" y="27"/>
                  </a:lnTo>
                  <a:lnTo>
                    <a:pt x="275" y="27"/>
                  </a:lnTo>
                  <a:lnTo>
                    <a:pt x="275" y="27"/>
                  </a:lnTo>
                  <a:lnTo>
                    <a:pt x="275" y="27"/>
                  </a:lnTo>
                  <a:lnTo>
                    <a:pt x="275" y="32"/>
                  </a:lnTo>
                  <a:lnTo>
                    <a:pt x="275" y="32"/>
                  </a:lnTo>
                  <a:lnTo>
                    <a:pt x="275" y="32"/>
                  </a:lnTo>
                  <a:lnTo>
                    <a:pt x="275" y="36"/>
                  </a:lnTo>
                  <a:lnTo>
                    <a:pt x="275" y="36"/>
                  </a:lnTo>
                  <a:lnTo>
                    <a:pt x="275" y="36"/>
                  </a:lnTo>
                  <a:lnTo>
                    <a:pt x="280" y="36"/>
                  </a:lnTo>
                  <a:lnTo>
                    <a:pt x="280" y="36"/>
                  </a:lnTo>
                  <a:lnTo>
                    <a:pt x="280" y="36"/>
                  </a:lnTo>
                  <a:lnTo>
                    <a:pt x="284" y="36"/>
                  </a:lnTo>
                  <a:lnTo>
                    <a:pt x="284" y="36"/>
                  </a:lnTo>
                  <a:lnTo>
                    <a:pt x="289" y="36"/>
                  </a:lnTo>
                  <a:lnTo>
                    <a:pt x="289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5"/>
                  </a:lnTo>
                  <a:lnTo>
                    <a:pt x="293" y="45"/>
                  </a:lnTo>
                  <a:lnTo>
                    <a:pt x="293" y="45"/>
                  </a:lnTo>
                  <a:lnTo>
                    <a:pt x="293" y="45"/>
                  </a:lnTo>
                  <a:lnTo>
                    <a:pt x="293" y="41"/>
                  </a:lnTo>
                  <a:lnTo>
                    <a:pt x="289" y="41"/>
                  </a:lnTo>
                  <a:lnTo>
                    <a:pt x="289" y="45"/>
                  </a:lnTo>
                  <a:lnTo>
                    <a:pt x="289" y="50"/>
                  </a:lnTo>
                  <a:lnTo>
                    <a:pt x="289" y="50"/>
                  </a:lnTo>
                  <a:lnTo>
                    <a:pt x="289" y="50"/>
                  </a:lnTo>
                  <a:lnTo>
                    <a:pt x="284" y="50"/>
                  </a:lnTo>
                  <a:lnTo>
                    <a:pt x="284" y="50"/>
                  </a:lnTo>
                  <a:lnTo>
                    <a:pt x="284" y="50"/>
                  </a:lnTo>
                  <a:lnTo>
                    <a:pt x="284" y="50"/>
                  </a:lnTo>
                  <a:lnTo>
                    <a:pt x="284" y="50"/>
                  </a:lnTo>
                  <a:lnTo>
                    <a:pt x="284" y="50"/>
                  </a:lnTo>
                  <a:lnTo>
                    <a:pt x="284" y="54"/>
                  </a:lnTo>
                  <a:lnTo>
                    <a:pt x="284" y="54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9"/>
                  </a:lnTo>
                  <a:lnTo>
                    <a:pt x="289" y="59"/>
                  </a:lnTo>
                  <a:lnTo>
                    <a:pt x="289" y="59"/>
                  </a:lnTo>
                  <a:lnTo>
                    <a:pt x="289" y="64"/>
                  </a:lnTo>
                  <a:lnTo>
                    <a:pt x="289" y="64"/>
                  </a:lnTo>
                  <a:lnTo>
                    <a:pt x="289" y="64"/>
                  </a:lnTo>
                  <a:lnTo>
                    <a:pt x="289" y="68"/>
                  </a:lnTo>
                  <a:lnTo>
                    <a:pt x="289" y="68"/>
                  </a:lnTo>
                  <a:lnTo>
                    <a:pt x="293" y="68"/>
                  </a:lnTo>
                  <a:lnTo>
                    <a:pt x="293" y="68"/>
                  </a:lnTo>
                  <a:lnTo>
                    <a:pt x="293" y="68"/>
                  </a:lnTo>
                  <a:lnTo>
                    <a:pt x="293" y="68"/>
                  </a:lnTo>
                  <a:lnTo>
                    <a:pt x="293" y="68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3" y="77"/>
                  </a:lnTo>
                  <a:lnTo>
                    <a:pt x="293" y="77"/>
                  </a:lnTo>
                  <a:lnTo>
                    <a:pt x="293" y="77"/>
                  </a:lnTo>
                  <a:lnTo>
                    <a:pt x="293" y="77"/>
                  </a:lnTo>
                  <a:lnTo>
                    <a:pt x="293" y="77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8" y="86"/>
                  </a:lnTo>
                  <a:lnTo>
                    <a:pt x="298" y="86"/>
                  </a:lnTo>
                  <a:lnTo>
                    <a:pt x="298" y="86"/>
                  </a:lnTo>
                  <a:lnTo>
                    <a:pt x="302" y="86"/>
                  </a:lnTo>
                  <a:lnTo>
                    <a:pt x="302" y="91"/>
                  </a:lnTo>
                  <a:lnTo>
                    <a:pt x="302" y="91"/>
                  </a:lnTo>
                  <a:lnTo>
                    <a:pt x="302" y="91"/>
                  </a:lnTo>
                  <a:lnTo>
                    <a:pt x="302" y="91"/>
                  </a:lnTo>
                  <a:lnTo>
                    <a:pt x="302" y="91"/>
                  </a:lnTo>
                  <a:lnTo>
                    <a:pt x="302" y="91"/>
                  </a:lnTo>
                  <a:lnTo>
                    <a:pt x="302" y="91"/>
                  </a:lnTo>
                  <a:lnTo>
                    <a:pt x="298" y="91"/>
                  </a:lnTo>
                  <a:lnTo>
                    <a:pt x="298" y="91"/>
                  </a:lnTo>
                  <a:lnTo>
                    <a:pt x="298" y="91"/>
                  </a:lnTo>
                  <a:lnTo>
                    <a:pt x="298" y="95"/>
                  </a:lnTo>
                  <a:lnTo>
                    <a:pt x="293" y="95"/>
                  </a:lnTo>
                  <a:lnTo>
                    <a:pt x="293" y="95"/>
                  </a:lnTo>
                  <a:lnTo>
                    <a:pt x="293" y="95"/>
                  </a:lnTo>
                  <a:lnTo>
                    <a:pt x="293" y="95"/>
                  </a:lnTo>
                  <a:lnTo>
                    <a:pt x="293" y="95"/>
                  </a:lnTo>
                  <a:lnTo>
                    <a:pt x="293" y="91"/>
                  </a:lnTo>
                  <a:lnTo>
                    <a:pt x="293" y="91"/>
                  </a:lnTo>
                  <a:lnTo>
                    <a:pt x="293" y="91"/>
                  </a:lnTo>
                  <a:lnTo>
                    <a:pt x="293" y="91"/>
                  </a:lnTo>
                  <a:lnTo>
                    <a:pt x="289" y="91"/>
                  </a:lnTo>
                  <a:lnTo>
                    <a:pt x="289" y="86"/>
                  </a:lnTo>
                  <a:lnTo>
                    <a:pt x="289" y="91"/>
                  </a:lnTo>
                  <a:lnTo>
                    <a:pt x="289" y="91"/>
                  </a:lnTo>
                  <a:lnTo>
                    <a:pt x="284" y="91"/>
                  </a:lnTo>
                  <a:lnTo>
                    <a:pt x="284" y="91"/>
                  </a:lnTo>
                  <a:lnTo>
                    <a:pt x="284" y="91"/>
                  </a:lnTo>
                  <a:lnTo>
                    <a:pt x="280" y="91"/>
                  </a:lnTo>
                  <a:lnTo>
                    <a:pt x="280" y="91"/>
                  </a:lnTo>
                  <a:lnTo>
                    <a:pt x="275" y="86"/>
                  </a:lnTo>
                  <a:lnTo>
                    <a:pt x="275" y="86"/>
                  </a:lnTo>
                  <a:lnTo>
                    <a:pt x="271" y="91"/>
                  </a:lnTo>
                  <a:lnTo>
                    <a:pt x="271" y="86"/>
                  </a:lnTo>
                  <a:lnTo>
                    <a:pt x="271" y="86"/>
                  </a:lnTo>
                  <a:lnTo>
                    <a:pt x="271" y="86"/>
                  </a:lnTo>
                  <a:lnTo>
                    <a:pt x="266" y="91"/>
                  </a:lnTo>
                  <a:lnTo>
                    <a:pt x="266" y="91"/>
                  </a:lnTo>
                  <a:lnTo>
                    <a:pt x="266" y="91"/>
                  </a:lnTo>
                  <a:lnTo>
                    <a:pt x="262" y="91"/>
                  </a:lnTo>
                  <a:lnTo>
                    <a:pt x="262" y="91"/>
                  </a:lnTo>
                  <a:lnTo>
                    <a:pt x="262" y="91"/>
                  </a:lnTo>
                  <a:lnTo>
                    <a:pt x="262" y="91"/>
                  </a:lnTo>
                  <a:lnTo>
                    <a:pt x="262" y="91"/>
                  </a:lnTo>
                  <a:lnTo>
                    <a:pt x="257" y="91"/>
                  </a:lnTo>
                  <a:lnTo>
                    <a:pt x="257" y="91"/>
                  </a:lnTo>
                  <a:lnTo>
                    <a:pt x="253" y="91"/>
                  </a:lnTo>
                  <a:lnTo>
                    <a:pt x="253" y="95"/>
                  </a:lnTo>
                  <a:lnTo>
                    <a:pt x="248" y="95"/>
                  </a:lnTo>
                  <a:lnTo>
                    <a:pt x="248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5" y="95"/>
                  </a:lnTo>
                  <a:lnTo>
                    <a:pt x="226" y="100"/>
                  </a:lnTo>
                  <a:lnTo>
                    <a:pt x="221" y="100"/>
                  </a:lnTo>
                  <a:lnTo>
                    <a:pt x="221" y="100"/>
                  </a:lnTo>
                  <a:lnTo>
                    <a:pt x="216" y="100"/>
                  </a:lnTo>
                  <a:lnTo>
                    <a:pt x="212" y="100"/>
                  </a:lnTo>
                  <a:lnTo>
                    <a:pt x="212" y="100"/>
                  </a:lnTo>
                  <a:lnTo>
                    <a:pt x="207" y="100"/>
                  </a:lnTo>
                  <a:lnTo>
                    <a:pt x="207" y="100"/>
                  </a:lnTo>
                  <a:lnTo>
                    <a:pt x="203" y="100"/>
                  </a:lnTo>
                  <a:lnTo>
                    <a:pt x="203" y="100"/>
                  </a:lnTo>
                  <a:lnTo>
                    <a:pt x="203" y="10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4" y="100"/>
                  </a:lnTo>
                  <a:lnTo>
                    <a:pt x="194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5" y="104"/>
                  </a:lnTo>
                  <a:lnTo>
                    <a:pt x="185" y="104"/>
                  </a:lnTo>
                  <a:lnTo>
                    <a:pt x="185" y="104"/>
                  </a:lnTo>
                  <a:lnTo>
                    <a:pt x="180" y="104"/>
                  </a:lnTo>
                  <a:lnTo>
                    <a:pt x="180" y="100"/>
                  </a:lnTo>
                  <a:lnTo>
                    <a:pt x="180" y="100"/>
                  </a:lnTo>
                  <a:lnTo>
                    <a:pt x="176" y="100"/>
                  </a:lnTo>
                  <a:lnTo>
                    <a:pt x="176" y="100"/>
                  </a:lnTo>
                  <a:lnTo>
                    <a:pt x="176" y="100"/>
                  </a:lnTo>
                  <a:lnTo>
                    <a:pt x="171" y="100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76" y="109"/>
                  </a:lnTo>
                  <a:lnTo>
                    <a:pt x="176" y="109"/>
                  </a:lnTo>
                  <a:lnTo>
                    <a:pt x="176" y="109"/>
                  </a:lnTo>
                  <a:lnTo>
                    <a:pt x="171" y="109"/>
                  </a:lnTo>
                  <a:lnTo>
                    <a:pt x="171" y="113"/>
                  </a:lnTo>
                  <a:lnTo>
                    <a:pt x="171" y="113"/>
                  </a:lnTo>
                  <a:lnTo>
                    <a:pt x="171" y="113"/>
                  </a:lnTo>
                  <a:lnTo>
                    <a:pt x="171" y="113"/>
                  </a:lnTo>
                  <a:lnTo>
                    <a:pt x="167" y="118"/>
                  </a:lnTo>
                  <a:lnTo>
                    <a:pt x="167" y="118"/>
                  </a:lnTo>
                  <a:lnTo>
                    <a:pt x="167" y="118"/>
                  </a:lnTo>
                  <a:lnTo>
                    <a:pt x="167" y="118"/>
                  </a:lnTo>
                  <a:lnTo>
                    <a:pt x="162" y="118"/>
                  </a:lnTo>
                  <a:lnTo>
                    <a:pt x="167" y="113"/>
                  </a:lnTo>
                  <a:lnTo>
                    <a:pt x="162" y="113"/>
                  </a:lnTo>
                  <a:lnTo>
                    <a:pt x="162" y="109"/>
                  </a:lnTo>
                  <a:lnTo>
                    <a:pt x="162" y="109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67" y="100"/>
                  </a:lnTo>
                  <a:lnTo>
                    <a:pt x="167" y="100"/>
                  </a:lnTo>
                  <a:lnTo>
                    <a:pt x="167" y="100"/>
                  </a:lnTo>
                  <a:lnTo>
                    <a:pt x="162" y="100"/>
                  </a:lnTo>
                  <a:lnTo>
                    <a:pt x="162" y="100"/>
                  </a:lnTo>
                  <a:lnTo>
                    <a:pt x="162" y="100"/>
                  </a:lnTo>
                  <a:lnTo>
                    <a:pt x="158" y="100"/>
                  </a:lnTo>
                  <a:lnTo>
                    <a:pt x="158" y="100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3" y="104"/>
                  </a:lnTo>
                  <a:lnTo>
                    <a:pt x="149" y="104"/>
                  </a:lnTo>
                  <a:lnTo>
                    <a:pt x="149" y="100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0" y="100"/>
                  </a:lnTo>
                  <a:lnTo>
                    <a:pt x="135" y="104"/>
                  </a:lnTo>
                  <a:lnTo>
                    <a:pt x="135" y="109"/>
                  </a:lnTo>
                  <a:lnTo>
                    <a:pt x="131" y="109"/>
                  </a:lnTo>
                  <a:lnTo>
                    <a:pt x="126" y="113"/>
                  </a:lnTo>
                  <a:lnTo>
                    <a:pt x="126" y="113"/>
                  </a:lnTo>
                  <a:lnTo>
                    <a:pt x="126" y="113"/>
                  </a:lnTo>
                  <a:lnTo>
                    <a:pt x="117" y="113"/>
                  </a:lnTo>
                  <a:lnTo>
                    <a:pt x="117" y="113"/>
                  </a:lnTo>
                  <a:lnTo>
                    <a:pt x="113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4" y="109"/>
                  </a:lnTo>
                  <a:lnTo>
                    <a:pt x="104" y="109"/>
                  </a:lnTo>
                  <a:lnTo>
                    <a:pt x="99" y="104"/>
                  </a:lnTo>
                  <a:lnTo>
                    <a:pt x="95" y="104"/>
                  </a:lnTo>
                  <a:lnTo>
                    <a:pt x="90" y="100"/>
                  </a:lnTo>
                  <a:lnTo>
                    <a:pt x="85" y="100"/>
                  </a:lnTo>
                  <a:lnTo>
                    <a:pt x="81" y="100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76" y="104"/>
                  </a:lnTo>
                  <a:lnTo>
                    <a:pt x="76" y="109"/>
                  </a:lnTo>
                  <a:lnTo>
                    <a:pt x="76" y="109"/>
                  </a:lnTo>
                  <a:lnTo>
                    <a:pt x="76" y="109"/>
                  </a:lnTo>
                  <a:lnTo>
                    <a:pt x="76" y="113"/>
                  </a:lnTo>
                  <a:lnTo>
                    <a:pt x="72" y="109"/>
                  </a:lnTo>
                  <a:lnTo>
                    <a:pt x="72" y="109"/>
                  </a:lnTo>
                  <a:lnTo>
                    <a:pt x="72" y="113"/>
                  </a:lnTo>
                  <a:lnTo>
                    <a:pt x="67" y="113"/>
                  </a:lnTo>
                  <a:lnTo>
                    <a:pt x="63" y="113"/>
                  </a:lnTo>
                  <a:lnTo>
                    <a:pt x="58" y="113"/>
                  </a:lnTo>
                  <a:lnTo>
                    <a:pt x="58" y="109"/>
                  </a:lnTo>
                  <a:lnTo>
                    <a:pt x="54" y="109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5" y="100"/>
                  </a:lnTo>
                  <a:lnTo>
                    <a:pt x="40" y="100"/>
                  </a:lnTo>
                  <a:lnTo>
                    <a:pt x="40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1" y="10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40" y="100"/>
                  </a:lnTo>
                  <a:lnTo>
                    <a:pt x="40" y="95"/>
                  </a:lnTo>
                  <a:lnTo>
                    <a:pt x="36" y="95"/>
                  </a:lnTo>
                  <a:lnTo>
                    <a:pt x="31" y="100"/>
                  </a:lnTo>
                  <a:lnTo>
                    <a:pt x="27" y="95"/>
                  </a:lnTo>
                  <a:lnTo>
                    <a:pt x="27" y="100"/>
                  </a:lnTo>
                  <a:lnTo>
                    <a:pt x="22" y="100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2" y="86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22" y="82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13" y="68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3" y="68"/>
                  </a:lnTo>
                  <a:lnTo>
                    <a:pt x="13" y="68"/>
                  </a:lnTo>
                  <a:lnTo>
                    <a:pt x="13" y="68"/>
                  </a:lnTo>
                  <a:lnTo>
                    <a:pt x="13" y="64"/>
                  </a:lnTo>
                  <a:lnTo>
                    <a:pt x="13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3" y="64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9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4" y="50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9" y="36"/>
                  </a:lnTo>
                  <a:lnTo>
                    <a:pt x="9" y="32"/>
                  </a:lnTo>
                  <a:lnTo>
                    <a:pt x="13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6"/>
                  </a:lnTo>
                  <a:lnTo>
                    <a:pt x="22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6" y="32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0" y="32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4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49" y="27"/>
                  </a:lnTo>
                  <a:lnTo>
                    <a:pt x="49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9" y="18"/>
                  </a:lnTo>
                  <a:lnTo>
                    <a:pt x="58" y="18"/>
                  </a:lnTo>
                  <a:lnTo>
                    <a:pt x="67" y="18"/>
                  </a:lnTo>
                  <a:lnTo>
                    <a:pt x="72" y="18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81" y="14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9" y="5"/>
                  </a:lnTo>
                  <a:lnTo>
                    <a:pt x="104" y="5"/>
                  </a:lnTo>
                  <a:lnTo>
                    <a:pt x="108" y="5"/>
                  </a:lnTo>
                  <a:lnTo>
                    <a:pt x="113" y="0"/>
                  </a:lnTo>
                  <a:lnTo>
                    <a:pt x="122" y="5"/>
                  </a:lnTo>
                  <a:lnTo>
                    <a:pt x="131" y="5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0" y="5"/>
                  </a:lnTo>
                  <a:moveTo>
                    <a:pt x="18" y="5"/>
                  </a:moveTo>
                  <a:lnTo>
                    <a:pt x="18" y="5"/>
                  </a:lnTo>
                  <a:lnTo>
                    <a:pt x="18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9"/>
                  </a:lnTo>
                  <a:lnTo>
                    <a:pt x="31" y="14"/>
                  </a:lnTo>
                  <a:lnTo>
                    <a:pt x="36" y="14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0" y="23"/>
                  </a:lnTo>
                  <a:lnTo>
                    <a:pt x="36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2" y="23"/>
                  </a:lnTo>
                  <a:lnTo>
                    <a:pt x="22" y="27"/>
                  </a:lnTo>
                  <a:lnTo>
                    <a:pt x="18" y="27"/>
                  </a:lnTo>
                  <a:lnTo>
                    <a:pt x="13" y="32"/>
                  </a:lnTo>
                  <a:lnTo>
                    <a:pt x="9" y="32"/>
                  </a:lnTo>
                  <a:lnTo>
                    <a:pt x="4" y="36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39" name="Freeform 166">
              <a:extLst>
                <a:ext uri="{FF2B5EF4-FFF2-40B4-BE49-F238E27FC236}">
                  <a16:creationId xmlns:a16="http://schemas.microsoft.com/office/drawing/2014/main" id="{A367EF06-91C5-4B85-A211-1F0B8E82F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3476" y="2135189"/>
              <a:ext cx="34925" cy="106363"/>
            </a:xfrm>
            <a:custGeom>
              <a:avLst/>
              <a:gdLst>
                <a:gd name="T0" fmla="*/ 18 w 22"/>
                <a:gd name="T1" fmla="*/ 54 h 67"/>
                <a:gd name="T2" fmla="*/ 18 w 22"/>
                <a:gd name="T3" fmla="*/ 54 h 67"/>
                <a:gd name="T4" fmla="*/ 18 w 22"/>
                <a:gd name="T5" fmla="*/ 54 h 67"/>
                <a:gd name="T6" fmla="*/ 18 w 22"/>
                <a:gd name="T7" fmla="*/ 58 h 67"/>
                <a:gd name="T8" fmla="*/ 18 w 22"/>
                <a:gd name="T9" fmla="*/ 58 h 67"/>
                <a:gd name="T10" fmla="*/ 18 w 22"/>
                <a:gd name="T11" fmla="*/ 63 h 67"/>
                <a:gd name="T12" fmla="*/ 22 w 22"/>
                <a:gd name="T13" fmla="*/ 63 h 67"/>
                <a:gd name="T14" fmla="*/ 22 w 22"/>
                <a:gd name="T15" fmla="*/ 67 h 67"/>
                <a:gd name="T16" fmla="*/ 18 w 22"/>
                <a:gd name="T17" fmla="*/ 67 h 67"/>
                <a:gd name="T18" fmla="*/ 18 w 22"/>
                <a:gd name="T19" fmla="*/ 63 h 67"/>
                <a:gd name="T20" fmla="*/ 18 w 22"/>
                <a:gd name="T21" fmla="*/ 63 h 67"/>
                <a:gd name="T22" fmla="*/ 13 w 22"/>
                <a:gd name="T23" fmla="*/ 58 h 67"/>
                <a:gd name="T24" fmla="*/ 13 w 22"/>
                <a:gd name="T25" fmla="*/ 58 h 67"/>
                <a:gd name="T26" fmla="*/ 13 w 22"/>
                <a:gd name="T27" fmla="*/ 58 h 67"/>
                <a:gd name="T28" fmla="*/ 9 w 22"/>
                <a:gd name="T29" fmla="*/ 54 h 67"/>
                <a:gd name="T30" fmla="*/ 9 w 22"/>
                <a:gd name="T31" fmla="*/ 54 h 67"/>
                <a:gd name="T32" fmla="*/ 9 w 22"/>
                <a:gd name="T33" fmla="*/ 54 h 67"/>
                <a:gd name="T34" fmla="*/ 9 w 22"/>
                <a:gd name="T35" fmla="*/ 54 h 67"/>
                <a:gd name="T36" fmla="*/ 4 w 22"/>
                <a:gd name="T37" fmla="*/ 49 h 67"/>
                <a:gd name="T38" fmla="*/ 4 w 22"/>
                <a:gd name="T39" fmla="*/ 45 h 67"/>
                <a:gd name="T40" fmla="*/ 0 w 22"/>
                <a:gd name="T41" fmla="*/ 45 h 67"/>
                <a:gd name="T42" fmla="*/ 0 w 22"/>
                <a:gd name="T43" fmla="*/ 45 h 67"/>
                <a:gd name="T44" fmla="*/ 0 w 22"/>
                <a:gd name="T45" fmla="*/ 45 h 67"/>
                <a:gd name="T46" fmla="*/ 0 w 22"/>
                <a:gd name="T47" fmla="*/ 40 h 67"/>
                <a:gd name="T48" fmla="*/ 0 w 22"/>
                <a:gd name="T49" fmla="*/ 40 h 67"/>
                <a:gd name="T50" fmla="*/ 0 w 22"/>
                <a:gd name="T51" fmla="*/ 36 h 67"/>
                <a:gd name="T52" fmla="*/ 0 w 22"/>
                <a:gd name="T53" fmla="*/ 36 h 67"/>
                <a:gd name="T54" fmla="*/ 0 w 22"/>
                <a:gd name="T55" fmla="*/ 31 h 67"/>
                <a:gd name="T56" fmla="*/ 0 w 22"/>
                <a:gd name="T57" fmla="*/ 31 h 67"/>
                <a:gd name="T58" fmla="*/ 0 w 22"/>
                <a:gd name="T59" fmla="*/ 18 h 67"/>
                <a:gd name="T60" fmla="*/ 0 w 22"/>
                <a:gd name="T61" fmla="*/ 13 h 67"/>
                <a:gd name="T62" fmla="*/ 4 w 22"/>
                <a:gd name="T63" fmla="*/ 9 h 67"/>
                <a:gd name="T64" fmla="*/ 4 w 22"/>
                <a:gd name="T65" fmla="*/ 9 h 67"/>
                <a:gd name="T66" fmla="*/ 4 w 22"/>
                <a:gd name="T67" fmla="*/ 4 h 67"/>
                <a:gd name="T68" fmla="*/ 4 w 22"/>
                <a:gd name="T69" fmla="*/ 4 h 67"/>
                <a:gd name="T70" fmla="*/ 4 w 22"/>
                <a:gd name="T71" fmla="*/ 4 h 67"/>
                <a:gd name="T72" fmla="*/ 9 w 22"/>
                <a:gd name="T73" fmla="*/ 0 h 67"/>
                <a:gd name="T74" fmla="*/ 9 w 22"/>
                <a:gd name="T75" fmla="*/ 0 h 67"/>
                <a:gd name="T76" fmla="*/ 9 w 22"/>
                <a:gd name="T77" fmla="*/ 0 h 67"/>
                <a:gd name="T78" fmla="*/ 9 w 22"/>
                <a:gd name="T79" fmla="*/ 0 h 67"/>
                <a:gd name="T80" fmla="*/ 13 w 22"/>
                <a:gd name="T81" fmla="*/ 0 h 67"/>
                <a:gd name="T82" fmla="*/ 13 w 22"/>
                <a:gd name="T83" fmla="*/ 0 h 67"/>
                <a:gd name="T84" fmla="*/ 13 w 22"/>
                <a:gd name="T85" fmla="*/ 0 h 67"/>
                <a:gd name="T86" fmla="*/ 18 w 22"/>
                <a:gd name="T87" fmla="*/ 4 h 67"/>
                <a:gd name="T88" fmla="*/ 18 w 22"/>
                <a:gd name="T89" fmla="*/ 4 h 67"/>
                <a:gd name="T90" fmla="*/ 18 w 22"/>
                <a:gd name="T91" fmla="*/ 4 h 67"/>
                <a:gd name="T92" fmla="*/ 18 w 22"/>
                <a:gd name="T93" fmla="*/ 4 h 67"/>
                <a:gd name="T94" fmla="*/ 18 w 22"/>
                <a:gd name="T95" fmla="*/ 9 h 67"/>
                <a:gd name="T96" fmla="*/ 18 w 22"/>
                <a:gd name="T97" fmla="*/ 9 h 67"/>
                <a:gd name="T98" fmla="*/ 18 w 22"/>
                <a:gd name="T99" fmla="*/ 13 h 67"/>
                <a:gd name="T100" fmla="*/ 18 w 22"/>
                <a:gd name="T101" fmla="*/ 13 h 67"/>
                <a:gd name="T102" fmla="*/ 22 w 22"/>
                <a:gd name="T103" fmla="*/ 18 h 67"/>
                <a:gd name="T104" fmla="*/ 18 w 22"/>
                <a:gd name="T105" fmla="*/ 22 h 67"/>
                <a:gd name="T106" fmla="*/ 18 w 22"/>
                <a:gd name="T107" fmla="*/ 22 h 67"/>
                <a:gd name="T108" fmla="*/ 22 w 22"/>
                <a:gd name="T109" fmla="*/ 27 h 67"/>
                <a:gd name="T110" fmla="*/ 22 w 22"/>
                <a:gd name="T111" fmla="*/ 31 h 67"/>
                <a:gd name="T112" fmla="*/ 22 w 22"/>
                <a:gd name="T113" fmla="*/ 36 h 67"/>
                <a:gd name="T114" fmla="*/ 22 w 22"/>
                <a:gd name="T115" fmla="*/ 40 h 67"/>
                <a:gd name="T116" fmla="*/ 22 w 22"/>
                <a:gd name="T117" fmla="*/ 45 h 67"/>
                <a:gd name="T118" fmla="*/ 22 w 22"/>
                <a:gd name="T119" fmla="*/ 45 h 67"/>
                <a:gd name="T120" fmla="*/ 22 w 22"/>
                <a:gd name="T121" fmla="*/ 49 h 67"/>
                <a:gd name="T122" fmla="*/ 18 w 22"/>
                <a:gd name="T123" fmla="*/ 5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67">
                  <a:moveTo>
                    <a:pt x="18" y="54"/>
                  </a:moveTo>
                  <a:lnTo>
                    <a:pt x="18" y="54"/>
                  </a:lnTo>
                  <a:lnTo>
                    <a:pt x="18" y="54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8" y="67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4" y="49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22" y="18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27"/>
                  </a:lnTo>
                  <a:lnTo>
                    <a:pt x="22" y="31"/>
                  </a:lnTo>
                  <a:lnTo>
                    <a:pt x="22" y="36"/>
                  </a:lnTo>
                  <a:lnTo>
                    <a:pt x="22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5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0" name="Freeform 167">
              <a:extLst>
                <a:ext uri="{FF2B5EF4-FFF2-40B4-BE49-F238E27FC236}">
                  <a16:creationId xmlns:a16="http://schemas.microsoft.com/office/drawing/2014/main" id="{C3073F3B-EC15-DD50-8617-9B203AD2C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001" y="2981326"/>
              <a:ext cx="301625" cy="315913"/>
            </a:xfrm>
            <a:custGeom>
              <a:avLst/>
              <a:gdLst>
                <a:gd name="T0" fmla="*/ 37 w 190"/>
                <a:gd name="T1" fmla="*/ 0 h 199"/>
                <a:gd name="T2" fmla="*/ 55 w 190"/>
                <a:gd name="T3" fmla="*/ 0 h 199"/>
                <a:gd name="T4" fmla="*/ 73 w 190"/>
                <a:gd name="T5" fmla="*/ 0 h 199"/>
                <a:gd name="T6" fmla="*/ 86 w 190"/>
                <a:gd name="T7" fmla="*/ 0 h 199"/>
                <a:gd name="T8" fmla="*/ 109 w 190"/>
                <a:gd name="T9" fmla="*/ 14 h 199"/>
                <a:gd name="T10" fmla="*/ 131 w 190"/>
                <a:gd name="T11" fmla="*/ 27 h 199"/>
                <a:gd name="T12" fmla="*/ 145 w 190"/>
                <a:gd name="T13" fmla="*/ 36 h 199"/>
                <a:gd name="T14" fmla="*/ 145 w 190"/>
                <a:gd name="T15" fmla="*/ 45 h 199"/>
                <a:gd name="T16" fmla="*/ 150 w 190"/>
                <a:gd name="T17" fmla="*/ 50 h 199"/>
                <a:gd name="T18" fmla="*/ 163 w 190"/>
                <a:gd name="T19" fmla="*/ 59 h 199"/>
                <a:gd name="T20" fmla="*/ 172 w 190"/>
                <a:gd name="T21" fmla="*/ 68 h 199"/>
                <a:gd name="T22" fmla="*/ 168 w 190"/>
                <a:gd name="T23" fmla="*/ 86 h 199"/>
                <a:gd name="T24" fmla="*/ 172 w 190"/>
                <a:gd name="T25" fmla="*/ 104 h 199"/>
                <a:gd name="T26" fmla="*/ 177 w 190"/>
                <a:gd name="T27" fmla="*/ 113 h 199"/>
                <a:gd name="T28" fmla="*/ 177 w 190"/>
                <a:gd name="T29" fmla="*/ 127 h 199"/>
                <a:gd name="T30" fmla="*/ 177 w 190"/>
                <a:gd name="T31" fmla="*/ 149 h 199"/>
                <a:gd name="T32" fmla="*/ 181 w 190"/>
                <a:gd name="T33" fmla="*/ 163 h 199"/>
                <a:gd name="T34" fmla="*/ 186 w 190"/>
                <a:gd name="T35" fmla="*/ 172 h 199"/>
                <a:gd name="T36" fmla="*/ 190 w 190"/>
                <a:gd name="T37" fmla="*/ 176 h 199"/>
                <a:gd name="T38" fmla="*/ 177 w 190"/>
                <a:gd name="T39" fmla="*/ 185 h 199"/>
                <a:gd name="T40" fmla="*/ 163 w 190"/>
                <a:gd name="T41" fmla="*/ 190 h 199"/>
                <a:gd name="T42" fmla="*/ 150 w 190"/>
                <a:gd name="T43" fmla="*/ 194 h 199"/>
                <a:gd name="T44" fmla="*/ 136 w 190"/>
                <a:gd name="T45" fmla="*/ 199 h 199"/>
                <a:gd name="T46" fmla="*/ 127 w 190"/>
                <a:gd name="T47" fmla="*/ 199 h 199"/>
                <a:gd name="T48" fmla="*/ 118 w 190"/>
                <a:gd name="T49" fmla="*/ 199 h 199"/>
                <a:gd name="T50" fmla="*/ 104 w 190"/>
                <a:gd name="T51" fmla="*/ 199 h 199"/>
                <a:gd name="T52" fmla="*/ 95 w 190"/>
                <a:gd name="T53" fmla="*/ 194 h 199"/>
                <a:gd name="T54" fmla="*/ 91 w 190"/>
                <a:gd name="T55" fmla="*/ 190 h 199"/>
                <a:gd name="T56" fmla="*/ 91 w 190"/>
                <a:gd name="T57" fmla="*/ 185 h 199"/>
                <a:gd name="T58" fmla="*/ 91 w 190"/>
                <a:gd name="T59" fmla="*/ 176 h 199"/>
                <a:gd name="T60" fmla="*/ 91 w 190"/>
                <a:gd name="T61" fmla="*/ 167 h 199"/>
                <a:gd name="T62" fmla="*/ 82 w 190"/>
                <a:gd name="T63" fmla="*/ 158 h 199"/>
                <a:gd name="T64" fmla="*/ 77 w 190"/>
                <a:gd name="T65" fmla="*/ 163 h 199"/>
                <a:gd name="T66" fmla="*/ 68 w 190"/>
                <a:gd name="T67" fmla="*/ 158 h 199"/>
                <a:gd name="T68" fmla="*/ 59 w 190"/>
                <a:gd name="T69" fmla="*/ 154 h 199"/>
                <a:gd name="T70" fmla="*/ 50 w 190"/>
                <a:gd name="T71" fmla="*/ 149 h 199"/>
                <a:gd name="T72" fmla="*/ 41 w 190"/>
                <a:gd name="T73" fmla="*/ 149 h 199"/>
                <a:gd name="T74" fmla="*/ 37 w 190"/>
                <a:gd name="T75" fmla="*/ 145 h 199"/>
                <a:gd name="T76" fmla="*/ 28 w 190"/>
                <a:gd name="T77" fmla="*/ 140 h 199"/>
                <a:gd name="T78" fmla="*/ 23 w 190"/>
                <a:gd name="T79" fmla="*/ 127 h 199"/>
                <a:gd name="T80" fmla="*/ 14 w 190"/>
                <a:gd name="T81" fmla="*/ 113 h 199"/>
                <a:gd name="T82" fmla="*/ 5 w 190"/>
                <a:gd name="T83" fmla="*/ 100 h 199"/>
                <a:gd name="T84" fmla="*/ 5 w 190"/>
                <a:gd name="T85" fmla="*/ 86 h 199"/>
                <a:gd name="T86" fmla="*/ 0 w 190"/>
                <a:gd name="T87" fmla="*/ 72 h 199"/>
                <a:gd name="T88" fmla="*/ 10 w 190"/>
                <a:gd name="T89" fmla="*/ 63 h 199"/>
                <a:gd name="T90" fmla="*/ 19 w 190"/>
                <a:gd name="T91" fmla="*/ 50 h 199"/>
                <a:gd name="T92" fmla="*/ 23 w 190"/>
                <a:gd name="T93" fmla="*/ 45 h 199"/>
                <a:gd name="T94" fmla="*/ 28 w 190"/>
                <a:gd name="T95" fmla="*/ 36 h 199"/>
                <a:gd name="T96" fmla="*/ 23 w 190"/>
                <a:gd name="T97" fmla="*/ 36 h 199"/>
                <a:gd name="T98" fmla="*/ 19 w 190"/>
                <a:gd name="T99" fmla="*/ 32 h 199"/>
                <a:gd name="T100" fmla="*/ 23 w 190"/>
                <a:gd name="T101" fmla="*/ 23 h 199"/>
                <a:gd name="T102" fmla="*/ 28 w 190"/>
                <a:gd name="T103" fmla="*/ 18 h 199"/>
                <a:gd name="T104" fmla="*/ 28 w 190"/>
                <a:gd name="T105" fmla="*/ 9 h 199"/>
                <a:gd name="T106" fmla="*/ 23 w 190"/>
                <a:gd name="T107" fmla="*/ 0 h 199"/>
                <a:gd name="T108" fmla="*/ 28 w 190"/>
                <a:gd name="T10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0" h="199">
                  <a:moveTo>
                    <a:pt x="28" y="0"/>
                  </a:move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5" y="9"/>
                  </a:lnTo>
                  <a:lnTo>
                    <a:pt x="100" y="9"/>
                  </a:lnTo>
                  <a:lnTo>
                    <a:pt x="104" y="14"/>
                  </a:lnTo>
                  <a:lnTo>
                    <a:pt x="109" y="14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8" y="23"/>
                  </a:lnTo>
                  <a:lnTo>
                    <a:pt x="122" y="23"/>
                  </a:lnTo>
                  <a:lnTo>
                    <a:pt x="127" y="27"/>
                  </a:lnTo>
                  <a:lnTo>
                    <a:pt x="131" y="27"/>
                  </a:lnTo>
                  <a:lnTo>
                    <a:pt x="131" y="32"/>
                  </a:lnTo>
                  <a:lnTo>
                    <a:pt x="136" y="32"/>
                  </a:lnTo>
                  <a:lnTo>
                    <a:pt x="141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4" y="54"/>
                  </a:lnTo>
                  <a:lnTo>
                    <a:pt x="154" y="54"/>
                  </a:lnTo>
                  <a:lnTo>
                    <a:pt x="159" y="59"/>
                  </a:lnTo>
                  <a:lnTo>
                    <a:pt x="163" y="59"/>
                  </a:lnTo>
                  <a:lnTo>
                    <a:pt x="163" y="59"/>
                  </a:lnTo>
                  <a:lnTo>
                    <a:pt x="168" y="63"/>
                  </a:lnTo>
                  <a:lnTo>
                    <a:pt x="168" y="63"/>
                  </a:lnTo>
                  <a:lnTo>
                    <a:pt x="172" y="68"/>
                  </a:lnTo>
                  <a:lnTo>
                    <a:pt x="172" y="68"/>
                  </a:lnTo>
                  <a:lnTo>
                    <a:pt x="172" y="68"/>
                  </a:lnTo>
                  <a:lnTo>
                    <a:pt x="172" y="68"/>
                  </a:lnTo>
                  <a:lnTo>
                    <a:pt x="172" y="72"/>
                  </a:lnTo>
                  <a:lnTo>
                    <a:pt x="172" y="77"/>
                  </a:lnTo>
                  <a:lnTo>
                    <a:pt x="172" y="77"/>
                  </a:lnTo>
                  <a:lnTo>
                    <a:pt x="172" y="77"/>
                  </a:lnTo>
                  <a:lnTo>
                    <a:pt x="168" y="86"/>
                  </a:lnTo>
                  <a:lnTo>
                    <a:pt x="168" y="86"/>
                  </a:lnTo>
                  <a:lnTo>
                    <a:pt x="168" y="90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68" y="100"/>
                  </a:lnTo>
                  <a:lnTo>
                    <a:pt x="168" y="104"/>
                  </a:lnTo>
                  <a:lnTo>
                    <a:pt x="172" y="104"/>
                  </a:lnTo>
                  <a:lnTo>
                    <a:pt x="172" y="104"/>
                  </a:lnTo>
                  <a:lnTo>
                    <a:pt x="172" y="104"/>
                  </a:lnTo>
                  <a:lnTo>
                    <a:pt x="172" y="109"/>
                  </a:lnTo>
                  <a:lnTo>
                    <a:pt x="177" y="109"/>
                  </a:lnTo>
                  <a:lnTo>
                    <a:pt x="177" y="113"/>
                  </a:lnTo>
                  <a:lnTo>
                    <a:pt x="177" y="113"/>
                  </a:lnTo>
                  <a:lnTo>
                    <a:pt x="177" y="118"/>
                  </a:lnTo>
                  <a:lnTo>
                    <a:pt x="177" y="118"/>
                  </a:lnTo>
                  <a:lnTo>
                    <a:pt x="172" y="122"/>
                  </a:lnTo>
                  <a:lnTo>
                    <a:pt x="172" y="127"/>
                  </a:lnTo>
                  <a:lnTo>
                    <a:pt x="172" y="127"/>
                  </a:lnTo>
                  <a:lnTo>
                    <a:pt x="177" y="127"/>
                  </a:lnTo>
                  <a:lnTo>
                    <a:pt x="177" y="131"/>
                  </a:lnTo>
                  <a:lnTo>
                    <a:pt x="172" y="136"/>
                  </a:lnTo>
                  <a:lnTo>
                    <a:pt x="172" y="136"/>
                  </a:lnTo>
                  <a:lnTo>
                    <a:pt x="172" y="140"/>
                  </a:lnTo>
                  <a:lnTo>
                    <a:pt x="177" y="145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54"/>
                  </a:lnTo>
                  <a:lnTo>
                    <a:pt x="177" y="158"/>
                  </a:lnTo>
                  <a:lnTo>
                    <a:pt x="181" y="163"/>
                  </a:lnTo>
                  <a:lnTo>
                    <a:pt x="181" y="163"/>
                  </a:lnTo>
                  <a:lnTo>
                    <a:pt x="181" y="167"/>
                  </a:lnTo>
                  <a:lnTo>
                    <a:pt x="181" y="167"/>
                  </a:lnTo>
                  <a:lnTo>
                    <a:pt x="181" y="167"/>
                  </a:lnTo>
                  <a:lnTo>
                    <a:pt x="181" y="167"/>
                  </a:lnTo>
                  <a:lnTo>
                    <a:pt x="186" y="172"/>
                  </a:lnTo>
                  <a:lnTo>
                    <a:pt x="186" y="172"/>
                  </a:lnTo>
                  <a:lnTo>
                    <a:pt x="186" y="172"/>
                  </a:lnTo>
                  <a:lnTo>
                    <a:pt x="186" y="172"/>
                  </a:lnTo>
                  <a:lnTo>
                    <a:pt x="190" y="172"/>
                  </a:lnTo>
                  <a:lnTo>
                    <a:pt x="190" y="176"/>
                  </a:lnTo>
                  <a:lnTo>
                    <a:pt x="190" y="176"/>
                  </a:lnTo>
                  <a:lnTo>
                    <a:pt x="190" y="176"/>
                  </a:lnTo>
                  <a:lnTo>
                    <a:pt x="190" y="176"/>
                  </a:lnTo>
                  <a:lnTo>
                    <a:pt x="190" y="181"/>
                  </a:lnTo>
                  <a:lnTo>
                    <a:pt x="186" y="181"/>
                  </a:lnTo>
                  <a:lnTo>
                    <a:pt x="186" y="185"/>
                  </a:lnTo>
                  <a:lnTo>
                    <a:pt x="181" y="185"/>
                  </a:lnTo>
                  <a:lnTo>
                    <a:pt x="177" y="185"/>
                  </a:lnTo>
                  <a:lnTo>
                    <a:pt x="177" y="185"/>
                  </a:lnTo>
                  <a:lnTo>
                    <a:pt x="172" y="190"/>
                  </a:lnTo>
                  <a:lnTo>
                    <a:pt x="172" y="190"/>
                  </a:lnTo>
                  <a:lnTo>
                    <a:pt x="168" y="190"/>
                  </a:lnTo>
                  <a:lnTo>
                    <a:pt x="168" y="190"/>
                  </a:lnTo>
                  <a:lnTo>
                    <a:pt x="163" y="190"/>
                  </a:lnTo>
                  <a:lnTo>
                    <a:pt x="159" y="194"/>
                  </a:lnTo>
                  <a:lnTo>
                    <a:pt x="159" y="194"/>
                  </a:lnTo>
                  <a:lnTo>
                    <a:pt x="154" y="194"/>
                  </a:lnTo>
                  <a:lnTo>
                    <a:pt x="154" y="194"/>
                  </a:lnTo>
                  <a:lnTo>
                    <a:pt x="150" y="194"/>
                  </a:lnTo>
                  <a:lnTo>
                    <a:pt x="150" y="194"/>
                  </a:lnTo>
                  <a:lnTo>
                    <a:pt x="145" y="194"/>
                  </a:lnTo>
                  <a:lnTo>
                    <a:pt x="145" y="194"/>
                  </a:lnTo>
                  <a:lnTo>
                    <a:pt x="145" y="194"/>
                  </a:lnTo>
                  <a:lnTo>
                    <a:pt x="145" y="199"/>
                  </a:lnTo>
                  <a:lnTo>
                    <a:pt x="141" y="199"/>
                  </a:lnTo>
                  <a:lnTo>
                    <a:pt x="136" y="199"/>
                  </a:lnTo>
                  <a:lnTo>
                    <a:pt x="136" y="199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31" y="199"/>
                  </a:lnTo>
                  <a:lnTo>
                    <a:pt x="127" y="199"/>
                  </a:lnTo>
                  <a:lnTo>
                    <a:pt x="127" y="199"/>
                  </a:lnTo>
                  <a:lnTo>
                    <a:pt x="122" y="199"/>
                  </a:lnTo>
                  <a:lnTo>
                    <a:pt x="118" y="199"/>
                  </a:lnTo>
                  <a:lnTo>
                    <a:pt x="118" y="199"/>
                  </a:lnTo>
                  <a:lnTo>
                    <a:pt x="118" y="199"/>
                  </a:lnTo>
                  <a:lnTo>
                    <a:pt x="118" y="199"/>
                  </a:lnTo>
                  <a:lnTo>
                    <a:pt x="113" y="194"/>
                  </a:lnTo>
                  <a:lnTo>
                    <a:pt x="109" y="194"/>
                  </a:lnTo>
                  <a:lnTo>
                    <a:pt x="109" y="199"/>
                  </a:lnTo>
                  <a:lnTo>
                    <a:pt x="109" y="199"/>
                  </a:lnTo>
                  <a:lnTo>
                    <a:pt x="109" y="199"/>
                  </a:lnTo>
                  <a:lnTo>
                    <a:pt x="104" y="199"/>
                  </a:lnTo>
                  <a:lnTo>
                    <a:pt x="104" y="199"/>
                  </a:lnTo>
                  <a:lnTo>
                    <a:pt x="104" y="199"/>
                  </a:lnTo>
                  <a:lnTo>
                    <a:pt x="100" y="199"/>
                  </a:lnTo>
                  <a:lnTo>
                    <a:pt x="95" y="199"/>
                  </a:lnTo>
                  <a:lnTo>
                    <a:pt x="95" y="199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1" y="194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1"/>
                  </a:lnTo>
                  <a:lnTo>
                    <a:pt x="91" y="181"/>
                  </a:lnTo>
                  <a:lnTo>
                    <a:pt x="91" y="176"/>
                  </a:lnTo>
                  <a:lnTo>
                    <a:pt x="91" y="176"/>
                  </a:lnTo>
                  <a:lnTo>
                    <a:pt x="91" y="176"/>
                  </a:lnTo>
                  <a:lnTo>
                    <a:pt x="91" y="176"/>
                  </a:lnTo>
                  <a:lnTo>
                    <a:pt x="91" y="176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67"/>
                  </a:lnTo>
                  <a:lnTo>
                    <a:pt x="91" y="167"/>
                  </a:lnTo>
                  <a:lnTo>
                    <a:pt x="86" y="163"/>
                  </a:lnTo>
                  <a:lnTo>
                    <a:pt x="86" y="163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77" y="163"/>
                  </a:lnTo>
                  <a:lnTo>
                    <a:pt x="77" y="163"/>
                  </a:lnTo>
                  <a:lnTo>
                    <a:pt x="77" y="163"/>
                  </a:lnTo>
                  <a:lnTo>
                    <a:pt x="77" y="163"/>
                  </a:lnTo>
                  <a:lnTo>
                    <a:pt x="73" y="163"/>
                  </a:lnTo>
                  <a:lnTo>
                    <a:pt x="73" y="163"/>
                  </a:lnTo>
                  <a:lnTo>
                    <a:pt x="73" y="163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4" y="158"/>
                  </a:lnTo>
                  <a:lnTo>
                    <a:pt x="64" y="158"/>
                  </a:lnTo>
                  <a:lnTo>
                    <a:pt x="64" y="158"/>
                  </a:lnTo>
                  <a:lnTo>
                    <a:pt x="64" y="158"/>
                  </a:lnTo>
                  <a:lnTo>
                    <a:pt x="59" y="158"/>
                  </a:lnTo>
                  <a:lnTo>
                    <a:pt x="59" y="154"/>
                  </a:lnTo>
                  <a:lnTo>
                    <a:pt x="55" y="154"/>
                  </a:lnTo>
                  <a:lnTo>
                    <a:pt x="55" y="154"/>
                  </a:lnTo>
                  <a:lnTo>
                    <a:pt x="55" y="154"/>
                  </a:lnTo>
                  <a:lnTo>
                    <a:pt x="50" y="154"/>
                  </a:lnTo>
                  <a:lnTo>
                    <a:pt x="50" y="154"/>
                  </a:lnTo>
                  <a:lnTo>
                    <a:pt x="50" y="149"/>
                  </a:lnTo>
                  <a:lnTo>
                    <a:pt x="46" y="149"/>
                  </a:lnTo>
                  <a:lnTo>
                    <a:pt x="46" y="149"/>
                  </a:lnTo>
                  <a:lnTo>
                    <a:pt x="46" y="149"/>
                  </a:lnTo>
                  <a:lnTo>
                    <a:pt x="46" y="149"/>
                  </a:lnTo>
                  <a:lnTo>
                    <a:pt x="46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7" y="145"/>
                  </a:lnTo>
                  <a:lnTo>
                    <a:pt x="37" y="145"/>
                  </a:lnTo>
                  <a:lnTo>
                    <a:pt x="37" y="140"/>
                  </a:lnTo>
                  <a:lnTo>
                    <a:pt x="32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36"/>
                  </a:lnTo>
                  <a:lnTo>
                    <a:pt x="23" y="136"/>
                  </a:lnTo>
                  <a:lnTo>
                    <a:pt x="23" y="136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27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09"/>
                  </a:lnTo>
                  <a:lnTo>
                    <a:pt x="10" y="109"/>
                  </a:lnTo>
                  <a:lnTo>
                    <a:pt x="10" y="104"/>
                  </a:lnTo>
                  <a:lnTo>
                    <a:pt x="5" y="104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68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4"/>
                  </a:lnTo>
                  <a:lnTo>
                    <a:pt x="19" y="54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1" name="Freeform 168">
              <a:extLst>
                <a:ext uri="{FF2B5EF4-FFF2-40B4-BE49-F238E27FC236}">
                  <a16:creationId xmlns:a16="http://schemas.microsoft.com/office/drawing/2014/main" id="{BB1B3777-B6F5-9EEB-C083-F43F0D4C6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7938" y="2824164"/>
              <a:ext cx="150813" cy="171450"/>
            </a:xfrm>
            <a:custGeom>
              <a:avLst/>
              <a:gdLst>
                <a:gd name="T0" fmla="*/ 81 w 95"/>
                <a:gd name="T1" fmla="*/ 9 h 108"/>
                <a:gd name="T2" fmla="*/ 86 w 95"/>
                <a:gd name="T3" fmla="*/ 13 h 108"/>
                <a:gd name="T4" fmla="*/ 86 w 95"/>
                <a:gd name="T5" fmla="*/ 18 h 108"/>
                <a:gd name="T6" fmla="*/ 90 w 95"/>
                <a:gd name="T7" fmla="*/ 27 h 108"/>
                <a:gd name="T8" fmla="*/ 90 w 95"/>
                <a:gd name="T9" fmla="*/ 31 h 108"/>
                <a:gd name="T10" fmla="*/ 95 w 95"/>
                <a:gd name="T11" fmla="*/ 31 h 108"/>
                <a:gd name="T12" fmla="*/ 95 w 95"/>
                <a:gd name="T13" fmla="*/ 40 h 108"/>
                <a:gd name="T14" fmla="*/ 95 w 95"/>
                <a:gd name="T15" fmla="*/ 45 h 108"/>
                <a:gd name="T16" fmla="*/ 95 w 95"/>
                <a:gd name="T17" fmla="*/ 49 h 108"/>
                <a:gd name="T18" fmla="*/ 90 w 95"/>
                <a:gd name="T19" fmla="*/ 54 h 108"/>
                <a:gd name="T20" fmla="*/ 90 w 95"/>
                <a:gd name="T21" fmla="*/ 54 h 108"/>
                <a:gd name="T22" fmla="*/ 90 w 95"/>
                <a:gd name="T23" fmla="*/ 58 h 108"/>
                <a:gd name="T24" fmla="*/ 86 w 95"/>
                <a:gd name="T25" fmla="*/ 63 h 108"/>
                <a:gd name="T26" fmla="*/ 81 w 95"/>
                <a:gd name="T27" fmla="*/ 67 h 108"/>
                <a:gd name="T28" fmla="*/ 77 w 95"/>
                <a:gd name="T29" fmla="*/ 72 h 108"/>
                <a:gd name="T30" fmla="*/ 77 w 95"/>
                <a:gd name="T31" fmla="*/ 85 h 108"/>
                <a:gd name="T32" fmla="*/ 72 w 95"/>
                <a:gd name="T33" fmla="*/ 99 h 108"/>
                <a:gd name="T34" fmla="*/ 63 w 95"/>
                <a:gd name="T35" fmla="*/ 99 h 108"/>
                <a:gd name="T36" fmla="*/ 54 w 95"/>
                <a:gd name="T37" fmla="*/ 99 h 108"/>
                <a:gd name="T38" fmla="*/ 45 w 95"/>
                <a:gd name="T39" fmla="*/ 99 h 108"/>
                <a:gd name="T40" fmla="*/ 36 w 95"/>
                <a:gd name="T41" fmla="*/ 99 h 108"/>
                <a:gd name="T42" fmla="*/ 27 w 95"/>
                <a:gd name="T43" fmla="*/ 99 h 108"/>
                <a:gd name="T44" fmla="*/ 23 w 95"/>
                <a:gd name="T45" fmla="*/ 99 h 108"/>
                <a:gd name="T46" fmla="*/ 18 w 95"/>
                <a:gd name="T47" fmla="*/ 99 h 108"/>
                <a:gd name="T48" fmla="*/ 18 w 95"/>
                <a:gd name="T49" fmla="*/ 99 h 108"/>
                <a:gd name="T50" fmla="*/ 14 w 95"/>
                <a:gd name="T51" fmla="*/ 99 h 108"/>
                <a:gd name="T52" fmla="*/ 14 w 95"/>
                <a:gd name="T53" fmla="*/ 104 h 108"/>
                <a:gd name="T54" fmla="*/ 9 w 95"/>
                <a:gd name="T55" fmla="*/ 108 h 108"/>
                <a:gd name="T56" fmla="*/ 5 w 95"/>
                <a:gd name="T57" fmla="*/ 108 h 108"/>
                <a:gd name="T58" fmla="*/ 0 w 95"/>
                <a:gd name="T59" fmla="*/ 104 h 108"/>
                <a:gd name="T60" fmla="*/ 0 w 95"/>
                <a:gd name="T61" fmla="*/ 99 h 108"/>
                <a:gd name="T62" fmla="*/ 0 w 95"/>
                <a:gd name="T63" fmla="*/ 95 h 108"/>
                <a:gd name="T64" fmla="*/ 0 w 95"/>
                <a:gd name="T65" fmla="*/ 85 h 108"/>
                <a:gd name="T66" fmla="*/ 5 w 95"/>
                <a:gd name="T67" fmla="*/ 76 h 108"/>
                <a:gd name="T68" fmla="*/ 5 w 95"/>
                <a:gd name="T69" fmla="*/ 72 h 108"/>
                <a:gd name="T70" fmla="*/ 9 w 95"/>
                <a:gd name="T71" fmla="*/ 67 h 108"/>
                <a:gd name="T72" fmla="*/ 9 w 95"/>
                <a:gd name="T73" fmla="*/ 63 h 108"/>
                <a:gd name="T74" fmla="*/ 14 w 95"/>
                <a:gd name="T75" fmla="*/ 58 h 108"/>
                <a:gd name="T76" fmla="*/ 23 w 95"/>
                <a:gd name="T77" fmla="*/ 49 h 108"/>
                <a:gd name="T78" fmla="*/ 32 w 95"/>
                <a:gd name="T79" fmla="*/ 40 h 108"/>
                <a:gd name="T80" fmla="*/ 27 w 95"/>
                <a:gd name="T81" fmla="*/ 36 h 108"/>
                <a:gd name="T82" fmla="*/ 27 w 95"/>
                <a:gd name="T83" fmla="*/ 36 h 108"/>
                <a:gd name="T84" fmla="*/ 27 w 95"/>
                <a:gd name="T85" fmla="*/ 36 h 108"/>
                <a:gd name="T86" fmla="*/ 23 w 95"/>
                <a:gd name="T87" fmla="*/ 31 h 108"/>
                <a:gd name="T88" fmla="*/ 23 w 95"/>
                <a:gd name="T89" fmla="*/ 22 h 108"/>
                <a:gd name="T90" fmla="*/ 23 w 95"/>
                <a:gd name="T91" fmla="*/ 22 h 108"/>
                <a:gd name="T92" fmla="*/ 23 w 95"/>
                <a:gd name="T93" fmla="*/ 18 h 108"/>
                <a:gd name="T94" fmla="*/ 23 w 95"/>
                <a:gd name="T95" fmla="*/ 13 h 108"/>
                <a:gd name="T96" fmla="*/ 23 w 95"/>
                <a:gd name="T97" fmla="*/ 9 h 108"/>
                <a:gd name="T98" fmla="*/ 27 w 95"/>
                <a:gd name="T99" fmla="*/ 9 h 108"/>
                <a:gd name="T100" fmla="*/ 36 w 95"/>
                <a:gd name="T101" fmla="*/ 9 h 108"/>
                <a:gd name="T102" fmla="*/ 41 w 95"/>
                <a:gd name="T103" fmla="*/ 9 h 108"/>
                <a:gd name="T104" fmla="*/ 45 w 95"/>
                <a:gd name="T105" fmla="*/ 13 h 108"/>
                <a:gd name="T106" fmla="*/ 45 w 95"/>
                <a:gd name="T107" fmla="*/ 13 h 108"/>
                <a:gd name="T108" fmla="*/ 50 w 95"/>
                <a:gd name="T109" fmla="*/ 9 h 108"/>
                <a:gd name="T110" fmla="*/ 54 w 95"/>
                <a:gd name="T111" fmla="*/ 9 h 108"/>
                <a:gd name="T112" fmla="*/ 63 w 95"/>
                <a:gd name="T113" fmla="*/ 9 h 108"/>
                <a:gd name="T114" fmla="*/ 68 w 95"/>
                <a:gd name="T115" fmla="*/ 9 h 108"/>
                <a:gd name="T116" fmla="*/ 77 w 95"/>
                <a:gd name="T117" fmla="*/ 0 h 108"/>
                <a:gd name="T118" fmla="*/ 81 w 95"/>
                <a:gd name="T119" fmla="*/ 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108">
                  <a:moveTo>
                    <a:pt x="81" y="9"/>
                  </a:moveTo>
                  <a:lnTo>
                    <a:pt x="81" y="9"/>
                  </a:lnTo>
                  <a:lnTo>
                    <a:pt x="81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86" y="22"/>
                  </a:lnTo>
                  <a:lnTo>
                    <a:pt x="90" y="22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6"/>
                  </a:lnTo>
                  <a:lnTo>
                    <a:pt x="95" y="40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86" y="63"/>
                  </a:lnTo>
                  <a:lnTo>
                    <a:pt x="81" y="63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72"/>
                  </a:lnTo>
                  <a:lnTo>
                    <a:pt x="77" y="72"/>
                  </a:lnTo>
                  <a:lnTo>
                    <a:pt x="77" y="76"/>
                  </a:lnTo>
                  <a:lnTo>
                    <a:pt x="77" y="81"/>
                  </a:lnTo>
                  <a:lnTo>
                    <a:pt x="77" y="85"/>
                  </a:lnTo>
                  <a:lnTo>
                    <a:pt x="77" y="95"/>
                  </a:lnTo>
                  <a:lnTo>
                    <a:pt x="77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68" y="99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59" y="99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0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1" y="99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2" y="99"/>
                  </a:lnTo>
                  <a:lnTo>
                    <a:pt x="27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4" y="99"/>
                  </a:lnTo>
                  <a:lnTo>
                    <a:pt x="14" y="99"/>
                  </a:lnTo>
                  <a:lnTo>
                    <a:pt x="14" y="99"/>
                  </a:lnTo>
                  <a:lnTo>
                    <a:pt x="14" y="99"/>
                  </a:lnTo>
                  <a:lnTo>
                    <a:pt x="14" y="104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5" y="108"/>
                  </a:lnTo>
                  <a:lnTo>
                    <a:pt x="5" y="108"/>
                  </a:lnTo>
                  <a:lnTo>
                    <a:pt x="5" y="104"/>
                  </a:lnTo>
                  <a:lnTo>
                    <a:pt x="5" y="10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85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3" y="49"/>
                  </a:lnTo>
                  <a:lnTo>
                    <a:pt x="27" y="45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6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9"/>
                  </a:lnTo>
                  <a:lnTo>
                    <a:pt x="50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4"/>
                  </a:lnTo>
                  <a:lnTo>
                    <a:pt x="63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2" y="9"/>
                  </a:lnTo>
                  <a:lnTo>
                    <a:pt x="72" y="4"/>
                  </a:lnTo>
                  <a:lnTo>
                    <a:pt x="77" y="0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9"/>
                  </a:lnTo>
                  <a:lnTo>
                    <a:pt x="81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2" name="Freeform 169">
              <a:extLst>
                <a:ext uri="{FF2B5EF4-FFF2-40B4-BE49-F238E27FC236}">
                  <a16:creationId xmlns:a16="http://schemas.microsoft.com/office/drawing/2014/main" id="{5B9DC25A-57C9-E804-02BC-39705A731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176" y="1381126"/>
              <a:ext cx="423863" cy="244475"/>
            </a:xfrm>
            <a:custGeom>
              <a:avLst/>
              <a:gdLst>
                <a:gd name="T0" fmla="*/ 172 w 267"/>
                <a:gd name="T1" fmla="*/ 13 h 154"/>
                <a:gd name="T2" fmla="*/ 172 w 267"/>
                <a:gd name="T3" fmla="*/ 22 h 154"/>
                <a:gd name="T4" fmla="*/ 186 w 267"/>
                <a:gd name="T5" fmla="*/ 22 h 154"/>
                <a:gd name="T6" fmla="*/ 190 w 267"/>
                <a:gd name="T7" fmla="*/ 31 h 154"/>
                <a:gd name="T8" fmla="*/ 199 w 267"/>
                <a:gd name="T9" fmla="*/ 36 h 154"/>
                <a:gd name="T10" fmla="*/ 213 w 267"/>
                <a:gd name="T11" fmla="*/ 41 h 154"/>
                <a:gd name="T12" fmla="*/ 231 w 267"/>
                <a:gd name="T13" fmla="*/ 45 h 154"/>
                <a:gd name="T14" fmla="*/ 244 w 267"/>
                <a:gd name="T15" fmla="*/ 50 h 154"/>
                <a:gd name="T16" fmla="*/ 258 w 267"/>
                <a:gd name="T17" fmla="*/ 54 h 154"/>
                <a:gd name="T18" fmla="*/ 262 w 267"/>
                <a:gd name="T19" fmla="*/ 59 h 154"/>
                <a:gd name="T20" fmla="*/ 262 w 267"/>
                <a:gd name="T21" fmla="*/ 68 h 154"/>
                <a:gd name="T22" fmla="*/ 262 w 267"/>
                <a:gd name="T23" fmla="*/ 77 h 154"/>
                <a:gd name="T24" fmla="*/ 258 w 267"/>
                <a:gd name="T25" fmla="*/ 86 h 154"/>
                <a:gd name="T26" fmla="*/ 244 w 267"/>
                <a:gd name="T27" fmla="*/ 95 h 154"/>
                <a:gd name="T28" fmla="*/ 244 w 267"/>
                <a:gd name="T29" fmla="*/ 99 h 154"/>
                <a:gd name="T30" fmla="*/ 222 w 267"/>
                <a:gd name="T31" fmla="*/ 108 h 154"/>
                <a:gd name="T32" fmla="*/ 199 w 267"/>
                <a:gd name="T33" fmla="*/ 117 h 154"/>
                <a:gd name="T34" fmla="*/ 199 w 267"/>
                <a:gd name="T35" fmla="*/ 122 h 154"/>
                <a:gd name="T36" fmla="*/ 217 w 267"/>
                <a:gd name="T37" fmla="*/ 131 h 154"/>
                <a:gd name="T38" fmla="*/ 213 w 267"/>
                <a:gd name="T39" fmla="*/ 140 h 154"/>
                <a:gd name="T40" fmla="*/ 190 w 267"/>
                <a:gd name="T41" fmla="*/ 149 h 154"/>
                <a:gd name="T42" fmla="*/ 177 w 267"/>
                <a:gd name="T43" fmla="*/ 135 h 154"/>
                <a:gd name="T44" fmla="*/ 177 w 267"/>
                <a:gd name="T45" fmla="*/ 126 h 154"/>
                <a:gd name="T46" fmla="*/ 158 w 267"/>
                <a:gd name="T47" fmla="*/ 117 h 154"/>
                <a:gd name="T48" fmla="*/ 149 w 267"/>
                <a:gd name="T49" fmla="*/ 113 h 154"/>
                <a:gd name="T50" fmla="*/ 154 w 267"/>
                <a:gd name="T51" fmla="*/ 108 h 154"/>
                <a:gd name="T52" fmla="*/ 149 w 267"/>
                <a:gd name="T53" fmla="*/ 104 h 154"/>
                <a:gd name="T54" fmla="*/ 136 w 267"/>
                <a:gd name="T55" fmla="*/ 113 h 154"/>
                <a:gd name="T56" fmla="*/ 122 w 267"/>
                <a:gd name="T57" fmla="*/ 126 h 154"/>
                <a:gd name="T58" fmla="*/ 113 w 267"/>
                <a:gd name="T59" fmla="*/ 135 h 154"/>
                <a:gd name="T60" fmla="*/ 100 w 267"/>
                <a:gd name="T61" fmla="*/ 135 h 154"/>
                <a:gd name="T62" fmla="*/ 104 w 267"/>
                <a:gd name="T63" fmla="*/ 126 h 154"/>
                <a:gd name="T64" fmla="*/ 109 w 267"/>
                <a:gd name="T65" fmla="*/ 113 h 154"/>
                <a:gd name="T66" fmla="*/ 113 w 267"/>
                <a:gd name="T67" fmla="*/ 113 h 154"/>
                <a:gd name="T68" fmla="*/ 122 w 267"/>
                <a:gd name="T69" fmla="*/ 113 h 154"/>
                <a:gd name="T70" fmla="*/ 113 w 267"/>
                <a:gd name="T71" fmla="*/ 104 h 154"/>
                <a:gd name="T72" fmla="*/ 109 w 267"/>
                <a:gd name="T73" fmla="*/ 95 h 154"/>
                <a:gd name="T74" fmla="*/ 104 w 267"/>
                <a:gd name="T75" fmla="*/ 86 h 154"/>
                <a:gd name="T76" fmla="*/ 95 w 267"/>
                <a:gd name="T77" fmla="*/ 81 h 154"/>
                <a:gd name="T78" fmla="*/ 82 w 267"/>
                <a:gd name="T79" fmla="*/ 77 h 154"/>
                <a:gd name="T80" fmla="*/ 68 w 267"/>
                <a:gd name="T81" fmla="*/ 81 h 154"/>
                <a:gd name="T82" fmla="*/ 46 w 267"/>
                <a:gd name="T83" fmla="*/ 90 h 154"/>
                <a:gd name="T84" fmla="*/ 27 w 267"/>
                <a:gd name="T85" fmla="*/ 86 h 154"/>
                <a:gd name="T86" fmla="*/ 14 w 267"/>
                <a:gd name="T87" fmla="*/ 86 h 154"/>
                <a:gd name="T88" fmla="*/ 9 w 267"/>
                <a:gd name="T89" fmla="*/ 81 h 154"/>
                <a:gd name="T90" fmla="*/ 0 w 267"/>
                <a:gd name="T91" fmla="*/ 77 h 154"/>
                <a:gd name="T92" fmla="*/ 9 w 267"/>
                <a:gd name="T93" fmla="*/ 68 h 154"/>
                <a:gd name="T94" fmla="*/ 9 w 267"/>
                <a:gd name="T95" fmla="*/ 54 h 154"/>
                <a:gd name="T96" fmla="*/ 27 w 267"/>
                <a:gd name="T97" fmla="*/ 36 h 154"/>
                <a:gd name="T98" fmla="*/ 23 w 267"/>
                <a:gd name="T99" fmla="*/ 31 h 154"/>
                <a:gd name="T100" fmla="*/ 18 w 267"/>
                <a:gd name="T101" fmla="*/ 18 h 154"/>
                <a:gd name="T102" fmla="*/ 32 w 267"/>
                <a:gd name="T103" fmla="*/ 13 h 154"/>
                <a:gd name="T104" fmla="*/ 59 w 267"/>
                <a:gd name="T105" fmla="*/ 13 h 154"/>
                <a:gd name="T106" fmla="*/ 77 w 267"/>
                <a:gd name="T107" fmla="*/ 18 h 154"/>
                <a:gd name="T108" fmla="*/ 86 w 267"/>
                <a:gd name="T109" fmla="*/ 18 h 154"/>
                <a:gd name="T110" fmla="*/ 95 w 267"/>
                <a:gd name="T111" fmla="*/ 18 h 154"/>
                <a:gd name="T112" fmla="*/ 109 w 267"/>
                <a:gd name="T113" fmla="*/ 18 h 154"/>
                <a:gd name="T114" fmla="*/ 118 w 267"/>
                <a:gd name="T115" fmla="*/ 18 h 154"/>
                <a:gd name="T116" fmla="*/ 127 w 267"/>
                <a:gd name="T117" fmla="*/ 9 h 154"/>
                <a:gd name="T118" fmla="*/ 140 w 267"/>
                <a:gd name="T119" fmla="*/ 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7" h="154">
                  <a:moveTo>
                    <a:pt x="158" y="4"/>
                  </a:moveTo>
                  <a:lnTo>
                    <a:pt x="158" y="4"/>
                  </a:lnTo>
                  <a:lnTo>
                    <a:pt x="158" y="4"/>
                  </a:lnTo>
                  <a:lnTo>
                    <a:pt x="163" y="0"/>
                  </a:lnTo>
                  <a:lnTo>
                    <a:pt x="163" y="4"/>
                  </a:lnTo>
                  <a:lnTo>
                    <a:pt x="163" y="4"/>
                  </a:lnTo>
                  <a:lnTo>
                    <a:pt x="168" y="4"/>
                  </a:lnTo>
                  <a:lnTo>
                    <a:pt x="168" y="9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68" y="13"/>
                  </a:lnTo>
                  <a:lnTo>
                    <a:pt x="168" y="13"/>
                  </a:lnTo>
                  <a:lnTo>
                    <a:pt x="168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7" y="22"/>
                  </a:lnTo>
                  <a:lnTo>
                    <a:pt x="177" y="22"/>
                  </a:lnTo>
                  <a:lnTo>
                    <a:pt x="181" y="22"/>
                  </a:lnTo>
                  <a:lnTo>
                    <a:pt x="181" y="22"/>
                  </a:lnTo>
                  <a:lnTo>
                    <a:pt x="181" y="22"/>
                  </a:lnTo>
                  <a:lnTo>
                    <a:pt x="181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31"/>
                  </a:lnTo>
                  <a:lnTo>
                    <a:pt x="190" y="36"/>
                  </a:lnTo>
                  <a:lnTo>
                    <a:pt x="190" y="36"/>
                  </a:lnTo>
                  <a:lnTo>
                    <a:pt x="195" y="36"/>
                  </a:lnTo>
                  <a:lnTo>
                    <a:pt x="195" y="36"/>
                  </a:lnTo>
                  <a:lnTo>
                    <a:pt x="195" y="41"/>
                  </a:lnTo>
                  <a:lnTo>
                    <a:pt x="195" y="41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204" y="36"/>
                  </a:lnTo>
                  <a:lnTo>
                    <a:pt x="204" y="41"/>
                  </a:lnTo>
                  <a:lnTo>
                    <a:pt x="204" y="41"/>
                  </a:lnTo>
                  <a:lnTo>
                    <a:pt x="204" y="41"/>
                  </a:lnTo>
                  <a:lnTo>
                    <a:pt x="204" y="41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13" y="41"/>
                  </a:lnTo>
                  <a:lnTo>
                    <a:pt x="213" y="41"/>
                  </a:lnTo>
                  <a:lnTo>
                    <a:pt x="213" y="41"/>
                  </a:lnTo>
                  <a:lnTo>
                    <a:pt x="217" y="41"/>
                  </a:lnTo>
                  <a:lnTo>
                    <a:pt x="217" y="41"/>
                  </a:lnTo>
                  <a:lnTo>
                    <a:pt x="217" y="36"/>
                  </a:lnTo>
                  <a:lnTo>
                    <a:pt x="222" y="36"/>
                  </a:lnTo>
                  <a:lnTo>
                    <a:pt x="222" y="36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6" y="45"/>
                  </a:lnTo>
                  <a:lnTo>
                    <a:pt x="231" y="45"/>
                  </a:lnTo>
                  <a:lnTo>
                    <a:pt x="231" y="45"/>
                  </a:lnTo>
                  <a:lnTo>
                    <a:pt x="231" y="45"/>
                  </a:lnTo>
                  <a:lnTo>
                    <a:pt x="231" y="45"/>
                  </a:lnTo>
                  <a:lnTo>
                    <a:pt x="231" y="45"/>
                  </a:lnTo>
                  <a:lnTo>
                    <a:pt x="231" y="45"/>
                  </a:lnTo>
                  <a:lnTo>
                    <a:pt x="235" y="45"/>
                  </a:lnTo>
                  <a:lnTo>
                    <a:pt x="235" y="45"/>
                  </a:lnTo>
                  <a:lnTo>
                    <a:pt x="235" y="45"/>
                  </a:lnTo>
                  <a:lnTo>
                    <a:pt x="240" y="45"/>
                  </a:lnTo>
                  <a:lnTo>
                    <a:pt x="240" y="45"/>
                  </a:lnTo>
                  <a:lnTo>
                    <a:pt x="244" y="45"/>
                  </a:lnTo>
                  <a:lnTo>
                    <a:pt x="244" y="50"/>
                  </a:lnTo>
                  <a:lnTo>
                    <a:pt x="244" y="50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53" y="50"/>
                  </a:lnTo>
                  <a:lnTo>
                    <a:pt x="253" y="50"/>
                  </a:lnTo>
                  <a:lnTo>
                    <a:pt x="253" y="50"/>
                  </a:lnTo>
                  <a:lnTo>
                    <a:pt x="258" y="54"/>
                  </a:lnTo>
                  <a:lnTo>
                    <a:pt x="258" y="54"/>
                  </a:lnTo>
                  <a:lnTo>
                    <a:pt x="262" y="54"/>
                  </a:lnTo>
                  <a:lnTo>
                    <a:pt x="262" y="54"/>
                  </a:lnTo>
                  <a:lnTo>
                    <a:pt x="262" y="54"/>
                  </a:lnTo>
                  <a:lnTo>
                    <a:pt x="262" y="54"/>
                  </a:lnTo>
                  <a:lnTo>
                    <a:pt x="262" y="54"/>
                  </a:lnTo>
                  <a:lnTo>
                    <a:pt x="262" y="54"/>
                  </a:lnTo>
                  <a:lnTo>
                    <a:pt x="262" y="54"/>
                  </a:lnTo>
                  <a:lnTo>
                    <a:pt x="262" y="59"/>
                  </a:lnTo>
                  <a:lnTo>
                    <a:pt x="262" y="59"/>
                  </a:lnTo>
                  <a:lnTo>
                    <a:pt x="262" y="59"/>
                  </a:lnTo>
                  <a:lnTo>
                    <a:pt x="262" y="59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8" y="63"/>
                  </a:lnTo>
                  <a:lnTo>
                    <a:pt x="258" y="63"/>
                  </a:lnTo>
                  <a:lnTo>
                    <a:pt x="258" y="63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58" y="68"/>
                  </a:lnTo>
                  <a:lnTo>
                    <a:pt x="258" y="68"/>
                  </a:lnTo>
                  <a:lnTo>
                    <a:pt x="258" y="72"/>
                  </a:lnTo>
                  <a:lnTo>
                    <a:pt x="262" y="72"/>
                  </a:lnTo>
                  <a:lnTo>
                    <a:pt x="262" y="72"/>
                  </a:lnTo>
                  <a:lnTo>
                    <a:pt x="262" y="72"/>
                  </a:lnTo>
                  <a:lnTo>
                    <a:pt x="262" y="72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7" y="77"/>
                  </a:lnTo>
                  <a:lnTo>
                    <a:pt x="267" y="77"/>
                  </a:lnTo>
                  <a:lnTo>
                    <a:pt x="262" y="81"/>
                  </a:lnTo>
                  <a:lnTo>
                    <a:pt x="262" y="81"/>
                  </a:lnTo>
                  <a:lnTo>
                    <a:pt x="262" y="81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53" y="86"/>
                  </a:lnTo>
                  <a:lnTo>
                    <a:pt x="253" y="86"/>
                  </a:lnTo>
                  <a:lnTo>
                    <a:pt x="249" y="86"/>
                  </a:lnTo>
                  <a:lnTo>
                    <a:pt x="249" y="86"/>
                  </a:lnTo>
                  <a:lnTo>
                    <a:pt x="249" y="86"/>
                  </a:lnTo>
                  <a:lnTo>
                    <a:pt x="249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9"/>
                  </a:lnTo>
                  <a:lnTo>
                    <a:pt x="244" y="99"/>
                  </a:lnTo>
                  <a:lnTo>
                    <a:pt x="244" y="99"/>
                  </a:lnTo>
                  <a:lnTo>
                    <a:pt x="244" y="99"/>
                  </a:lnTo>
                  <a:lnTo>
                    <a:pt x="244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1" y="104"/>
                  </a:lnTo>
                  <a:lnTo>
                    <a:pt x="231" y="104"/>
                  </a:lnTo>
                  <a:lnTo>
                    <a:pt x="226" y="104"/>
                  </a:lnTo>
                  <a:lnTo>
                    <a:pt x="226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3" y="108"/>
                  </a:lnTo>
                  <a:lnTo>
                    <a:pt x="213" y="108"/>
                  </a:lnTo>
                  <a:lnTo>
                    <a:pt x="208" y="108"/>
                  </a:lnTo>
                  <a:lnTo>
                    <a:pt x="204" y="113"/>
                  </a:lnTo>
                  <a:lnTo>
                    <a:pt x="204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204" y="117"/>
                  </a:lnTo>
                  <a:lnTo>
                    <a:pt x="204" y="113"/>
                  </a:lnTo>
                  <a:lnTo>
                    <a:pt x="204" y="113"/>
                  </a:lnTo>
                  <a:lnTo>
                    <a:pt x="199" y="113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195" y="117"/>
                  </a:lnTo>
                  <a:lnTo>
                    <a:pt x="195" y="122"/>
                  </a:lnTo>
                  <a:lnTo>
                    <a:pt x="195" y="122"/>
                  </a:lnTo>
                  <a:lnTo>
                    <a:pt x="199" y="122"/>
                  </a:lnTo>
                  <a:lnTo>
                    <a:pt x="199" y="126"/>
                  </a:lnTo>
                  <a:lnTo>
                    <a:pt x="204" y="131"/>
                  </a:lnTo>
                  <a:lnTo>
                    <a:pt x="204" y="131"/>
                  </a:lnTo>
                  <a:lnTo>
                    <a:pt x="208" y="135"/>
                  </a:lnTo>
                  <a:lnTo>
                    <a:pt x="208" y="135"/>
                  </a:lnTo>
                  <a:lnTo>
                    <a:pt x="213" y="131"/>
                  </a:lnTo>
                  <a:lnTo>
                    <a:pt x="213" y="131"/>
                  </a:lnTo>
                  <a:lnTo>
                    <a:pt x="217" y="131"/>
                  </a:lnTo>
                  <a:lnTo>
                    <a:pt x="217" y="131"/>
                  </a:lnTo>
                  <a:lnTo>
                    <a:pt x="217" y="131"/>
                  </a:lnTo>
                  <a:lnTo>
                    <a:pt x="217" y="131"/>
                  </a:lnTo>
                  <a:lnTo>
                    <a:pt x="222" y="131"/>
                  </a:lnTo>
                  <a:lnTo>
                    <a:pt x="222" y="131"/>
                  </a:lnTo>
                  <a:lnTo>
                    <a:pt x="222" y="135"/>
                  </a:lnTo>
                  <a:lnTo>
                    <a:pt x="222" y="135"/>
                  </a:lnTo>
                  <a:lnTo>
                    <a:pt x="222" y="135"/>
                  </a:lnTo>
                  <a:lnTo>
                    <a:pt x="222" y="140"/>
                  </a:lnTo>
                  <a:lnTo>
                    <a:pt x="222" y="140"/>
                  </a:lnTo>
                  <a:lnTo>
                    <a:pt x="217" y="140"/>
                  </a:lnTo>
                  <a:lnTo>
                    <a:pt x="213" y="140"/>
                  </a:lnTo>
                  <a:lnTo>
                    <a:pt x="213" y="140"/>
                  </a:lnTo>
                  <a:lnTo>
                    <a:pt x="213" y="140"/>
                  </a:lnTo>
                  <a:lnTo>
                    <a:pt x="213" y="140"/>
                  </a:lnTo>
                  <a:lnTo>
                    <a:pt x="208" y="135"/>
                  </a:lnTo>
                  <a:lnTo>
                    <a:pt x="208" y="140"/>
                  </a:lnTo>
                  <a:lnTo>
                    <a:pt x="208" y="140"/>
                  </a:lnTo>
                  <a:lnTo>
                    <a:pt x="204" y="140"/>
                  </a:lnTo>
                  <a:lnTo>
                    <a:pt x="204" y="145"/>
                  </a:lnTo>
                  <a:lnTo>
                    <a:pt x="199" y="145"/>
                  </a:lnTo>
                  <a:lnTo>
                    <a:pt x="199" y="145"/>
                  </a:lnTo>
                  <a:lnTo>
                    <a:pt x="195" y="145"/>
                  </a:lnTo>
                  <a:lnTo>
                    <a:pt x="190" y="149"/>
                  </a:lnTo>
                  <a:lnTo>
                    <a:pt x="190" y="149"/>
                  </a:lnTo>
                  <a:lnTo>
                    <a:pt x="186" y="154"/>
                  </a:lnTo>
                  <a:lnTo>
                    <a:pt x="186" y="154"/>
                  </a:lnTo>
                  <a:lnTo>
                    <a:pt x="181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9"/>
                  </a:lnTo>
                  <a:lnTo>
                    <a:pt x="181" y="145"/>
                  </a:lnTo>
                  <a:lnTo>
                    <a:pt x="181" y="140"/>
                  </a:lnTo>
                  <a:lnTo>
                    <a:pt x="181" y="140"/>
                  </a:lnTo>
                  <a:lnTo>
                    <a:pt x="181" y="140"/>
                  </a:lnTo>
                  <a:lnTo>
                    <a:pt x="177" y="135"/>
                  </a:lnTo>
                  <a:lnTo>
                    <a:pt x="172" y="135"/>
                  </a:lnTo>
                  <a:lnTo>
                    <a:pt x="172" y="135"/>
                  </a:lnTo>
                  <a:lnTo>
                    <a:pt x="168" y="135"/>
                  </a:lnTo>
                  <a:lnTo>
                    <a:pt x="168" y="135"/>
                  </a:lnTo>
                  <a:lnTo>
                    <a:pt x="163" y="135"/>
                  </a:lnTo>
                  <a:lnTo>
                    <a:pt x="163" y="135"/>
                  </a:lnTo>
                  <a:lnTo>
                    <a:pt x="163" y="131"/>
                  </a:lnTo>
                  <a:lnTo>
                    <a:pt x="168" y="131"/>
                  </a:lnTo>
                  <a:lnTo>
                    <a:pt x="172" y="126"/>
                  </a:lnTo>
                  <a:lnTo>
                    <a:pt x="172" y="126"/>
                  </a:lnTo>
                  <a:lnTo>
                    <a:pt x="177" y="126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7" y="117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2" y="117"/>
                  </a:lnTo>
                  <a:lnTo>
                    <a:pt x="172" y="117"/>
                  </a:lnTo>
                  <a:lnTo>
                    <a:pt x="168" y="117"/>
                  </a:lnTo>
                  <a:lnTo>
                    <a:pt x="163" y="117"/>
                  </a:lnTo>
                  <a:lnTo>
                    <a:pt x="158" y="122"/>
                  </a:lnTo>
                  <a:lnTo>
                    <a:pt x="158" y="117"/>
                  </a:lnTo>
                  <a:lnTo>
                    <a:pt x="154" y="117"/>
                  </a:lnTo>
                  <a:lnTo>
                    <a:pt x="149" y="117"/>
                  </a:lnTo>
                  <a:lnTo>
                    <a:pt x="149" y="117"/>
                  </a:lnTo>
                  <a:lnTo>
                    <a:pt x="149" y="117"/>
                  </a:lnTo>
                  <a:lnTo>
                    <a:pt x="149" y="117"/>
                  </a:lnTo>
                  <a:lnTo>
                    <a:pt x="149" y="113"/>
                  </a:lnTo>
                  <a:lnTo>
                    <a:pt x="154" y="113"/>
                  </a:lnTo>
                  <a:lnTo>
                    <a:pt x="154" y="113"/>
                  </a:lnTo>
                  <a:lnTo>
                    <a:pt x="154" y="113"/>
                  </a:lnTo>
                  <a:lnTo>
                    <a:pt x="149" y="113"/>
                  </a:lnTo>
                  <a:lnTo>
                    <a:pt x="149" y="113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49" y="113"/>
                  </a:lnTo>
                  <a:lnTo>
                    <a:pt x="149" y="113"/>
                  </a:lnTo>
                  <a:lnTo>
                    <a:pt x="154" y="113"/>
                  </a:lnTo>
                  <a:lnTo>
                    <a:pt x="158" y="113"/>
                  </a:lnTo>
                  <a:lnTo>
                    <a:pt x="158" y="113"/>
                  </a:lnTo>
                  <a:lnTo>
                    <a:pt x="158" y="108"/>
                  </a:lnTo>
                  <a:lnTo>
                    <a:pt x="158" y="108"/>
                  </a:lnTo>
                  <a:lnTo>
                    <a:pt x="158" y="113"/>
                  </a:lnTo>
                  <a:lnTo>
                    <a:pt x="154" y="108"/>
                  </a:lnTo>
                  <a:lnTo>
                    <a:pt x="154" y="108"/>
                  </a:lnTo>
                  <a:lnTo>
                    <a:pt x="149" y="108"/>
                  </a:lnTo>
                  <a:lnTo>
                    <a:pt x="149" y="108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49" y="99"/>
                  </a:lnTo>
                  <a:lnTo>
                    <a:pt x="149" y="99"/>
                  </a:lnTo>
                  <a:lnTo>
                    <a:pt x="145" y="99"/>
                  </a:lnTo>
                  <a:lnTo>
                    <a:pt x="149" y="99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49" y="108"/>
                  </a:lnTo>
                  <a:lnTo>
                    <a:pt x="149" y="108"/>
                  </a:lnTo>
                  <a:lnTo>
                    <a:pt x="149" y="108"/>
                  </a:lnTo>
                  <a:lnTo>
                    <a:pt x="145" y="108"/>
                  </a:lnTo>
                  <a:lnTo>
                    <a:pt x="145" y="108"/>
                  </a:lnTo>
                  <a:lnTo>
                    <a:pt x="145" y="108"/>
                  </a:lnTo>
                  <a:lnTo>
                    <a:pt x="145" y="108"/>
                  </a:lnTo>
                  <a:lnTo>
                    <a:pt x="140" y="108"/>
                  </a:lnTo>
                  <a:lnTo>
                    <a:pt x="140" y="108"/>
                  </a:lnTo>
                  <a:lnTo>
                    <a:pt x="140" y="108"/>
                  </a:lnTo>
                  <a:lnTo>
                    <a:pt x="136" y="113"/>
                  </a:lnTo>
                  <a:lnTo>
                    <a:pt x="131" y="113"/>
                  </a:lnTo>
                  <a:lnTo>
                    <a:pt x="131" y="113"/>
                  </a:lnTo>
                  <a:lnTo>
                    <a:pt x="131" y="117"/>
                  </a:lnTo>
                  <a:lnTo>
                    <a:pt x="131" y="117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27" y="126"/>
                  </a:lnTo>
                  <a:lnTo>
                    <a:pt x="127" y="126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2" y="135"/>
                  </a:lnTo>
                  <a:lnTo>
                    <a:pt x="122" y="135"/>
                  </a:lnTo>
                  <a:lnTo>
                    <a:pt x="118" y="135"/>
                  </a:lnTo>
                  <a:lnTo>
                    <a:pt x="118" y="135"/>
                  </a:lnTo>
                  <a:lnTo>
                    <a:pt x="113" y="131"/>
                  </a:lnTo>
                  <a:lnTo>
                    <a:pt x="113" y="135"/>
                  </a:lnTo>
                  <a:lnTo>
                    <a:pt x="109" y="135"/>
                  </a:lnTo>
                  <a:lnTo>
                    <a:pt x="109" y="135"/>
                  </a:lnTo>
                  <a:lnTo>
                    <a:pt x="109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0" y="135"/>
                  </a:lnTo>
                  <a:lnTo>
                    <a:pt x="100" y="135"/>
                  </a:lnTo>
                  <a:lnTo>
                    <a:pt x="95" y="131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104" y="126"/>
                  </a:lnTo>
                  <a:lnTo>
                    <a:pt x="104" y="126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9" y="117"/>
                  </a:lnTo>
                  <a:lnTo>
                    <a:pt x="104" y="117"/>
                  </a:lnTo>
                  <a:lnTo>
                    <a:pt x="104" y="117"/>
                  </a:lnTo>
                  <a:lnTo>
                    <a:pt x="104" y="113"/>
                  </a:lnTo>
                  <a:lnTo>
                    <a:pt x="104" y="113"/>
                  </a:lnTo>
                  <a:lnTo>
                    <a:pt x="109" y="113"/>
                  </a:lnTo>
                  <a:lnTo>
                    <a:pt x="109" y="113"/>
                  </a:lnTo>
                  <a:lnTo>
                    <a:pt x="109" y="113"/>
                  </a:lnTo>
                  <a:lnTo>
                    <a:pt x="109" y="113"/>
                  </a:lnTo>
                  <a:lnTo>
                    <a:pt x="109" y="113"/>
                  </a:lnTo>
                  <a:lnTo>
                    <a:pt x="109" y="113"/>
                  </a:lnTo>
                  <a:lnTo>
                    <a:pt x="109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3" y="113"/>
                  </a:lnTo>
                  <a:lnTo>
                    <a:pt x="118" y="113"/>
                  </a:lnTo>
                  <a:lnTo>
                    <a:pt x="118" y="113"/>
                  </a:lnTo>
                  <a:lnTo>
                    <a:pt x="118" y="113"/>
                  </a:lnTo>
                  <a:lnTo>
                    <a:pt x="118" y="113"/>
                  </a:lnTo>
                  <a:lnTo>
                    <a:pt x="118" y="117"/>
                  </a:lnTo>
                  <a:lnTo>
                    <a:pt x="122" y="117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08"/>
                  </a:lnTo>
                  <a:lnTo>
                    <a:pt x="122" y="108"/>
                  </a:lnTo>
                  <a:lnTo>
                    <a:pt x="118" y="108"/>
                  </a:lnTo>
                  <a:lnTo>
                    <a:pt x="118" y="108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09" y="99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9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00" y="86"/>
                  </a:lnTo>
                  <a:lnTo>
                    <a:pt x="100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6" y="77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3" y="77"/>
                  </a:lnTo>
                  <a:lnTo>
                    <a:pt x="73" y="77"/>
                  </a:lnTo>
                  <a:lnTo>
                    <a:pt x="73" y="77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4" y="81"/>
                  </a:lnTo>
                  <a:lnTo>
                    <a:pt x="64" y="81"/>
                  </a:lnTo>
                  <a:lnTo>
                    <a:pt x="64" y="81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0" y="86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1" y="90"/>
                  </a:lnTo>
                  <a:lnTo>
                    <a:pt x="41" y="90"/>
                  </a:lnTo>
                  <a:lnTo>
                    <a:pt x="41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14" y="50"/>
                  </a:lnTo>
                  <a:lnTo>
                    <a:pt x="14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7" y="41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3" y="31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41" y="13"/>
                  </a:lnTo>
                  <a:lnTo>
                    <a:pt x="46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5" y="13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64" y="13"/>
                  </a:lnTo>
                  <a:lnTo>
                    <a:pt x="64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4" y="22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9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8" y="22"/>
                  </a:lnTo>
                  <a:lnTo>
                    <a:pt x="118" y="22"/>
                  </a:lnTo>
                  <a:lnTo>
                    <a:pt x="118" y="22"/>
                  </a:lnTo>
                  <a:lnTo>
                    <a:pt x="118" y="22"/>
                  </a:lnTo>
                  <a:lnTo>
                    <a:pt x="118" y="22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8" y="13"/>
                  </a:lnTo>
                  <a:lnTo>
                    <a:pt x="118" y="13"/>
                  </a:lnTo>
                  <a:lnTo>
                    <a:pt x="118" y="13"/>
                  </a:lnTo>
                  <a:lnTo>
                    <a:pt x="118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7" y="9"/>
                  </a:lnTo>
                  <a:lnTo>
                    <a:pt x="127" y="9"/>
                  </a:lnTo>
                  <a:lnTo>
                    <a:pt x="127" y="9"/>
                  </a:lnTo>
                  <a:lnTo>
                    <a:pt x="131" y="9"/>
                  </a:lnTo>
                  <a:lnTo>
                    <a:pt x="136" y="9"/>
                  </a:lnTo>
                  <a:lnTo>
                    <a:pt x="136" y="9"/>
                  </a:lnTo>
                  <a:lnTo>
                    <a:pt x="136" y="9"/>
                  </a:lnTo>
                  <a:lnTo>
                    <a:pt x="136" y="9"/>
                  </a:lnTo>
                  <a:lnTo>
                    <a:pt x="136" y="9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5" y="4"/>
                  </a:lnTo>
                  <a:lnTo>
                    <a:pt x="145" y="4"/>
                  </a:lnTo>
                  <a:lnTo>
                    <a:pt x="145" y="4"/>
                  </a:lnTo>
                  <a:lnTo>
                    <a:pt x="149" y="4"/>
                  </a:lnTo>
                  <a:lnTo>
                    <a:pt x="149" y="4"/>
                  </a:lnTo>
                  <a:lnTo>
                    <a:pt x="154" y="4"/>
                  </a:lnTo>
                  <a:lnTo>
                    <a:pt x="154" y="0"/>
                  </a:lnTo>
                  <a:lnTo>
                    <a:pt x="158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3" name="Freeform 170">
              <a:extLst>
                <a:ext uri="{FF2B5EF4-FFF2-40B4-BE49-F238E27FC236}">
                  <a16:creationId xmlns:a16="http://schemas.microsoft.com/office/drawing/2014/main" id="{9FDF2B42-9B1B-4234-8EAF-E223BCD78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126" y="3871914"/>
              <a:ext cx="144463" cy="142875"/>
            </a:xfrm>
            <a:custGeom>
              <a:avLst/>
              <a:gdLst>
                <a:gd name="T0" fmla="*/ 23 w 91"/>
                <a:gd name="T1" fmla="*/ 4 h 90"/>
                <a:gd name="T2" fmla="*/ 32 w 91"/>
                <a:gd name="T3" fmla="*/ 13 h 90"/>
                <a:gd name="T4" fmla="*/ 32 w 91"/>
                <a:gd name="T5" fmla="*/ 18 h 90"/>
                <a:gd name="T6" fmla="*/ 36 w 91"/>
                <a:gd name="T7" fmla="*/ 18 h 90"/>
                <a:gd name="T8" fmla="*/ 36 w 91"/>
                <a:gd name="T9" fmla="*/ 13 h 90"/>
                <a:gd name="T10" fmla="*/ 36 w 91"/>
                <a:gd name="T11" fmla="*/ 13 h 90"/>
                <a:gd name="T12" fmla="*/ 41 w 91"/>
                <a:gd name="T13" fmla="*/ 18 h 90"/>
                <a:gd name="T14" fmla="*/ 45 w 91"/>
                <a:gd name="T15" fmla="*/ 18 h 90"/>
                <a:gd name="T16" fmla="*/ 50 w 91"/>
                <a:gd name="T17" fmla="*/ 22 h 90"/>
                <a:gd name="T18" fmla="*/ 55 w 91"/>
                <a:gd name="T19" fmla="*/ 22 h 90"/>
                <a:gd name="T20" fmla="*/ 59 w 91"/>
                <a:gd name="T21" fmla="*/ 27 h 90"/>
                <a:gd name="T22" fmla="*/ 68 w 91"/>
                <a:gd name="T23" fmla="*/ 31 h 90"/>
                <a:gd name="T24" fmla="*/ 73 w 91"/>
                <a:gd name="T25" fmla="*/ 36 h 90"/>
                <a:gd name="T26" fmla="*/ 77 w 91"/>
                <a:gd name="T27" fmla="*/ 36 h 90"/>
                <a:gd name="T28" fmla="*/ 77 w 91"/>
                <a:gd name="T29" fmla="*/ 40 h 90"/>
                <a:gd name="T30" fmla="*/ 86 w 91"/>
                <a:gd name="T31" fmla="*/ 45 h 90"/>
                <a:gd name="T32" fmla="*/ 86 w 91"/>
                <a:gd name="T33" fmla="*/ 49 h 90"/>
                <a:gd name="T34" fmla="*/ 86 w 91"/>
                <a:gd name="T35" fmla="*/ 54 h 90"/>
                <a:gd name="T36" fmla="*/ 86 w 91"/>
                <a:gd name="T37" fmla="*/ 63 h 90"/>
                <a:gd name="T38" fmla="*/ 86 w 91"/>
                <a:gd name="T39" fmla="*/ 68 h 90"/>
                <a:gd name="T40" fmla="*/ 91 w 91"/>
                <a:gd name="T41" fmla="*/ 68 h 90"/>
                <a:gd name="T42" fmla="*/ 86 w 91"/>
                <a:gd name="T43" fmla="*/ 72 h 90"/>
                <a:gd name="T44" fmla="*/ 82 w 91"/>
                <a:gd name="T45" fmla="*/ 81 h 90"/>
                <a:gd name="T46" fmla="*/ 77 w 91"/>
                <a:gd name="T47" fmla="*/ 86 h 90"/>
                <a:gd name="T48" fmla="*/ 64 w 91"/>
                <a:gd name="T49" fmla="*/ 90 h 90"/>
                <a:gd name="T50" fmla="*/ 55 w 91"/>
                <a:gd name="T51" fmla="*/ 90 h 90"/>
                <a:gd name="T52" fmla="*/ 50 w 91"/>
                <a:gd name="T53" fmla="*/ 90 h 90"/>
                <a:gd name="T54" fmla="*/ 36 w 91"/>
                <a:gd name="T55" fmla="*/ 86 h 90"/>
                <a:gd name="T56" fmla="*/ 23 w 91"/>
                <a:gd name="T57" fmla="*/ 86 h 90"/>
                <a:gd name="T58" fmla="*/ 18 w 91"/>
                <a:gd name="T59" fmla="*/ 81 h 90"/>
                <a:gd name="T60" fmla="*/ 9 w 91"/>
                <a:gd name="T61" fmla="*/ 72 h 90"/>
                <a:gd name="T62" fmla="*/ 5 w 91"/>
                <a:gd name="T63" fmla="*/ 58 h 90"/>
                <a:gd name="T64" fmla="*/ 9 w 91"/>
                <a:gd name="T65" fmla="*/ 58 h 90"/>
                <a:gd name="T66" fmla="*/ 9 w 91"/>
                <a:gd name="T67" fmla="*/ 49 h 90"/>
                <a:gd name="T68" fmla="*/ 5 w 91"/>
                <a:gd name="T69" fmla="*/ 45 h 90"/>
                <a:gd name="T70" fmla="*/ 5 w 91"/>
                <a:gd name="T71" fmla="*/ 40 h 90"/>
                <a:gd name="T72" fmla="*/ 0 w 91"/>
                <a:gd name="T73" fmla="*/ 36 h 90"/>
                <a:gd name="T74" fmla="*/ 5 w 91"/>
                <a:gd name="T75" fmla="*/ 31 h 90"/>
                <a:gd name="T76" fmla="*/ 5 w 91"/>
                <a:gd name="T77" fmla="*/ 27 h 90"/>
                <a:gd name="T78" fmla="*/ 0 w 91"/>
                <a:gd name="T79" fmla="*/ 27 h 90"/>
                <a:gd name="T80" fmla="*/ 5 w 91"/>
                <a:gd name="T81" fmla="*/ 18 h 90"/>
                <a:gd name="T82" fmla="*/ 0 w 91"/>
                <a:gd name="T83" fmla="*/ 18 h 90"/>
                <a:gd name="T84" fmla="*/ 0 w 91"/>
                <a:gd name="T85" fmla="*/ 13 h 90"/>
                <a:gd name="T86" fmla="*/ 0 w 91"/>
                <a:gd name="T87" fmla="*/ 4 h 90"/>
                <a:gd name="T88" fmla="*/ 5 w 91"/>
                <a:gd name="T89" fmla="*/ 0 h 90"/>
                <a:gd name="T90" fmla="*/ 9 w 91"/>
                <a:gd name="T91" fmla="*/ 4 h 90"/>
                <a:gd name="T92" fmla="*/ 14 w 91"/>
                <a:gd name="T93" fmla="*/ 0 h 90"/>
                <a:gd name="T94" fmla="*/ 18 w 91"/>
                <a:gd name="T9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" h="90">
                  <a:moveTo>
                    <a:pt x="18" y="0"/>
                  </a:moveTo>
                  <a:lnTo>
                    <a:pt x="18" y="0"/>
                  </a:lnTo>
                  <a:lnTo>
                    <a:pt x="23" y="4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5" y="22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64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73" y="36"/>
                  </a:lnTo>
                  <a:lnTo>
                    <a:pt x="73" y="36"/>
                  </a:lnTo>
                  <a:lnTo>
                    <a:pt x="73" y="36"/>
                  </a:lnTo>
                  <a:lnTo>
                    <a:pt x="73" y="36"/>
                  </a:lnTo>
                  <a:lnTo>
                    <a:pt x="77" y="36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86" y="45"/>
                  </a:lnTo>
                  <a:lnTo>
                    <a:pt x="86" y="49"/>
                  </a:lnTo>
                  <a:lnTo>
                    <a:pt x="86" y="49"/>
                  </a:lnTo>
                  <a:lnTo>
                    <a:pt x="86" y="49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2" y="54"/>
                  </a:lnTo>
                  <a:lnTo>
                    <a:pt x="82" y="58"/>
                  </a:lnTo>
                  <a:lnTo>
                    <a:pt x="86" y="63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91" y="68"/>
                  </a:lnTo>
                  <a:lnTo>
                    <a:pt x="91" y="68"/>
                  </a:lnTo>
                  <a:lnTo>
                    <a:pt x="91" y="68"/>
                  </a:lnTo>
                  <a:lnTo>
                    <a:pt x="86" y="72"/>
                  </a:lnTo>
                  <a:lnTo>
                    <a:pt x="86" y="72"/>
                  </a:lnTo>
                  <a:lnTo>
                    <a:pt x="86" y="77"/>
                  </a:lnTo>
                  <a:lnTo>
                    <a:pt x="86" y="81"/>
                  </a:lnTo>
                  <a:lnTo>
                    <a:pt x="82" y="81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77" y="86"/>
                  </a:lnTo>
                  <a:lnTo>
                    <a:pt x="73" y="90"/>
                  </a:lnTo>
                  <a:lnTo>
                    <a:pt x="68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59" y="90"/>
                  </a:lnTo>
                  <a:lnTo>
                    <a:pt x="55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36" y="86"/>
                  </a:lnTo>
                  <a:lnTo>
                    <a:pt x="32" y="81"/>
                  </a:lnTo>
                  <a:lnTo>
                    <a:pt x="27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18" y="81"/>
                  </a:lnTo>
                  <a:lnTo>
                    <a:pt x="18" y="81"/>
                  </a:lnTo>
                  <a:lnTo>
                    <a:pt x="14" y="77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9" y="49"/>
                  </a:lnTo>
                  <a:lnTo>
                    <a:pt x="5" y="49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4" name="Freeform 171">
              <a:extLst>
                <a:ext uri="{FF2B5EF4-FFF2-40B4-BE49-F238E27FC236}">
                  <a16:creationId xmlns:a16="http://schemas.microsoft.com/office/drawing/2014/main" id="{5C3A470C-D77D-4EB0-1BAE-9FC20CF2AA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41351"/>
              <a:ext cx="2646363" cy="1622425"/>
            </a:xfrm>
            <a:custGeom>
              <a:avLst/>
              <a:gdLst>
                <a:gd name="T0" fmla="*/ 0 w 1667"/>
                <a:gd name="T1" fmla="*/ 963 h 1022"/>
                <a:gd name="T2" fmla="*/ 1305 w 1667"/>
                <a:gd name="T3" fmla="*/ 479 h 1022"/>
                <a:gd name="T4" fmla="*/ 1418 w 1667"/>
                <a:gd name="T5" fmla="*/ 529 h 1022"/>
                <a:gd name="T6" fmla="*/ 1441 w 1667"/>
                <a:gd name="T7" fmla="*/ 620 h 1022"/>
                <a:gd name="T8" fmla="*/ 1608 w 1667"/>
                <a:gd name="T9" fmla="*/ 570 h 1022"/>
                <a:gd name="T10" fmla="*/ 1658 w 1667"/>
                <a:gd name="T11" fmla="*/ 570 h 1022"/>
                <a:gd name="T12" fmla="*/ 1631 w 1667"/>
                <a:gd name="T13" fmla="*/ 588 h 1022"/>
                <a:gd name="T14" fmla="*/ 1590 w 1667"/>
                <a:gd name="T15" fmla="*/ 638 h 1022"/>
                <a:gd name="T16" fmla="*/ 1518 w 1667"/>
                <a:gd name="T17" fmla="*/ 660 h 1022"/>
                <a:gd name="T18" fmla="*/ 1486 w 1667"/>
                <a:gd name="T19" fmla="*/ 701 h 1022"/>
                <a:gd name="T20" fmla="*/ 1472 w 1667"/>
                <a:gd name="T21" fmla="*/ 687 h 1022"/>
                <a:gd name="T22" fmla="*/ 1454 w 1667"/>
                <a:gd name="T23" fmla="*/ 701 h 1022"/>
                <a:gd name="T24" fmla="*/ 1450 w 1667"/>
                <a:gd name="T25" fmla="*/ 728 h 1022"/>
                <a:gd name="T26" fmla="*/ 1445 w 1667"/>
                <a:gd name="T27" fmla="*/ 755 h 1022"/>
                <a:gd name="T28" fmla="*/ 1396 w 1667"/>
                <a:gd name="T29" fmla="*/ 787 h 1022"/>
                <a:gd name="T30" fmla="*/ 1337 w 1667"/>
                <a:gd name="T31" fmla="*/ 832 h 1022"/>
                <a:gd name="T32" fmla="*/ 1305 w 1667"/>
                <a:gd name="T33" fmla="*/ 954 h 1022"/>
                <a:gd name="T34" fmla="*/ 1292 w 1667"/>
                <a:gd name="T35" fmla="*/ 882 h 1022"/>
                <a:gd name="T36" fmla="*/ 1228 w 1667"/>
                <a:gd name="T37" fmla="*/ 850 h 1022"/>
                <a:gd name="T38" fmla="*/ 1183 w 1667"/>
                <a:gd name="T39" fmla="*/ 864 h 1022"/>
                <a:gd name="T40" fmla="*/ 1134 w 1667"/>
                <a:gd name="T41" fmla="*/ 859 h 1022"/>
                <a:gd name="T42" fmla="*/ 1057 w 1667"/>
                <a:gd name="T43" fmla="*/ 886 h 1022"/>
                <a:gd name="T44" fmla="*/ 1007 w 1667"/>
                <a:gd name="T45" fmla="*/ 900 h 1022"/>
                <a:gd name="T46" fmla="*/ 935 w 1667"/>
                <a:gd name="T47" fmla="*/ 809 h 1022"/>
                <a:gd name="T48" fmla="*/ 754 w 1667"/>
                <a:gd name="T49" fmla="*/ 737 h 1022"/>
                <a:gd name="T50" fmla="*/ 768 w 1667"/>
                <a:gd name="T51" fmla="*/ 660 h 1022"/>
                <a:gd name="T52" fmla="*/ 813 w 1667"/>
                <a:gd name="T53" fmla="*/ 552 h 1022"/>
                <a:gd name="T54" fmla="*/ 903 w 1667"/>
                <a:gd name="T55" fmla="*/ 461 h 1022"/>
                <a:gd name="T56" fmla="*/ 899 w 1667"/>
                <a:gd name="T57" fmla="*/ 479 h 1022"/>
                <a:gd name="T58" fmla="*/ 1016 w 1667"/>
                <a:gd name="T59" fmla="*/ 452 h 1022"/>
                <a:gd name="T60" fmla="*/ 447 w 1667"/>
                <a:gd name="T61" fmla="*/ 285 h 1022"/>
                <a:gd name="T62" fmla="*/ 483 w 1667"/>
                <a:gd name="T63" fmla="*/ 276 h 1022"/>
                <a:gd name="T64" fmla="*/ 935 w 1667"/>
                <a:gd name="T65" fmla="*/ 312 h 1022"/>
                <a:gd name="T66" fmla="*/ 917 w 1667"/>
                <a:gd name="T67" fmla="*/ 321 h 1022"/>
                <a:gd name="T68" fmla="*/ 939 w 1667"/>
                <a:gd name="T69" fmla="*/ 299 h 1022"/>
                <a:gd name="T70" fmla="*/ 944 w 1667"/>
                <a:gd name="T71" fmla="*/ 285 h 1022"/>
                <a:gd name="T72" fmla="*/ 921 w 1667"/>
                <a:gd name="T73" fmla="*/ 271 h 1022"/>
                <a:gd name="T74" fmla="*/ 948 w 1667"/>
                <a:gd name="T75" fmla="*/ 253 h 1022"/>
                <a:gd name="T76" fmla="*/ 768 w 1667"/>
                <a:gd name="T77" fmla="*/ 222 h 1022"/>
                <a:gd name="T78" fmla="*/ 668 w 1667"/>
                <a:gd name="T79" fmla="*/ 158 h 1022"/>
                <a:gd name="T80" fmla="*/ 1138 w 1667"/>
                <a:gd name="T81" fmla="*/ 32 h 1022"/>
                <a:gd name="T82" fmla="*/ 957 w 1667"/>
                <a:gd name="T83" fmla="*/ 213 h 1022"/>
                <a:gd name="T84" fmla="*/ 962 w 1667"/>
                <a:gd name="T85" fmla="*/ 280 h 1022"/>
                <a:gd name="T86" fmla="*/ 935 w 1667"/>
                <a:gd name="T87" fmla="*/ 303 h 1022"/>
                <a:gd name="T88" fmla="*/ 975 w 1667"/>
                <a:gd name="T89" fmla="*/ 249 h 1022"/>
                <a:gd name="T90" fmla="*/ 953 w 1667"/>
                <a:gd name="T91" fmla="*/ 235 h 1022"/>
                <a:gd name="T92" fmla="*/ 944 w 1667"/>
                <a:gd name="T93" fmla="*/ 217 h 1022"/>
                <a:gd name="T94" fmla="*/ 894 w 1667"/>
                <a:gd name="T95" fmla="*/ 195 h 1022"/>
                <a:gd name="T96" fmla="*/ 867 w 1667"/>
                <a:gd name="T97" fmla="*/ 190 h 1022"/>
                <a:gd name="T98" fmla="*/ 813 w 1667"/>
                <a:gd name="T99" fmla="*/ 204 h 1022"/>
                <a:gd name="T100" fmla="*/ 872 w 1667"/>
                <a:gd name="T101" fmla="*/ 172 h 1022"/>
                <a:gd name="T102" fmla="*/ 781 w 1667"/>
                <a:gd name="T103" fmla="*/ 199 h 1022"/>
                <a:gd name="T104" fmla="*/ 677 w 1667"/>
                <a:gd name="T105" fmla="*/ 240 h 1022"/>
                <a:gd name="T106" fmla="*/ 601 w 1667"/>
                <a:gd name="T107" fmla="*/ 253 h 1022"/>
                <a:gd name="T108" fmla="*/ 596 w 1667"/>
                <a:gd name="T109" fmla="*/ 249 h 1022"/>
                <a:gd name="T110" fmla="*/ 691 w 1667"/>
                <a:gd name="T111" fmla="*/ 226 h 1022"/>
                <a:gd name="T112" fmla="*/ 677 w 1667"/>
                <a:gd name="T113" fmla="*/ 195 h 1022"/>
                <a:gd name="T114" fmla="*/ 713 w 1667"/>
                <a:gd name="T115" fmla="*/ 163 h 1022"/>
                <a:gd name="T116" fmla="*/ 759 w 1667"/>
                <a:gd name="T117" fmla="*/ 127 h 1022"/>
                <a:gd name="T118" fmla="*/ 844 w 1667"/>
                <a:gd name="T119" fmla="*/ 95 h 1022"/>
                <a:gd name="T120" fmla="*/ 858 w 1667"/>
                <a:gd name="T121" fmla="*/ 63 h 1022"/>
                <a:gd name="T122" fmla="*/ 908 w 1667"/>
                <a:gd name="T123" fmla="*/ 63 h 1022"/>
                <a:gd name="T124" fmla="*/ 1030 w 1667"/>
                <a:gd name="T125" fmla="*/ 14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7" h="1022">
                  <a:moveTo>
                    <a:pt x="18" y="1017"/>
                  </a:moveTo>
                  <a:lnTo>
                    <a:pt x="18" y="1017"/>
                  </a:lnTo>
                  <a:lnTo>
                    <a:pt x="13" y="1022"/>
                  </a:lnTo>
                  <a:lnTo>
                    <a:pt x="13" y="1022"/>
                  </a:lnTo>
                  <a:lnTo>
                    <a:pt x="13" y="1017"/>
                  </a:lnTo>
                  <a:lnTo>
                    <a:pt x="13" y="1017"/>
                  </a:lnTo>
                  <a:lnTo>
                    <a:pt x="13" y="1008"/>
                  </a:lnTo>
                  <a:lnTo>
                    <a:pt x="18" y="1004"/>
                  </a:lnTo>
                  <a:lnTo>
                    <a:pt x="18" y="1004"/>
                  </a:lnTo>
                  <a:lnTo>
                    <a:pt x="18" y="999"/>
                  </a:lnTo>
                  <a:lnTo>
                    <a:pt x="18" y="999"/>
                  </a:lnTo>
                  <a:lnTo>
                    <a:pt x="22" y="995"/>
                  </a:lnTo>
                  <a:lnTo>
                    <a:pt x="22" y="995"/>
                  </a:lnTo>
                  <a:lnTo>
                    <a:pt x="22" y="990"/>
                  </a:lnTo>
                  <a:lnTo>
                    <a:pt x="22" y="990"/>
                  </a:lnTo>
                  <a:lnTo>
                    <a:pt x="27" y="995"/>
                  </a:lnTo>
                  <a:lnTo>
                    <a:pt x="31" y="999"/>
                  </a:lnTo>
                  <a:lnTo>
                    <a:pt x="31" y="999"/>
                  </a:lnTo>
                  <a:lnTo>
                    <a:pt x="31" y="1004"/>
                  </a:lnTo>
                  <a:lnTo>
                    <a:pt x="31" y="1004"/>
                  </a:lnTo>
                  <a:lnTo>
                    <a:pt x="31" y="1004"/>
                  </a:lnTo>
                  <a:lnTo>
                    <a:pt x="36" y="1008"/>
                  </a:lnTo>
                  <a:lnTo>
                    <a:pt x="36" y="1008"/>
                  </a:lnTo>
                  <a:lnTo>
                    <a:pt x="31" y="1008"/>
                  </a:lnTo>
                  <a:lnTo>
                    <a:pt x="27" y="1013"/>
                  </a:lnTo>
                  <a:lnTo>
                    <a:pt x="22" y="1013"/>
                  </a:lnTo>
                  <a:lnTo>
                    <a:pt x="18" y="1017"/>
                  </a:lnTo>
                  <a:lnTo>
                    <a:pt x="18" y="1017"/>
                  </a:lnTo>
                  <a:moveTo>
                    <a:pt x="22" y="977"/>
                  </a:moveTo>
                  <a:lnTo>
                    <a:pt x="22" y="977"/>
                  </a:lnTo>
                  <a:lnTo>
                    <a:pt x="22" y="977"/>
                  </a:lnTo>
                  <a:lnTo>
                    <a:pt x="22" y="977"/>
                  </a:lnTo>
                  <a:lnTo>
                    <a:pt x="22" y="977"/>
                  </a:lnTo>
                  <a:lnTo>
                    <a:pt x="27" y="977"/>
                  </a:lnTo>
                  <a:lnTo>
                    <a:pt x="27" y="977"/>
                  </a:lnTo>
                  <a:lnTo>
                    <a:pt x="27" y="977"/>
                  </a:lnTo>
                  <a:lnTo>
                    <a:pt x="27" y="981"/>
                  </a:lnTo>
                  <a:lnTo>
                    <a:pt x="27" y="981"/>
                  </a:lnTo>
                  <a:lnTo>
                    <a:pt x="22" y="981"/>
                  </a:lnTo>
                  <a:lnTo>
                    <a:pt x="22" y="981"/>
                  </a:lnTo>
                  <a:lnTo>
                    <a:pt x="18" y="981"/>
                  </a:lnTo>
                  <a:lnTo>
                    <a:pt x="18" y="981"/>
                  </a:lnTo>
                  <a:lnTo>
                    <a:pt x="18" y="981"/>
                  </a:lnTo>
                  <a:lnTo>
                    <a:pt x="18" y="981"/>
                  </a:lnTo>
                  <a:lnTo>
                    <a:pt x="18" y="977"/>
                  </a:lnTo>
                  <a:lnTo>
                    <a:pt x="18" y="977"/>
                  </a:lnTo>
                  <a:lnTo>
                    <a:pt x="18" y="977"/>
                  </a:lnTo>
                  <a:lnTo>
                    <a:pt x="18" y="977"/>
                  </a:lnTo>
                  <a:lnTo>
                    <a:pt x="18" y="972"/>
                  </a:lnTo>
                  <a:lnTo>
                    <a:pt x="18" y="972"/>
                  </a:lnTo>
                  <a:lnTo>
                    <a:pt x="18" y="972"/>
                  </a:lnTo>
                  <a:lnTo>
                    <a:pt x="22" y="972"/>
                  </a:lnTo>
                  <a:lnTo>
                    <a:pt x="22" y="977"/>
                  </a:lnTo>
                  <a:moveTo>
                    <a:pt x="4" y="963"/>
                  </a:moveTo>
                  <a:lnTo>
                    <a:pt x="4" y="963"/>
                  </a:lnTo>
                  <a:lnTo>
                    <a:pt x="4" y="963"/>
                  </a:lnTo>
                  <a:lnTo>
                    <a:pt x="4" y="963"/>
                  </a:lnTo>
                  <a:lnTo>
                    <a:pt x="4" y="963"/>
                  </a:lnTo>
                  <a:lnTo>
                    <a:pt x="4" y="963"/>
                  </a:lnTo>
                  <a:lnTo>
                    <a:pt x="4" y="963"/>
                  </a:lnTo>
                  <a:lnTo>
                    <a:pt x="4" y="963"/>
                  </a:lnTo>
                  <a:lnTo>
                    <a:pt x="4" y="968"/>
                  </a:lnTo>
                  <a:lnTo>
                    <a:pt x="4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4" y="954"/>
                  </a:lnTo>
                  <a:lnTo>
                    <a:pt x="4" y="954"/>
                  </a:lnTo>
                  <a:lnTo>
                    <a:pt x="4" y="959"/>
                  </a:lnTo>
                  <a:lnTo>
                    <a:pt x="4" y="959"/>
                  </a:lnTo>
                  <a:lnTo>
                    <a:pt x="4" y="959"/>
                  </a:lnTo>
                  <a:lnTo>
                    <a:pt x="4" y="963"/>
                  </a:lnTo>
                  <a:moveTo>
                    <a:pt x="1545" y="656"/>
                  </a:moveTo>
                  <a:lnTo>
                    <a:pt x="1545" y="656"/>
                  </a:lnTo>
                  <a:lnTo>
                    <a:pt x="1540" y="656"/>
                  </a:lnTo>
                  <a:lnTo>
                    <a:pt x="1545" y="656"/>
                  </a:lnTo>
                  <a:lnTo>
                    <a:pt x="1545" y="656"/>
                  </a:lnTo>
                  <a:lnTo>
                    <a:pt x="1545" y="656"/>
                  </a:lnTo>
                  <a:lnTo>
                    <a:pt x="1549" y="656"/>
                  </a:lnTo>
                  <a:lnTo>
                    <a:pt x="1549" y="651"/>
                  </a:lnTo>
                  <a:lnTo>
                    <a:pt x="1549" y="651"/>
                  </a:lnTo>
                  <a:lnTo>
                    <a:pt x="1549" y="656"/>
                  </a:lnTo>
                  <a:lnTo>
                    <a:pt x="1554" y="656"/>
                  </a:lnTo>
                  <a:lnTo>
                    <a:pt x="1554" y="651"/>
                  </a:lnTo>
                  <a:lnTo>
                    <a:pt x="1545" y="656"/>
                  </a:lnTo>
                  <a:lnTo>
                    <a:pt x="1545" y="656"/>
                  </a:lnTo>
                  <a:lnTo>
                    <a:pt x="1540" y="656"/>
                  </a:lnTo>
                  <a:lnTo>
                    <a:pt x="1540" y="656"/>
                  </a:lnTo>
                  <a:lnTo>
                    <a:pt x="1540" y="660"/>
                  </a:lnTo>
                  <a:lnTo>
                    <a:pt x="1531" y="660"/>
                  </a:lnTo>
                  <a:lnTo>
                    <a:pt x="1531" y="660"/>
                  </a:lnTo>
                  <a:lnTo>
                    <a:pt x="1531" y="660"/>
                  </a:lnTo>
                  <a:lnTo>
                    <a:pt x="1522" y="660"/>
                  </a:lnTo>
                  <a:lnTo>
                    <a:pt x="1522" y="660"/>
                  </a:lnTo>
                  <a:lnTo>
                    <a:pt x="1518" y="660"/>
                  </a:lnTo>
                  <a:lnTo>
                    <a:pt x="1522" y="660"/>
                  </a:lnTo>
                  <a:lnTo>
                    <a:pt x="1522" y="660"/>
                  </a:lnTo>
                  <a:lnTo>
                    <a:pt x="1522" y="660"/>
                  </a:lnTo>
                  <a:lnTo>
                    <a:pt x="1522" y="660"/>
                  </a:lnTo>
                  <a:lnTo>
                    <a:pt x="1518" y="660"/>
                  </a:lnTo>
                  <a:lnTo>
                    <a:pt x="1518" y="660"/>
                  </a:lnTo>
                  <a:lnTo>
                    <a:pt x="1518" y="660"/>
                  </a:lnTo>
                  <a:lnTo>
                    <a:pt x="1518" y="660"/>
                  </a:lnTo>
                  <a:lnTo>
                    <a:pt x="1518" y="660"/>
                  </a:lnTo>
                  <a:lnTo>
                    <a:pt x="1522" y="656"/>
                  </a:lnTo>
                  <a:lnTo>
                    <a:pt x="1522" y="656"/>
                  </a:lnTo>
                  <a:lnTo>
                    <a:pt x="1527" y="656"/>
                  </a:lnTo>
                  <a:lnTo>
                    <a:pt x="1527" y="656"/>
                  </a:lnTo>
                  <a:lnTo>
                    <a:pt x="1527" y="656"/>
                  </a:lnTo>
                  <a:lnTo>
                    <a:pt x="1527" y="656"/>
                  </a:lnTo>
                  <a:lnTo>
                    <a:pt x="1527" y="656"/>
                  </a:lnTo>
                  <a:lnTo>
                    <a:pt x="1527" y="656"/>
                  </a:lnTo>
                  <a:lnTo>
                    <a:pt x="1531" y="656"/>
                  </a:lnTo>
                  <a:lnTo>
                    <a:pt x="1531" y="656"/>
                  </a:lnTo>
                  <a:lnTo>
                    <a:pt x="1531" y="656"/>
                  </a:lnTo>
                  <a:lnTo>
                    <a:pt x="1531" y="656"/>
                  </a:lnTo>
                  <a:lnTo>
                    <a:pt x="1531" y="656"/>
                  </a:lnTo>
                  <a:lnTo>
                    <a:pt x="1536" y="656"/>
                  </a:lnTo>
                  <a:lnTo>
                    <a:pt x="1536" y="656"/>
                  </a:lnTo>
                  <a:lnTo>
                    <a:pt x="1540" y="656"/>
                  </a:lnTo>
                  <a:lnTo>
                    <a:pt x="1540" y="656"/>
                  </a:lnTo>
                  <a:lnTo>
                    <a:pt x="1545" y="651"/>
                  </a:lnTo>
                  <a:lnTo>
                    <a:pt x="1549" y="651"/>
                  </a:lnTo>
                  <a:lnTo>
                    <a:pt x="1549" y="651"/>
                  </a:lnTo>
                  <a:lnTo>
                    <a:pt x="1545" y="651"/>
                  </a:lnTo>
                  <a:lnTo>
                    <a:pt x="1545" y="656"/>
                  </a:lnTo>
                  <a:moveTo>
                    <a:pt x="1305" y="479"/>
                  </a:moveTo>
                  <a:lnTo>
                    <a:pt x="1305" y="479"/>
                  </a:lnTo>
                  <a:lnTo>
                    <a:pt x="1301" y="484"/>
                  </a:lnTo>
                  <a:lnTo>
                    <a:pt x="1301" y="484"/>
                  </a:lnTo>
                  <a:lnTo>
                    <a:pt x="1301" y="484"/>
                  </a:lnTo>
                  <a:lnTo>
                    <a:pt x="1301" y="484"/>
                  </a:lnTo>
                  <a:lnTo>
                    <a:pt x="1301" y="484"/>
                  </a:lnTo>
                  <a:lnTo>
                    <a:pt x="1305" y="484"/>
                  </a:lnTo>
                  <a:lnTo>
                    <a:pt x="1310" y="488"/>
                  </a:lnTo>
                  <a:lnTo>
                    <a:pt x="1310" y="488"/>
                  </a:lnTo>
                  <a:lnTo>
                    <a:pt x="1310" y="488"/>
                  </a:lnTo>
                  <a:lnTo>
                    <a:pt x="1314" y="488"/>
                  </a:lnTo>
                  <a:lnTo>
                    <a:pt x="1314" y="488"/>
                  </a:lnTo>
                  <a:lnTo>
                    <a:pt x="1314" y="488"/>
                  </a:lnTo>
                  <a:lnTo>
                    <a:pt x="1319" y="488"/>
                  </a:lnTo>
                  <a:lnTo>
                    <a:pt x="1319" y="488"/>
                  </a:lnTo>
                  <a:lnTo>
                    <a:pt x="1323" y="488"/>
                  </a:lnTo>
                  <a:lnTo>
                    <a:pt x="1323" y="488"/>
                  </a:lnTo>
                  <a:lnTo>
                    <a:pt x="1323" y="488"/>
                  </a:lnTo>
                  <a:lnTo>
                    <a:pt x="1323" y="488"/>
                  </a:lnTo>
                  <a:lnTo>
                    <a:pt x="1328" y="493"/>
                  </a:lnTo>
                  <a:lnTo>
                    <a:pt x="1328" y="493"/>
                  </a:lnTo>
                  <a:lnTo>
                    <a:pt x="1328" y="493"/>
                  </a:lnTo>
                  <a:lnTo>
                    <a:pt x="1328" y="493"/>
                  </a:lnTo>
                  <a:lnTo>
                    <a:pt x="1328" y="497"/>
                  </a:lnTo>
                  <a:lnTo>
                    <a:pt x="1328" y="497"/>
                  </a:lnTo>
                  <a:lnTo>
                    <a:pt x="1328" y="497"/>
                  </a:lnTo>
                  <a:lnTo>
                    <a:pt x="1332" y="497"/>
                  </a:lnTo>
                  <a:lnTo>
                    <a:pt x="1332" y="497"/>
                  </a:lnTo>
                  <a:lnTo>
                    <a:pt x="1332" y="497"/>
                  </a:lnTo>
                  <a:lnTo>
                    <a:pt x="1337" y="502"/>
                  </a:lnTo>
                  <a:lnTo>
                    <a:pt x="1337" y="502"/>
                  </a:lnTo>
                  <a:lnTo>
                    <a:pt x="1341" y="502"/>
                  </a:lnTo>
                  <a:lnTo>
                    <a:pt x="1341" y="502"/>
                  </a:lnTo>
                  <a:lnTo>
                    <a:pt x="1346" y="497"/>
                  </a:lnTo>
                  <a:lnTo>
                    <a:pt x="1346" y="497"/>
                  </a:lnTo>
                  <a:lnTo>
                    <a:pt x="1350" y="497"/>
                  </a:lnTo>
                  <a:lnTo>
                    <a:pt x="1350" y="502"/>
                  </a:lnTo>
                  <a:lnTo>
                    <a:pt x="1350" y="502"/>
                  </a:lnTo>
                  <a:lnTo>
                    <a:pt x="1350" y="502"/>
                  </a:lnTo>
                  <a:lnTo>
                    <a:pt x="1355" y="502"/>
                  </a:lnTo>
                  <a:lnTo>
                    <a:pt x="1359" y="502"/>
                  </a:lnTo>
                  <a:lnTo>
                    <a:pt x="1359" y="502"/>
                  </a:lnTo>
                  <a:lnTo>
                    <a:pt x="1359" y="502"/>
                  </a:lnTo>
                  <a:lnTo>
                    <a:pt x="1359" y="507"/>
                  </a:lnTo>
                  <a:lnTo>
                    <a:pt x="1359" y="502"/>
                  </a:lnTo>
                  <a:lnTo>
                    <a:pt x="1364" y="507"/>
                  </a:lnTo>
                  <a:lnTo>
                    <a:pt x="1364" y="507"/>
                  </a:lnTo>
                  <a:lnTo>
                    <a:pt x="1368" y="507"/>
                  </a:lnTo>
                  <a:lnTo>
                    <a:pt x="1368" y="502"/>
                  </a:lnTo>
                  <a:lnTo>
                    <a:pt x="1373" y="502"/>
                  </a:lnTo>
                  <a:lnTo>
                    <a:pt x="1378" y="502"/>
                  </a:lnTo>
                  <a:lnTo>
                    <a:pt x="1382" y="502"/>
                  </a:lnTo>
                  <a:lnTo>
                    <a:pt x="1387" y="502"/>
                  </a:lnTo>
                  <a:lnTo>
                    <a:pt x="1387" y="502"/>
                  </a:lnTo>
                  <a:lnTo>
                    <a:pt x="1387" y="502"/>
                  </a:lnTo>
                  <a:lnTo>
                    <a:pt x="1391" y="502"/>
                  </a:lnTo>
                  <a:lnTo>
                    <a:pt x="1391" y="507"/>
                  </a:lnTo>
                  <a:lnTo>
                    <a:pt x="1391" y="507"/>
                  </a:lnTo>
                  <a:lnTo>
                    <a:pt x="1396" y="511"/>
                  </a:lnTo>
                  <a:lnTo>
                    <a:pt x="1400" y="511"/>
                  </a:lnTo>
                  <a:lnTo>
                    <a:pt x="1400" y="516"/>
                  </a:lnTo>
                  <a:lnTo>
                    <a:pt x="1405" y="516"/>
                  </a:lnTo>
                  <a:lnTo>
                    <a:pt x="1405" y="516"/>
                  </a:lnTo>
                  <a:lnTo>
                    <a:pt x="1405" y="520"/>
                  </a:lnTo>
                  <a:lnTo>
                    <a:pt x="1409" y="520"/>
                  </a:lnTo>
                  <a:lnTo>
                    <a:pt x="1409" y="520"/>
                  </a:lnTo>
                  <a:lnTo>
                    <a:pt x="1409" y="525"/>
                  </a:lnTo>
                  <a:lnTo>
                    <a:pt x="1414" y="525"/>
                  </a:lnTo>
                  <a:lnTo>
                    <a:pt x="1414" y="525"/>
                  </a:lnTo>
                  <a:lnTo>
                    <a:pt x="1418" y="529"/>
                  </a:lnTo>
                  <a:lnTo>
                    <a:pt x="1418" y="529"/>
                  </a:lnTo>
                  <a:lnTo>
                    <a:pt x="1418" y="534"/>
                  </a:lnTo>
                  <a:lnTo>
                    <a:pt x="1418" y="534"/>
                  </a:lnTo>
                  <a:lnTo>
                    <a:pt x="1418" y="538"/>
                  </a:lnTo>
                  <a:lnTo>
                    <a:pt x="1418" y="538"/>
                  </a:lnTo>
                  <a:lnTo>
                    <a:pt x="1418" y="538"/>
                  </a:lnTo>
                  <a:lnTo>
                    <a:pt x="1418" y="538"/>
                  </a:lnTo>
                  <a:lnTo>
                    <a:pt x="1423" y="538"/>
                  </a:lnTo>
                  <a:lnTo>
                    <a:pt x="1423" y="538"/>
                  </a:lnTo>
                  <a:lnTo>
                    <a:pt x="1423" y="538"/>
                  </a:lnTo>
                  <a:lnTo>
                    <a:pt x="1423" y="538"/>
                  </a:lnTo>
                  <a:lnTo>
                    <a:pt x="1423" y="538"/>
                  </a:lnTo>
                  <a:lnTo>
                    <a:pt x="1423" y="538"/>
                  </a:lnTo>
                  <a:lnTo>
                    <a:pt x="1423" y="538"/>
                  </a:lnTo>
                  <a:lnTo>
                    <a:pt x="1423" y="538"/>
                  </a:lnTo>
                  <a:lnTo>
                    <a:pt x="1423" y="543"/>
                  </a:lnTo>
                  <a:lnTo>
                    <a:pt x="1423" y="543"/>
                  </a:lnTo>
                  <a:lnTo>
                    <a:pt x="1423" y="543"/>
                  </a:lnTo>
                  <a:lnTo>
                    <a:pt x="1423" y="547"/>
                  </a:lnTo>
                  <a:lnTo>
                    <a:pt x="1423" y="547"/>
                  </a:lnTo>
                  <a:lnTo>
                    <a:pt x="1423" y="547"/>
                  </a:lnTo>
                  <a:lnTo>
                    <a:pt x="1427" y="547"/>
                  </a:lnTo>
                  <a:lnTo>
                    <a:pt x="1427" y="547"/>
                  </a:lnTo>
                  <a:lnTo>
                    <a:pt x="1427" y="547"/>
                  </a:lnTo>
                  <a:lnTo>
                    <a:pt x="1427" y="547"/>
                  </a:lnTo>
                  <a:lnTo>
                    <a:pt x="1427" y="547"/>
                  </a:lnTo>
                  <a:lnTo>
                    <a:pt x="1427" y="547"/>
                  </a:lnTo>
                  <a:lnTo>
                    <a:pt x="1423" y="552"/>
                  </a:lnTo>
                  <a:lnTo>
                    <a:pt x="1427" y="556"/>
                  </a:lnTo>
                  <a:lnTo>
                    <a:pt x="1427" y="556"/>
                  </a:lnTo>
                  <a:lnTo>
                    <a:pt x="1432" y="561"/>
                  </a:lnTo>
                  <a:lnTo>
                    <a:pt x="1432" y="561"/>
                  </a:lnTo>
                  <a:lnTo>
                    <a:pt x="1436" y="561"/>
                  </a:lnTo>
                  <a:lnTo>
                    <a:pt x="1436" y="565"/>
                  </a:lnTo>
                  <a:lnTo>
                    <a:pt x="1432" y="565"/>
                  </a:lnTo>
                  <a:lnTo>
                    <a:pt x="1432" y="570"/>
                  </a:lnTo>
                  <a:lnTo>
                    <a:pt x="1432" y="574"/>
                  </a:lnTo>
                  <a:lnTo>
                    <a:pt x="1432" y="579"/>
                  </a:lnTo>
                  <a:lnTo>
                    <a:pt x="1427" y="579"/>
                  </a:lnTo>
                  <a:lnTo>
                    <a:pt x="1427" y="583"/>
                  </a:lnTo>
                  <a:lnTo>
                    <a:pt x="1427" y="588"/>
                  </a:lnTo>
                  <a:lnTo>
                    <a:pt x="1423" y="592"/>
                  </a:lnTo>
                  <a:lnTo>
                    <a:pt x="1423" y="597"/>
                  </a:lnTo>
                  <a:lnTo>
                    <a:pt x="1423" y="597"/>
                  </a:lnTo>
                  <a:lnTo>
                    <a:pt x="1418" y="601"/>
                  </a:lnTo>
                  <a:lnTo>
                    <a:pt x="1414" y="606"/>
                  </a:lnTo>
                  <a:lnTo>
                    <a:pt x="1414" y="606"/>
                  </a:lnTo>
                  <a:lnTo>
                    <a:pt x="1409" y="611"/>
                  </a:lnTo>
                  <a:lnTo>
                    <a:pt x="1409" y="615"/>
                  </a:lnTo>
                  <a:lnTo>
                    <a:pt x="1405" y="615"/>
                  </a:lnTo>
                  <a:lnTo>
                    <a:pt x="1405" y="615"/>
                  </a:lnTo>
                  <a:lnTo>
                    <a:pt x="1400" y="620"/>
                  </a:lnTo>
                  <a:lnTo>
                    <a:pt x="1396" y="620"/>
                  </a:lnTo>
                  <a:lnTo>
                    <a:pt x="1396" y="620"/>
                  </a:lnTo>
                  <a:lnTo>
                    <a:pt x="1396" y="620"/>
                  </a:lnTo>
                  <a:lnTo>
                    <a:pt x="1396" y="624"/>
                  </a:lnTo>
                  <a:lnTo>
                    <a:pt x="1391" y="629"/>
                  </a:lnTo>
                  <a:lnTo>
                    <a:pt x="1391" y="629"/>
                  </a:lnTo>
                  <a:lnTo>
                    <a:pt x="1396" y="633"/>
                  </a:lnTo>
                  <a:lnTo>
                    <a:pt x="1396" y="633"/>
                  </a:lnTo>
                  <a:lnTo>
                    <a:pt x="1400" y="633"/>
                  </a:lnTo>
                  <a:lnTo>
                    <a:pt x="1405" y="633"/>
                  </a:lnTo>
                  <a:lnTo>
                    <a:pt x="1409" y="629"/>
                  </a:lnTo>
                  <a:lnTo>
                    <a:pt x="1414" y="629"/>
                  </a:lnTo>
                  <a:lnTo>
                    <a:pt x="1418" y="624"/>
                  </a:lnTo>
                  <a:lnTo>
                    <a:pt x="1423" y="624"/>
                  </a:lnTo>
                  <a:lnTo>
                    <a:pt x="1427" y="624"/>
                  </a:lnTo>
                  <a:lnTo>
                    <a:pt x="1432" y="624"/>
                  </a:lnTo>
                  <a:lnTo>
                    <a:pt x="1441" y="620"/>
                  </a:lnTo>
                  <a:lnTo>
                    <a:pt x="1445" y="620"/>
                  </a:lnTo>
                  <a:lnTo>
                    <a:pt x="1450" y="620"/>
                  </a:lnTo>
                  <a:lnTo>
                    <a:pt x="1454" y="615"/>
                  </a:lnTo>
                  <a:lnTo>
                    <a:pt x="1459" y="615"/>
                  </a:lnTo>
                  <a:lnTo>
                    <a:pt x="1463" y="615"/>
                  </a:lnTo>
                  <a:lnTo>
                    <a:pt x="1463" y="615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3" y="611"/>
                  </a:lnTo>
                  <a:lnTo>
                    <a:pt x="1468" y="606"/>
                  </a:lnTo>
                  <a:lnTo>
                    <a:pt x="1468" y="606"/>
                  </a:lnTo>
                  <a:lnTo>
                    <a:pt x="1468" y="601"/>
                  </a:lnTo>
                  <a:lnTo>
                    <a:pt x="1468" y="601"/>
                  </a:lnTo>
                  <a:lnTo>
                    <a:pt x="1472" y="601"/>
                  </a:lnTo>
                  <a:lnTo>
                    <a:pt x="1472" y="597"/>
                  </a:lnTo>
                  <a:lnTo>
                    <a:pt x="1477" y="597"/>
                  </a:lnTo>
                  <a:lnTo>
                    <a:pt x="1481" y="597"/>
                  </a:lnTo>
                  <a:lnTo>
                    <a:pt x="1486" y="601"/>
                  </a:lnTo>
                  <a:lnTo>
                    <a:pt x="1490" y="601"/>
                  </a:lnTo>
                  <a:lnTo>
                    <a:pt x="1495" y="601"/>
                  </a:lnTo>
                  <a:lnTo>
                    <a:pt x="1500" y="601"/>
                  </a:lnTo>
                  <a:lnTo>
                    <a:pt x="1504" y="601"/>
                  </a:lnTo>
                  <a:lnTo>
                    <a:pt x="1504" y="597"/>
                  </a:lnTo>
                  <a:lnTo>
                    <a:pt x="1509" y="592"/>
                  </a:lnTo>
                  <a:lnTo>
                    <a:pt x="1513" y="592"/>
                  </a:lnTo>
                  <a:lnTo>
                    <a:pt x="1518" y="588"/>
                  </a:lnTo>
                  <a:lnTo>
                    <a:pt x="1518" y="588"/>
                  </a:lnTo>
                  <a:lnTo>
                    <a:pt x="1518" y="588"/>
                  </a:lnTo>
                  <a:lnTo>
                    <a:pt x="1522" y="588"/>
                  </a:lnTo>
                  <a:lnTo>
                    <a:pt x="1522" y="588"/>
                  </a:lnTo>
                  <a:lnTo>
                    <a:pt x="1527" y="583"/>
                  </a:lnTo>
                  <a:lnTo>
                    <a:pt x="1527" y="583"/>
                  </a:lnTo>
                  <a:lnTo>
                    <a:pt x="1536" y="579"/>
                  </a:lnTo>
                  <a:lnTo>
                    <a:pt x="1540" y="579"/>
                  </a:lnTo>
                  <a:lnTo>
                    <a:pt x="1540" y="574"/>
                  </a:lnTo>
                  <a:lnTo>
                    <a:pt x="1545" y="574"/>
                  </a:lnTo>
                  <a:lnTo>
                    <a:pt x="1545" y="574"/>
                  </a:lnTo>
                  <a:lnTo>
                    <a:pt x="1545" y="574"/>
                  </a:lnTo>
                  <a:lnTo>
                    <a:pt x="1549" y="574"/>
                  </a:lnTo>
                  <a:lnTo>
                    <a:pt x="1549" y="574"/>
                  </a:lnTo>
                  <a:lnTo>
                    <a:pt x="1558" y="574"/>
                  </a:lnTo>
                  <a:lnTo>
                    <a:pt x="1563" y="574"/>
                  </a:lnTo>
                  <a:lnTo>
                    <a:pt x="1567" y="579"/>
                  </a:lnTo>
                  <a:lnTo>
                    <a:pt x="1576" y="579"/>
                  </a:lnTo>
                  <a:lnTo>
                    <a:pt x="1581" y="579"/>
                  </a:lnTo>
                  <a:lnTo>
                    <a:pt x="1585" y="579"/>
                  </a:lnTo>
                  <a:lnTo>
                    <a:pt x="1594" y="579"/>
                  </a:lnTo>
                  <a:lnTo>
                    <a:pt x="1599" y="574"/>
                  </a:lnTo>
                  <a:lnTo>
                    <a:pt x="1599" y="574"/>
                  </a:lnTo>
                  <a:lnTo>
                    <a:pt x="1599" y="574"/>
                  </a:lnTo>
                  <a:lnTo>
                    <a:pt x="1603" y="574"/>
                  </a:lnTo>
                  <a:lnTo>
                    <a:pt x="1603" y="574"/>
                  </a:lnTo>
                  <a:lnTo>
                    <a:pt x="1603" y="570"/>
                  </a:lnTo>
                  <a:lnTo>
                    <a:pt x="1603" y="574"/>
                  </a:lnTo>
                  <a:lnTo>
                    <a:pt x="1603" y="574"/>
                  </a:lnTo>
                  <a:lnTo>
                    <a:pt x="1603" y="574"/>
                  </a:lnTo>
                  <a:lnTo>
                    <a:pt x="1603" y="574"/>
                  </a:lnTo>
                  <a:lnTo>
                    <a:pt x="1608" y="574"/>
                  </a:lnTo>
                  <a:lnTo>
                    <a:pt x="1608" y="570"/>
                  </a:lnTo>
                  <a:lnTo>
                    <a:pt x="1608" y="570"/>
                  </a:lnTo>
                  <a:lnTo>
                    <a:pt x="1608" y="570"/>
                  </a:lnTo>
                  <a:lnTo>
                    <a:pt x="1608" y="570"/>
                  </a:lnTo>
                  <a:lnTo>
                    <a:pt x="1608" y="570"/>
                  </a:lnTo>
                  <a:lnTo>
                    <a:pt x="1608" y="570"/>
                  </a:lnTo>
                  <a:lnTo>
                    <a:pt x="1608" y="570"/>
                  </a:lnTo>
                  <a:lnTo>
                    <a:pt x="1612" y="570"/>
                  </a:lnTo>
                  <a:lnTo>
                    <a:pt x="1612" y="565"/>
                  </a:lnTo>
                  <a:lnTo>
                    <a:pt x="1617" y="565"/>
                  </a:lnTo>
                  <a:lnTo>
                    <a:pt x="1617" y="565"/>
                  </a:lnTo>
                  <a:lnTo>
                    <a:pt x="1617" y="565"/>
                  </a:lnTo>
                  <a:lnTo>
                    <a:pt x="1617" y="561"/>
                  </a:lnTo>
                  <a:lnTo>
                    <a:pt x="1621" y="561"/>
                  </a:lnTo>
                  <a:lnTo>
                    <a:pt x="1621" y="561"/>
                  </a:lnTo>
                  <a:lnTo>
                    <a:pt x="1621" y="561"/>
                  </a:lnTo>
                  <a:lnTo>
                    <a:pt x="1621" y="561"/>
                  </a:lnTo>
                  <a:lnTo>
                    <a:pt x="1621" y="556"/>
                  </a:lnTo>
                  <a:lnTo>
                    <a:pt x="1621" y="556"/>
                  </a:lnTo>
                  <a:lnTo>
                    <a:pt x="1626" y="552"/>
                  </a:lnTo>
                  <a:lnTo>
                    <a:pt x="1626" y="552"/>
                  </a:lnTo>
                  <a:lnTo>
                    <a:pt x="1631" y="547"/>
                  </a:lnTo>
                  <a:lnTo>
                    <a:pt x="1631" y="547"/>
                  </a:lnTo>
                  <a:lnTo>
                    <a:pt x="1635" y="543"/>
                  </a:lnTo>
                  <a:lnTo>
                    <a:pt x="1640" y="543"/>
                  </a:lnTo>
                  <a:lnTo>
                    <a:pt x="1640" y="538"/>
                  </a:lnTo>
                  <a:lnTo>
                    <a:pt x="1644" y="538"/>
                  </a:lnTo>
                  <a:lnTo>
                    <a:pt x="1649" y="534"/>
                  </a:lnTo>
                  <a:lnTo>
                    <a:pt x="1649" y="534"/>
                  </a:lnTo>
                  <a:lnTo>
                    <a:pt x="1649" y="534"/>
                  </a:lnTo>
                  <a:lnTo>
                    <a:pt x="1649" y="534"/>
                  </a:lnTo>
                  <a:lnTo>
                    <a:pt x="1653" y="534"/>
                  </a:lnTo>
                  <a:lnTo>
                    <a:pt x="1653" y="534"/>
                  </a:lnTo>
                  <a:lnTo>
                    <a:pt x="1649" y="538"/>
                  </a:lnTo>
                  <a:lnTo>
                    <a:pt x="1653" y="538"/>
                  </a:lnTo>
                  <a:lnTo>
                    <a:pt x="1653" y="538"/>
                  </a:lnTo>
                  <a:lnTo>
                    <a:pt x="1653" y="538"/>
                  </a:lnTo>
                  <a:lnTo>
                    <a:pt x="1653" y="538"/>
                  </a:lnTo>
                  <a:lnTo>
                    <a:pt x="1658" y="538"/>
                  </a:lnTo>
                  <a:lnTo>
                    <a:pt x="1658" y="538"/>
                  </a:lnTo>
                  <a:lnTo>
                    <a:pt x="1662" y="538"/>
                  </a:lnTo>
                  <a:lnTo>
                    <a:pt x="1662" y="534"/>
                  </a:lnTo>
                  <a:lnTo>
                    <a:pt x="1662" y="534"/>
                  </a:lnTo>
                  <a:lnTo>
                    <a:pt x="1662" y="534"/>
                  </a:lnTo>
                  <a:lnTo>
                    <a:pt x="1667" y="538"/>
                  </a:lnTo>
                  <a:lnTo>
                    <a:pt x="1667" y="538"/>
                  </a:lnTo>
                  <a:lnTo>
                    <a:pt x="1667" y="543"/>
                  </a:lnTo>
                  <a:lnTo>
                    <a:pt x="1667" y="543"/>
                  </a:lnTo>
                  <a:lnTo>
                    <a:pt x="1662" y="547"/>
                  </a:lnTo>
                  <a:lnTo>
                    <a:pt x="1662" y="552"/>
                  </a:lnTo>
                  <a:lnTo>
                    <a:pt x="1662" y="552"/>
                  </a:lnTo>
                  <a:lnTo>
                    <a:pt x="1662" y="556"/>
                  </a:lnTo>
                  <a:lnTo>
                    <a:pt x="1658" y="556"/>
                  </a:lnTo>
                  <a:lnTo>
                    <a:pt x="1658" y="561"/>
                  </a:lnTo>
                  <a:lnTo>
                    <a:pt x="1658" y="561"/>
                  </a:lnTo>
                  <a:lnTo>
                    <a:pt x="1658" y="565"/>
                  </a:lnTo>
                  <a:lnTo>
                    <a:pt x="1658" y="565"/>
                  </a:lnTo>
                  <a:lnTo>
                    <a:pt x="1658" y="565"/>
                  </a:lnTo>
                  <a:lnTo>
                    <a:pt x="1658" y="565"/>
                  </a:lnTo>
                  <a:lnTo>
                    <a:pt x="1658" y="565"/>
                  </a:lnTo>
                  <a:lnTo>
                    <a:pt x="1658" y="565"/>
                  </a:lnTo>
                  <a:lnTo>
                    <a:pt x="1658" y="565"/>
                  </a:lnTo>
                  <a:lnTo>
                    <a:pt x="1653" y="565"/>
                  </a:lnTo>
                  <a:lnTo>
                    <a:pt x="1653" y="565"/>
                  </a:lnTo>
                  <a:lnTo>
                    <a:pt x="1653" y="570"/>
                  </a:lnTo>
                  <a:lnTo>
                    <a:pt x="1653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0"/>
                  </a:lnTo>
                  <a:lnTo>
                    <a:pt x="1658" y="574"/>
                  </a:lnTo>
                  <a:lnTo>
                    <a:pt x="1658" y="574"/>
                  </a:lnTo>
                  <a:lnTo>
                    <a:pt x="1658" y="574"/>
                  </a:lnTo>
                  <a:lnTo>
                    <a:pt x="1658" y="574"/>
                  </a:lnTo>
                  <a:lnTo>
                    <a:pt x="1658" y="574"/>
                  </a:lnTo>
                  <a:lnTo>
                    <a:pt x="1658" y="574"/>
                  </a:lnTo>
                  <a:lnTo>
                    <a:pt x="1658" y="574"/>
                  </a:lnTo>
                  <a:lnTo>
                    <a:pt x="1658" y="574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62" y="579"/>
                  </a:lnTo>
                  <a:lnTo>
                    <a:pt x="1658" y="579"/>
                  </a:lnTo>
                  <a:lnTo>
                    <a:pt x="1658" y="579"/>
                  </a:lnTo>
                  <a:lnTo>
                    <a:pt x="1658" y="583"/>
                  </a:lnTo>
                  <a:lnTo>
                    <a:pt x="1658" y="583"/>
                  </a:lnTo>
                  <a:lnTo>
                    <a:pt x="1658" y="583"/>
                  </a:lnTo>
                  <a:lnTo>
                    <a:pt x="1658" y="583"/>
                  </a:lnTo>
                  <a:lnTo>
                    <a:pt x="1658" y="583"/>
                  </a:lnTo>
                  <a:lnTo>
                    <a:pt x="1658" y="583"/>
                  </a:lnTo>
                  <a:lnTo>
                    <a:pt x="1653" y="588"/>
                  </a:lnTo>
                  <a:lnTo>
                    <a:pt x="1653" y="588"/>
                  </a:lnTo>
                  <a:lnTo>
                    <a:pt x="1649" y="588"/>
                  </a:lnTo>
                  <a:lnTo>
                    <a:pt x="1649" y="588"/>
                  </a:lnTo>
                  <a:lnTo>
                    <a:pt x="1649" y="588"/>
                  </a:lnTo>
                  <a:lnTo>
                    <a:pt x="1649" y="588"/>
                  </a:lnTo>
                  <a:lnTo>
                    <a:pt x="1644" y="588"/>
                  </a:lnTo>
                  <a:lnTo>
                    <a:pt x="1644" y="588"/>
                  </a:lnTo>
                  <a:lnTo>
                    <a:pt x="1644" y="588"/>
                  </a:lnTo>
                  <a:lnTo>
                    <a:pt x="1644" y="592"/>
                  </a:lnTo>
                  <a:lnTo>
                    <a:pt x="1640" y="592"/>
                  </a:lnTo>
                  <a:lnTo>
                    <a:pt x="1640" y="592"/>
                  </a:lnTo>
                  <a:lnTo>
                    <a:pt x="1640" y="592"/>
                  </a:lnTo>
                  <a:lnTo>
                    <a:pt x="1640" y="592"/>
                  </a:lnTo>
                  <a:lnTo>
                    <a:pt x="1640" y="592"/>
                  </a:lnTo>
                  <a:lnTo>
                    <a:pt x="1640" y="592"/>
                  </a:lnTo>
                  <a:lnTo>
                    <a:pt x="1640" y="592"/>
                  </a:lnTo>
                  <a:lnTo>
                    <a:pt x="1640" y="588"/>
                  </a:lnTo>
                  <a:lnTo>
                    <a:pt x="1640" y="588"/>
                  </a:lnTo>
                  <a:lnTo>
                    <a:pt x="1635" y="588"/>
                  </a:lnTo>
                  <a:lnTo>
                    <a:pt x="1635" y="592"/>
                  </a:lnTo>
                  <a:lnTo>
                    <a:pt x="1635" y="592"/>
                  </a:lnTo>
                  <a:lnTo>
                    <a:pt x="1635" y="592"/>
                  </a:lnTo>
                  <a:lnTo>
                    <a:pt x="1635" y="588"/>
                  </a:lnTo>
                  <a:lnTo>
                    <a:pt x="1635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26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92"/>
                  </a:lnTo>
                  <a:lnTo>
                    <a:pt x="1631" y="588"/>
                  </a:lnTo>
                  <a:lnTo>
                    <a:pt x="1631" y="588"/>
                  </a:lnTo>
                  <a:lnTo>
                    <a:pt x="1631" y="588"/>
                  </a:lnTo>
                  <a:lnTo>
                    <a:pt x="1631" y="588"/>
                  </a:lnTo>
                  <a:lnTo>
                    <a:pt x="1626" y="592"/>
                  </a:lnTo>
                  <a:lnTo>
                    <a:pt x="1626" y="592"/>
                  </a:lnTo>
                  <a:lnTo>
                    <a:pt x="1621" y="597"/>
                  </a:lnTo>
                  <a:lnTo>
                    <a:pt x="1621" y="597"/>
                  </a:lnTo>
                  <a:lnTo>
                    <a:pt x="1621" y="597"/>
                  </a:lnTo>
                  <a:lnTo>
                    <a:pt x="1617" y="601"/>
                  </a:lnTo>
                  <a:lnTo>
                    <a:pt x="1617" y="597"/>
                  </a:lnTo>
                  <a:lnTo>
                    <a:pt x="1617" y="601"/>
                  </a:lnTo>
                  <a:lnTo>
                    <a:pt x="1612" y="601"/>
                  </a:lnTo>
                  <a:lnTo>
                    <a:pt x="1612" y="601"/>
                  </a:lnTo>
                  <a:lnTo>
                    <a:pt x="1612" y="601"/>
                  </a:lnTo>
                  <a:lnTo>
                    <a:pt x="1612" y="597"/>
                  </a:lnTo>
                  <a:lnTo>
                    <a:pt x="1612" y="601"/>
                  </a:lnTo>
                  <a:lnTo>
                    <a:pt x="1612" y="601"/>
                  </a:lnTo>
                  <a:lnTo>
                    <a:pt x="1612" y="601"/>
                  </a:lnTo>
                  <a:lnTo>
                    <a:pt x="1612" y="597"/>
                  </a:lnTo>
                  <a:lnTo>
                    <a:pt x="1612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8" y="601"/>
                  </a:lnTo>
                  <a:lnTo>
                    <a:pt x="1603" y="601"/>
                  </a:lnTo>
                  <a:lnTo>
                    <a:pt x="1603" y="601"/>
                  </a:lnTo>
                  <a:lnTo>
                    <a:pt x="1599" y="606"/>
                  </a:lnTo>
                  <a:lnTo>
                    <a:pt x="1599" y="606"/>
                  </a:lnTo>
                  <a:lnTo>
                    <a:pt x="1599" y="606"/>
                  </a:lnTo>
                  <a:lnTo>
                    <a:pt x="1599" y="606"/>
                  </a:lnTo>
                  <a:lnTo>
                    <a:pt x="1594" y="611"/>
                  </a:lnTo>
                  <a:lnTo>
                    <a:pt x="1590" y="615"/>
                  </a:lnTo>
                  <a:lnTo>
                    <a:pt x="1590" y="615"/>
                  </a:lnTo>
                  <a:lnTo>
                    <a:pt x="1590" y="615"/>
                  </a:lnTo>
                  <a:lnTo>
                    <a:pt x="1585" y="620"/>
                  </a:lnTo>
                  <a:lnTo>
                    <a:pt x="1585" y="620"/>
                  </a:lnTo>
                  <a:lnTo>
                    <a:pt x="1585" y="620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5" y="624"/>
                  </a:lnTo>
                  <a:lnTo>
                    <a:pt x="1581" y="624"/>
                  </a:lnTo>
                  <a:lnTo>
                    <a:pt x="1581" y="629"/>
                  </a:lnTo>
                  <a:lnTo>
                    <a:pt x="1581" y="629"/>
                  </a:lnTo>
                  <a:lnTo>
                    <a:pt x="1576" y="629"/>
                  </a:lnTo>
                  <a:lnTo>
                    <a:pt x="1576" y="629"/>
                  </a:lnTo>
                  <a:lnTo>
                    <a:pt x="1581" y="633"/>
                  </a:lnTo>
                  <a:lnTo>
                    <a:pt x="1581" y="633"/>
                  </a:lnTo>
                  <a:lnTo>
                    <a:pt x="1581" y="638"/>
                  </a:lnTo>
                  <a:lnTo>
                    <a:pt x="1581" y="638"/>
                  </a:lnTo>
                  <a:lnTo>
                    <a:pt x="1581" y="638"/>
                  </a:lnTo>
                  <a:lnTo>
                    <a:pt x="1581" y="638"/>
                  </a:lnTo>
                  <a:lnTo>
                    <a:pt x="1581" y="642"/>
                  </a:lnTo>
                  <a:lnTo>
                    <a:pt x="1581" y="642"/>
                  </a:lnTo>
                  <a:lnTo>
                    <a:pt x="1585" y="642"/>
                  </a:lnTo>
                  <a:lnTo>
                    <a:pt x="1585" y="642"/>
                  </a:lnTo>
                  <a:lnTo>
                    <a:pt x="1590" y="642"/>
                  </a:lnTo>
                  <a:lnTo>
                    <a:pt x="1590" y="638"/>
                  </a:lnTo>
                  <a:lnTo>
                    <a:pt x="1590" y="638"/>
                  </a:lnTo>
                  <a:lnTo>
                    <a:pt x="1590" y="638"/>
                  </a:lnTo>
                  <a:lnTo>
                    <a:pt x="1590" y="633"/>
                  </a:lnTo>
                  <a:lnTo>
                    <a:pt x="1590" y="638"/>
                  </a:lnTo>
                  <a:lnTo>
                    <a:pt x="1585" y="633"/>
                  </a:lnTo>
                  <a:lnTo>
                    <a:pt x="1585" y="633"/>
                  </a:lnTo>
                  <a:lnTo>
                    <a:pt x="1590" y="633"/>
                  </a:lnTo>
                  <a:lnTo>
                    <a:pt x="1590" y="633"/>
                  </a:lnTo>
                  <a:lnTo>
                    <a:pt x="1590" y="633"/>
                  </a:lnTo>
                  <a:lnTo>
                    <a:pt x="1590" y="638"/>
                  </a:lnTo>
                  <a:lnTo>
                    <a:pt x="1590" y="642"/>
                  </a:lnTo>
                  <a:lnTo>
                    <a:pt x="1590" y="642"/>
                  </a:lnTo>
                  <a:lnTo>
                    <a:pt x="1590" y="642"/>
                  </a:lnTo>
                  <a:lnTo>
                    <a:pt x="1590" y="642"/>
                  </a:lnTo>
                  <a:lnTo>
                    <a:pt x="1585" y="642"/>
                  </a:lnTo>
                  <a:lnTo>
                    <a:pt x="1581" y="642"/>
                  </a:lnTo>
                  <a:lnTo>
                    <a:pt x="1581" y="642"/>
                  </a:lnTo>
                  <a:lnTo>
                    <a:pt x="1576" y="647"/>
                  </a:lnTo>
                  <a:lnTo>
                    <a:pt x="1576" y="647"/>
                  </a:lnTo>
                  <a:lnTo>
                    <a:pt x="1576" y="642"/>
                  </a:lnTo>
                  <a:lnTo>
                    <a:pt x="1576" y="642"/>
                  </a:lnTo>
                  <a:lnTo>
                    <a:pt x="1576" y="642"/>
                  </a:lnTo>
                  <a:lnTo>
                    <a:pt x="1572" y="647"/>
                  </a:lnTo>
                  <a:lnTo>
                    <a:pt x="1572" y="647"/>
                  </a:lnTo>
                  <a:lnTo>
                    <a:pt x="1567" y="647"/>
                  </a:lnTo>
                  <a:lnTo>
                    <a:pt x="1567" y="647"/>
                  </a:lnTo>
                  <a:lnTo>
                    <a:pt x="1567" y="642"/>
                  </a:lnTo>
                  <a:lnTo>
                    <a:pt x="1572" y="642"/>
                  </a:lnTo>
                  <a:lnTo>
                    <a:pt x="1572" y="642"/>
                  </a:lnTo>
                  <a:lnTo>
                    <a:pt x="1567" y="642"/>
                  </a:lnTo>
                  <a:lnTo>
                    <a:pt x="1567" y="642"/>
                  </a:lnTo>
                  <a:lnTo>
                    <a:pt x="1567" y="642"/>
                  </a:lnTo>
                  <a:lnTo>
                    <a:pt x="1567" y="638"/>
                  </a:lnTo>
                  <a:lnTo>
                    <a:pt x="1567" y="638"/>
                  </a:lnTo>
                  <a:lnTo>
                    <a:pt x="1567" y="642"/>
                  </a:lnTo>
                  <a:lnTo>
                    <a:pt x="1567" y="642"/>
                  </a:lnTo>
                  <a:lnTo>
                    <a:pt x="1563" y="647"/>
                  </a:lnTo>
                  <a:lnTo>
                    <a:pt x="1563" y="647"/>
                  </a:lnTo>
                  <a:lnTo>
                    <a:pt x="1558" y="647"/>
                  </a:lnTo>
                  <a:lnTo>
                    <a:pt x="1554" y="647"/>
                  </a:lnTo>
                  <a:lnTo>
                    <a:pt x="1554" y="647"/>
                  </a:lnTo>
                  <a:lnTo>
                    <a:pt x="1549" y="647"/>
                  </a:lnTo>
                  <a:lnTo>
                    <a:pt x="1549" y="647"/>
                  </a:lnTo>
                  <a:lnTo>
                    <a:pt x="1545" y="647"/>
                  </a:lnTo>
                  <a:lnTo>
                    <a:pt x="1540" y="647"/>
                  </a:lnTo>
                  <a:lnTo>
                    <a:pt x="1540" y="647"/>
                  </a:lnTo>
                  <a:lnTo>
                    <a:pt x="1540" y="651"/>
                  </a:lnTo>
                  <a:lnTo>
                    <a:pt x="1536" y="651"/>
                  </a:lnTo>
                  <a:lnTo>
                    <a:pt x="1527" y="651"/>
                  </a:lnTo>
                  <a:lnTo>
                    <a:pt x="1527" y="656"/>
                  </a:lnTo>
                  <a:lnTo>
                    <a:pt x="1522" y="656"/>
                  </a:lnTo>
                  <a:lnTo>
                    <a:pt x="1522" y="656"/>
                  </a:lnTo>
                  <a:lnTo>
                    <a:pt x="1522" y="656"/>
                  </a:lnTo>
                  <a:lnTo>
                    <a:pt x="1522" y="656"/>
                  </a:lnTo>
                  <a:lnTo>
                    <a:pt x="1518" y="656"/>
                  </a:lnTo>
                  <a:lnTo>
                    <a:pt x="1522" y="656"/>
                  </a:lnTo>
                  <a:lnTo>
                    <a:pt x="1522" y="656"/>
                  </a:lnTo>
                  <a:lnTo>
                    <a:pt x="1522" y="651"/>
                  </a:lnTo>
                  <a:lnTo>
                    <a:pt x="1527" y="651"/>
                  </a:lnTo>
                  <a:lnTo>
                    <a:pt x="1522" y="647"/>
                  </a:lnTo>
                  <a:lnTo>
                    <a:pt x="1522" y="647"/>
                  </a:lnTo>
                  <a:lnTo>
                    <a:pt x="1522" y="651"/>
                  </a:lnTo>
                  <a:lnTo>
                    <a:pt x="1522" y="651"/>
                  </a:lnTo>
                  <a:lnTo>
                    <a:pt x="1522" y="656"/>
                  </a:lnTo>
                  <a:lnTo>
                    <a:pt x="1518" y="656"/>
                  </a:lnTo>
                  <a:lnTo>
                    <a:pt x="1518" y="660"/>
                  </a:lnTo>
                  <a:lnTo>
                    <a:pt x="1518" y="660"/>
                  </a:lnTo>
                  <a:lnTo>
                    <a:pt x="1518" y="660"/>
                  </a:lnTo>
                  <a:lnTo>
                    <a:pt x="1518" y="660"/>
                  </a:lnTo>
                  <a:lnTo>
                    <a:pt x="1513" y="660"/>
                  </a:lnTo>
                  <a:lnTo>
                    <a:pt x="1513" y="660"/>
                  </a:lnTo>
                  <a:lnTo>
                    <a:pt x="1513" y="665"/>
                  </a:lnTo>
                  <a:lnTo>
                    <a:pt x="1518" y="665"/>
                  </a:lnTo>
                  <a:lnTo>
                    <a:pt x="1518" y="665"/>
                  </a:lnTo>
                  <a:lnTo>
                    <a:pt x="1518" y="665"/>
                  </a:lnTo>
                  <a:lnTo>
                    <a:pt x="1518" y="665"/>
                  </a:lnTo>
                  <a:lnTo>
                    <a:pt x="1518" y="669"/>
                  </a:lnTo>
                  <a:lnTo>
                    <a:pt x="1513" y="669"/>
                  </a:lnTo>
                  <a:lnTo>
                    <a:pt x="1513" y="669"/>
                  </a:lnTo>
                  <a:lnTo>
                    <a:pt x="1513" y="674"/>
                  </a:lnTo>
                  <a:lnTo>
                    <a:pt x="1509" y="678"/>
                  </a:lnTo>
                  <a:lnTo>
                    <a:pt x="1509" y="674"/>
                  </a:lnTo>
                  <a:lnTo>
                    <a:pt x="1513" y="674"/>
                  </a:lnTo>
                  <a:lnTo>
                    <a:pt x="1513" y="674"/>
                  </a:lnTo>
                  <a:lnTo>
                    <a:pt x="1509" y="674"/>
                  </a:lnTo>
                  <a:lnTo>
                    <a:pt x="1509" y="678"/>
                  </a:lnTo>
                  <a:lnTo>
                    <a:pt x="1504" y="678"/>
                  </a:lnTo>
                  <a:lnTo>
                    <a:pt x="1504" y="683"/>
                  </a:lnTo>
                  <a:lnTo>
                    <a:pt x="1504" y="678"/>
                  </a:lnTo>
                  <a:lnTo>
                    <a:pt x="1504" y="683"/>
                  </a:lnTo>
                  <a:lnTo>
                    <a:pt x="1504" y="683"/>
                  </a:lnTo>
                  <a:lnTo>
                    <a:pt x="1500" y="683"/>
                  </a:lnTo>
                  <a:lnTo>
                    <a:pt x="1500" y="683"/>
                  </a:lnTo>
                  <a:lnTo>
                    <a:pt x="1500" y="683"/>
                  </a:lnTo>
                  <a:lnTo>
                    <a:pt x="1500" y="683"/>
                  </a:lnTo>
                  <a:lnTo>
                    <a:pt x="1500" y="687"/>
                  </a:lnTo>
                  <a:lnTo>
                    <a:pt x="1500" y="687"/>
                  </a:lnTo>
                  <a:lnTo>
                    <a:pt x="1495" y="687"/>
                  </a:lnTo>
                  <a:lnTo>
                    <a:pt x="1490" y="692"/>
                  </a:lnTo>
                  <a:lnTo>
                    <a:pt x="1490" y="692"/>
                  </a:lnTo>
                  <a:lnTo>
                    <a:pt x="1490" y="692"/>
                  </a:lnTo>
                  <a:lnTo>
                    <a:pt x="1490" y="692"/>
                  </a:lnTo>
                  <a:lnTo>
                    <a:pt x="1490" y="687"/>
                  </a:lnTo>
                  <a:lnTo>
                    <a:pt x="1490" y="687"/>
                  </a:lnTo>
                  <a:lnTo>
                    <a:pt x="1490" y="687"/>
                  </a:lnTo>
                  <a:lnTo>
                    <a:pt x="1490" y="687"/>
                  </a:lnTo>
                  <a:lnTo>
                    <a:pt x="1490" y="683"/>
                  </a:lnTo>
                  <a:lnTo>
                    <a:pt x="1486" y="683"/>
                  </a:lnTo>
                  <a:lnTo>
                    <a:pt x="1486" y="683"/>
                  </a:lnTo>
                  <a:lnTo>
                    <a:pt x="1486" y="678"/>
                  </a:lnTo>
                  <a:lnTo>
                    <a:pt x="1486" y="678"/>
                  </a:lnTo>
                  <a:lnTo>
                    <a:pt x="1486" y="678"/>
                  </a:lnTo>
                  <a:lnTo>
                    <a:pt x="1490" y="674"/>
                  </a:lnTo>
                  <a:lnTo>
                    <a:pt x="1490" y="674"/>
                  </a:lnTo>
                  <a:lnTo>
                    <a:pt x="1495" y="674"/>
                  </a:lnTo>
                  <a:lnTo>
                    <a:pt x="1495" y="674"/>
                  </a:lnTo>
                  <a:lnTo>
                    <a:pt x="1495" y="674"/>
                  </a:lnTo>
                  <a:lnTo>
                    <a:pt x="1495" y="674"/>
                  </a:lnTo>
                  <a:lnTo>
                    <a:pt x="1490" y="674"/>
                  </a:lnTo>
                  <a:lnTo>
                    <a:pt x="1490" y="674"/>
                  </a:lnTo>
                  <a:lnTo>
                    <a:pt x="1490" y="674"/>
                  </a:lnTo>
                  <a:lnTo>
                    <a:pt x="1486" y="678"/>
                  </a:lnTo>
                  <a:lnTo>
                    <a:pt x="1486" y="678"/>
                  </a:lnTo>
                  <a:lnTo>
                    <a:pt x="1486" y="678"/>
                  </a:lnTo>
                  <a:lnTo>
                    <a:pt x="1486" y="678"/>
                  </a:lnTo>
                  <a:lnTo>
                    <a:pt x="1486" y="683"/>
                  </a:lnTo>
                  <a:lnTo>
                    <a:pt x="1486" y="683"/>
                  </a:lnTo>
                  <a:lnTo>
                    <a:pt x="1486" y="683"/>
                  </a:lnTo>
                  <a:lnTo>
                    <a:pt x="1486" y="687"/>
                  </a:lnTo>
                  <a:lnTo>
                    <a:pt x="1486" y="692"/>
                  </a:lnTo>
                  <a:lnTo>
                    <a:pt x="1486" y="692"/>
                  </a:lnTo>
                  <a:lnTo>
                    <a:pt x="1486" y="696"/>
                  </a:lnTo>
                  <a:lnTo>
                    <a:pt x="1486" y="696"/>
                  </a:lnTo>
                  <a:lnTo>
                    <a:pt x="1486" y="696"/>
                  </a:lnTo>
                  <a:lnTo>
                    <a:pt x="1481" y="696"/>
                  </a:lnTo>
                  <a:lnTo>
                    <a:pt x="1486" y="696"/>
                  </a:lnTo>
                  <a:lnTo>
                    <a:pt x="1486" y="701"/>
                  </a:lnTo>
                  <a:lnTo>
                    <a:pt x="1486" y="701"/>
                  </a:lnTo>
                  <a:lnTo>
                    <a:pt x="1486" y="701"/>
                  </a:lnTo>
                  <a:lnTo>
                    <a:pt x="1486" y="701"/>
                  </a:lnTo>
                  <a:lnTo>
                    <a:pt x="1481" y="701"/>
                  </a:lnTo>
                  <a:lnTo>
                    <a:pt x="1481" y="701"/>
                  </a:lnTo>
                  <a:lnTo>
                    <a:pt x="1481" y="701"/>
                  </a:lnTo>
                  <a:lnTo>
                    <a:pt x="1481" y="701"/>
                  </a:lnTo>
                  <a:lnTo>
                    <a:pt x="1481" y="701"/>
                  </a:lnTo>
                  <a:lnTo>
                    <a:pt x="1481" y="705"/>
                  </a:lnTo>
                  <a:lnTo>
                    <a:pt x="1481" y="705"/>
                  </a:lnTo>
                  <a:lnTo>
                    <a:pt x="1481" y="705"/>
                  </a:lnTo>
                  <a:lnTo>
                    <a:pt x="1477" y="705"/>
                  </a:lnTo>
                  <a:lnTo>
                    <a:pt x="1477" y="710"/>
                  </a:lnTo>
                  <a:lnTo>
                    <a:pt x="1468" y="714"/>
                  </a:lnTo>
                  <a:lnTo>
                    <a:pt x="1468" y="719"/>
                  </a:lnTo>
                  <a:lnTo>
                    <a:pt x="1468" y="719"/>
                  </a:lnTo>
                  <a:lnTo>
                    <a:pt x="1468" y="719"/>
                  </a:lnTo>
                  <a:lnTo>
                    <a:pt x="1463" y="719"/>
                  </a:lnTo>
                  <a:lnTo>
                    <a:pt x="1463" y="719"/>
                  </a:lnTo>
                  <a:lnTo>
                    <a:pt x="1463" y="724"/>
                  </a:lnTo>
                  <a:lnTo>
                    <a:pt x="1459" y="724"/>
                  </a:lnTo>
                  <a:lnTo>
                    <a:pt x="1459" y="724"/>
                  </a:lnTo>
                  <a:lnTo>
                    <a:pt x="1459" y="724"/>
                  </a:lnTo>
                  <a:lnTo>
                    <a:pt x="1463" y="719"/>
                  </a:lnTo>
                  <a:lnTo>
                    <a:pt x="1463" y="714"/>
                  </a:lnTo>
                  <a:lnTo>
                    <a:pt x="1468" y="714"/>
                  </a:lnTo>
                  <a:lnTo>
                    <a:pt x="1468" y="714"/>
                  </a:lnTo>
                  <a:lnTo>
                    <a:pt x="1472" y="710"/>
                  </a:lnTo>
                  <a:lnTo>
                    <a:pt x="1468" y="710"/>
                  </a:lnTo>
                  <a:lnTo>
                    <a:pt x="1468" y="710"/>
                  </a:lnTo>
                  <a:lnTo>
                    <a:pt x="1468" y="710"/>
                  </a:lnTo>
                  <a:lnTo>
                    <a:pt x="1468" y="705"/>
                  </a:lnTo>
                  <a:lnTo>
                    <a:pt x="1468" y="705"/>
                  </a:lnTo>
                  <a:lnTo>
                    <a:pt x="1468" y="705"/>
                  </a:lnTo>
                  <a:lnTo>
                    <a:pt x="1468" y="705"/>
                  </a:lnTo>
                  <a:lnTo>
                    <a:pt x="1468" y="705"/>
                  </a:lnTo>
                  <a:lnTo>
                    <a:pt x="1472" y="705"/>
                  </a:lnTo>
                  <a:lnTo>
                    <a:pt x="1472" y="701"/>
                  </a:lnTo>
                  <a:lnTo>
                    <a:pt x="1472" y="701"/>
                  </a:lnTo>
                  <a:lnTo>
                    <a:pt x="1472" y="701"/>
                  </a:lnTo>
                  <a:lnTo>
                    <a:pt x="1468" y="705"/>
                  </a:lnTo>
                  <a:lnTo>
                    <a:pt x="1468" y="705"/>
                  </a:lnTo>
                  <a:lnTo>
                    <a:pt x="1468" y="701"/>
                  </a:lnTo>
                  <a:lnTo>
                    <a:pt x="1468" y="701"/>
                  </a:lnTo>
                  <a:lnTo>
                    <a:pt x="1468" y="705"/>
                  </a:lnTo>
                  <a:lnTo>
                    <a:pt x="1468" y="705"/>
                  </a:lnTo>
                  <a:lnTo>
                    <a:pt x="1468" y="701"/>
                  </a:lnTo>
                  <a:lnTo>
                    <a:pt x="1468" y="701"/>
                  </a:lnTo>
                  <a:lnTo>
                    <a:pt x="1463" y="701"/>
                  </a:lnTo>
                  <a:lnTo>
                    <a:pt x="1463" y="701"/>
                  </a:lnTo>
                  <a:lnTo>
                    <a:pt x="1468" y="696"/>
                  </a:lnTo>
                  <a:lnTo>
                    <a:pt x="1468" y="696"/>
                  </a:lnTo>
                  <a:lnTo>
                    <a:pt x="1468" y="696"/>
                  </a:lnTo>
                  <a:lnTo>
                    <a:pt x="1472" y="696"/>
                  </a:lnTo>
                  <a:lnTo>
                    <a:pt x="1472" y="696"/>
                  </a:lnTo>
                  <a:lnTo>
                    <a:pt x="1468" y="696"/>
                  </a:lnTo>
                  <a:lnTo>
                    <a:pt x="1468" y="696"/>
                  </a:lnTo>
                  <a:lnTo>
                    <a:pt x="1468" y="696"/>
                  </a:lnTo>
                  <a:lnTo>
                    <a:pt x="1468" y="692"/>
                  </a:lnTo>
                  <a:lnTo>
                    <a:pt x="1468" y="696"/>
                  </a:lnTo>
                  <a:lnTo>
                    <a:pt x="1468" y="696"/>
                  </a:lnTo>
                  <a:lnTo>
                    <a:pt x="1468" y="692"/>
                  </a:lnTo>
                  <a:lnTo>
                    <a:pt x="1468" y="692"/>
                  </a:lnTo>
                  <a:lnTo>
                    <a:pt x="1472" y="692"/>
                  </a:lnTo>
                  <a:lnTo>
                    <a:pt x="1472" y="692"/>
                  </a:lnTo>
                  <a:lnTo>
                    <a:pt x="1468" y="692"/>
                  </a:lnTo>
                  <a:lnTo>
                    <a:pt x="1468" y="692"/>
                  </a:lnTo>
                  <a:lnTo>
                    <a:pt x="1468" y="692"/>
                  </a:lnTo>
                  <a:lnTo>
                    <a:pt x="1468" y="687"/>
                  </a:lnTo>
                  <a:lnTo>
                    <a:pt x="1472" y="687"/>
                  </a:lnTo>
                  <a:lnTo>
                    <a:pt x="1472" y="692"/>
                  </a:lnTo>
                  <a:lnTo>
                    <a:pt x="1472" y="687"/>
                  </a:lnTo>
                  <a:lnTo>
                    <a:pt x="1472" y="687"/>
                  </a:lnTo>
                  <a:lnTo>
                    <a:pt x="1472" y="687"/>
                  </a:lnTo>
                  <a:lnTo>
                    <a:pt x="1472" y="687"/>
                  </a:lnTo>
                  <a:lnTo>
                    <a:pt x="1472" y="683"/>
                  </a:lnTo>
                  <a:lnTo>
                    <a:pt x="1477" y="683"/>
                  </a:lnTo>
                  <a:lnTo>
                    <a:pt x="1477" y="683"/>
                  </a:lnTo>
                  <a:lnTo>
                    <a:pt x="1477" y="683"/>
                  </a:lnTo>
                  <a:lnTo>
                    <a:pt x="1477" y="683"/>
                  </a:lnTo>
                  <a:lnTo>
                    <a:pt x="1477" y="683"/>
                  </a:lnTo>
                  <a:lnTo>
                    <a:pt x="1477" y="683"/>
                  </a:lnTo>
                  <a:lnTo>
                    <a:pt x="1481" y="683"/>
                  </a:lnTo>
                  <a:lnTo>
                    <a:pt x="1481" y="678"/>
                  </a:lnTo>
                  <a:lnTo>
                    <a:pt x="1477" y="678"/>
                  </a:lnTo>
                  <a:lnTo>
                    <a:pt x="1481" y="678"/>
                  </a:lnTo>
                  <a:lnTo>
                    <a:pt x="1477" y="678"/>
                  </a:lnTo>
                  <a:lnTo>
                    <a:pt x="1477" y="678"/>
                  </a:lnTo>
                  <a:lnTo>
                    <a:pt x="1477" y="678"/>
                  </a:lnTo>
                  <a:lnTo>
                    <a:pt x="1477" y="683"/>
                  </a:lnTo>
                  <a:lnTo>
                    <a:pt x="1477" y="683"/>
                  </a:lnTo>
                  <a:lnTo>
                    <a:pt x="1477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72" y="683"/>
                  </a:lnTo>
                  <a:lnTo>
                    <a:pt x="1468" y="683"/>
                  </a:lnTo>
                  <a:lnTo>
                    <a:pt x="1468" y="687"/>
                  </a:lnTo>
                  <a:lnTo>
                    <a:pt x="1468" y="683"/>
                  </a:lnTo>
                  <a:lnTo>
                    <a:pt x="1468" y="683"/>
                  </a:lnTo>
                  <a:lnTo>
                    <a:pt x="1468" y="687"/>
                  </a:lnTo>
                  <a:lnTo>
                    <a:pt x="1468" y="687"/>
                  </a:lnTo>
                  <a:lnTo>
                    <a:pt x="1468" y="687"/>
                  </a:lnTo>
                  <a:lnTo>
                    <a:pt x="1468" y="687"/>
                  </a:lnTo>
                  <a:lnTo>
                    <a:pt x="1468" y="687"/>
                  </a:lnTo>
                  <a:lnTo>
                    <a:pt x="1468" y="687"/>
                  </a:lnTo>
                  <a:lnTo>
                    <a:pt x="1468" y="687"/>
                  </a:lnTo>
                  <a:lnTo>
                    <a:pt x="1468" y="692"/>
                  </a:lnTo>
                  <a:lnTo>
                    <a:pt x="1463" y="692"/>
                  </a:lnTo>
                  <a:lnTo>
                    <a:pt x="1463" y="692"/>
                  </a:lnTo>
                  <a:lnTo>
                    <a:pt x="1463" y="692"/>
                  </a:lnTo>
                  <a:lnTo>
                    <a:pt x="1463" y="696"/>
                  </a:lnTo>
                  <a:lnTo>
                    <a:pt x="1463" y="696"/>
                  </a:lnTo>
                  <a:lnTo>
                    <a:pt x="1463" y="701"/>
                  </a:lnTo>
                  <a:lnTo>
                    <a:pt x="1463" y="701"/>
                  </a:lnTo>
                  <a:lnTo>
                    <a:pt x="1463" y="701"/>
                  </a:lnTo>
                  <a:lnTo>
                    <a:pt x="1463" y="701"/>
                  </a:lnTo>
                  <a:lnTo>
                    <a:pt x="1463" y="701"/>
                  </a:lnTo>
                  <a:lnTo>
                    <a:pt x="1459" y="701"/>
                  </a:lnTo>
                  <a:lnTo>
                    <a:pt x="1459" y="696"/>
                  </a:lnTo>
                  <a:lnTo>
                    <a:pt x="1459" y="696"/>
                  </a:lnTo>
                  <a:lnTo>
                    <a:pt x="1459" y="696"/>
                  </a:lnTo>
                  <a:lnTo>
                    <a:pt x="1459" y="696"/>
                  </a:lnTo>
                  <a:lnTo>
                    <a:pt x="1459" y="701"/>
                  </a:lnTo>
                  <a:lnTo>
                    <a:pt x="1463" y="705"/>
                  </a:lnTo>
                  <a:lnTo>
                    <a:pt x="1463" y="705"/>
                  </a:lnTo>
                  <a:lnTo>
                    <a:pt x="1463" y="705"/>
                  </a:lnTo>
                  <a:lnTo>
                    <a:pt x="1463" y="705"/>
                  </a:lnTo>
                  <a:lnTo>
                    <a:pt x="1459" y="705"/>
                  </a:lnTo>
                  <a:lnTo>
                    <a:pt x="1459" y="705"/>
                  </a:lnTo>
                  <a:lnTo>
                    <a:pt x="1459" y="705"/>
                  </a:lnTo>
                  <a:lnTo>
                    <a:pt x="1454" y="705"/>
                  </a:lnTo>
                  <a:lnTo>
                    <a:pt x="1454" y="701"/>
                  </a:lnTo>
                  <a:lnTo>
                    <a:pt x="1454" y="701"/>
                  </a:lnTo>
                  <a:lnTo>
                    <a:pt x="1454" y="701"/>
                  </a:lnTo>
                  <a:lnTo>
                    <a:pt x="1454" y="701"/>
                  </a:lnTo>
                  <a:lnTo>
                    <a:pt x="1454" y="701"/>
                  </a:lnTo>
                  <a:lnTo>
                    <a:pt x="1454" y="701"/>
                  </a:lnTo>
                  <a:lnTo>
                    <a:pt x="1454" y="701"/>
                  </a:lnTo>
                  <a:lnTo>
                    <a:pt x="1450" y="701"/>
                  </a:lnTo>
                  <a:lnTo>
                    <a:pt x="1450" y="701"/>
                  </a:lnTo>
                  <a:lnTo>
                    <a:pt x="1450" y="696"/>
                  </a:lnTo>
                  <a:lnTo>
                    <a:pt x="1450" y="696"/>
                  </a:lnTo>
                  <a:lnTo>
                    <a:pt x="1454" y="696"/>
                  </a:lnTo>
                  <a:lnTo>
                    <a:pt x="1454" y="696"/>
                  </a:lnTo>
                  <a:lnTo>
                    <a:pt x="1459" y="692"/>
                  </a:lnTo>
                  <a:lnTo>
                    <a:pt x="1459" y="692"/>
                  </a:lnTo>
                  <a:lnTo>
                    <a:pt x="1454" y="692"/>
                  </a:lnTo>
                  <a:lnTo>
                    <a:pt x="1454" y="696"/>
                  </a:lnTo>
                  <a:lnTo>
                    <a:pt x="1454" y="696"/>
                  </a:lnTo>
                  <a:lnTo>
                    <a:pt x="1450" y="696"/>
                  </a:lnTo>
                  <a:lnTo>
                    <a:pt x="1450" y="696"/>
                  </a:lnTo>
                  <a:lnTo>
                    <a:pt x="1450" y="701"/>
                  </a:lnTo>
                  <a:lnTo>
                    <a:pt x="1450" y="701"/>
                  </a:lnTo>
                  <a:lnTo>
                    <a:pt x="1450" y="701"/>
                  </a:lnTo>
                  <a:lnTo>
                    <a:pt x="1450" y="701"/>
                  </a:lnTo>
                  <a:lnTo>
                    <a:pt x="1454" y="701"/>
                  </a:lnTo>
                  <a:lnTo>
                    <a:pt x="1454" y="705"/>
                  </a:lnTo>
                  <a:lnTo>
                    <a:pt x="1459" y="705"/>
                  </a:lnTo>
                  <a:lnTo>
                    <a:pt x="1459" y="705"/>
                  </a:lnTo>
                  <a:lnTo>
                    <a:pt x="1459" y="710"/>
                  </a:lnTo>
                  <a:lnTo>
                    <a:pt x="1459" y="710"/>
                  </a:lnTo>
                  <a:lnTo>
                    <a:pt x="1459" y="710"/>
                  </a:lnTo>
                  <a:lnTo>
                    <a:pt x="1459" y="710"/>
                  </a:lnTo>
                  <a:lnTo>
                    <a:pt x="1459" y="714"/>
                  </a:lnTo>
                  <a:lnTo>
                    <a:pt x="1459" y="714"/>
                  </a:lnTo>
                  <a:lnTo>
                    <a:pt x="1459" y="714"/>
                  </a:lnTo>
                  <a:lnTo>
                    <a:pt x="1459" y="714"/>
                  </a:lnTo>
                  <a:lnTo>
                    <a:pt x="1454" y="714"/>
                  </a:lnTo>
                  <a:lnTo>
                    <a:pt x="1454" y="710"/>
                  </a:lnTo>
                  <a:lnTo>
                    <a:pt x="1454" y="710"/>
                  </a:lnTo>
                  <a:lnTo>
                    <a:pt x="1454" y="705"/>
                  </a:lnTo>
                  <a:lnTo>
                    <a:pt x="1450" y="705"/>
                  </a:lnTo>
                  <a:lnTo>
                    <a:pt x="1450" y="705"/>
                  </a:lnTo>
                  <a:lnTo>
                    <a:pt x="1450" y="710"/>
                  </a:lnTo>
                  <a:lnTo>
                    <a:pt x="1454" y="710"/>
                  </a:lnTo>
                  <a:lnTo>
                    <a:pt x="1454" y="714"/>
                  </a:lnTo>
                  <a:lnTo>
                    <a:pt x="1454" y="714"/>
                  </a:lnTo>
                  <a:lnTo>
                    <a:pt x="1454" y="714"/>
                  </a:lnTo>
                  <a:lnTo>
                    <a:pt x="1454" y="714"/>
                  </a:lnTo>
                  <a:lnTo>
                    <a:pt x="1459" y="719"/>
                  </a:lnTo>
                  <a:lnTo>
                    <a:pt x="1454" y="719"/>
                  </a:lnTo>
                  <a:lnTo>
                    <a:pt x="1459" y="719"/>
                  </a:lnTo>
                  <a:lnTo>
                    <a:pt x="1459" y="719"/>
                  </a:lnTo>
                  <a:lnTo>
                    <a:pt x="1459" y="724"/>
                  </a:lnTo>
                  <a:lnTo>
                    <a:pt x="1454" y="719"/>
                  </a:lnTo>
                  <a:lnTo>
                    <a:pt x="1454" y="724"/>
                  </a:lnTo>
                  <a:lnTo>
                    <a:pt x="1454" y="724"/>
                  </a:lnTo>
                  <a:lnTo>
                    <a:pt x="1454" y="724"/>
                  </a:lnTo>
                  <a:lnTo>
                    <a:pt x="1454" y="724"/>
                  </a:lnTo>
                  <a:lnTo>
                    <a:pt x="1450" y="719"/>
                  </a:lnTo>
                  <a:lnTo>
                    <a:pt x="1450" y="719"/>
                  </a:lnTo>
                  <a:lnTo>
                    <a:pt x="1450" y="719"/>
                  </a:lnTo>
                  <a:lnTo>
                    <a:pt x="1450" y="724"/>
                  </a:lnTo>
                  <a:lnTo>
                    <a:pt x="1454" y="724"/>
                  </a:lnTo>
                  <a:lnTo>
                    <a:pt x="1454" y="724"/>
                  </a:lnTo>
                  <a:lnTo>
                    <a:pt x="1454" y="724"/>
                  </a:lnTo>
                  <a:lnTo>
                    <a:pt x="1454" y="728"/>
                  </a:lnTo>
                  <a:lnTo>
                    <a:pt x="1454" y="728"/>
                  </a:lnTo>
                  <a:lnTo>
                    <a:pt x="1454" y="728"/>
                  </a:lnTo>
                  <a:lnTo>
                    <a:pt x="1450" y="728"/>
                  </a:lnTo>
                  <a:lnTo>
                    <a:pt x="1450" y="728"/>
                  </a:lnTo>
                  <a:lnTo>
                    <a:pt x="1450" y="728"/>
                  </a:lnTo>
                  <a:lnTo>
                    <a:pt x="1450" y="724"/>
                  </a:lnTo>
                  <a:lnTo>
                    <a:pt x="1450" y="724"/>
                  </a:lnTo>
                  <a:lnTo>
                    <a:pt x="1450" y="724"/>
                  </a:lnTo>
                  <a:lnTo>
                    <a:pt x="1445" y="724"/>
                  </a:lnTo>
                  <a:lnTo>
                    <a:pt x="1441" y="719"/>
                  </a:lnTo>
                  <a:lnTo>
                    <a:pt x="1441" y="724"/>
                  </a:lnTo>
                  <a:lnTo>
                    <a:pt x="1441" y="724"/>
                  </a:lnTo>
                  <a:lnTo>
                    <a:pt x="1445" y="724"/>
                  </a:lnTo>
                  <a:lnTo>
                    <a:pt x="1445" y="724"/>
                  </a:lnTo>
                  <a:lnTo>
                    <a:pt x="1450" y="724"/>
                  </a:lnTo>
                  <a:lnTo>
                    <a:pt x="1450" y="724"/>
                  </a:lnTo>
                  <a:lnTo>
                    <a:pt x="1450" y="728"/>
                  </a:lnTo>
                  <a:lnTo>
                    <a:pt x="1450" y="728"/>
                  </a:lnTo>
                  <a:lnTo>
                    <a:pt x="1450" y="728"/>
                  </a:lnTo>
                  <a:lnTo>
                    <a:pt x="1450" y="733"/>
                  </a:lnTo>
                  <a:lnTo>
                    <a:pt x="1454" y="728"/>
                  </a:lnTo>
                  <a:lnTo>
                    <a:pt x="1454" y="728"/>
                  </a:lnTo>
                  <a:lnTo>
                    <a:pt x="1459" y="728"/>
                  </a:lnTo>
                  <a:lnTo>
                    <a:pt x="1459" y="733"/>
                  </a:lnTo>
                  <a:lnTo>
                    <a:pt x="1459" y="733"/>
                  </a:lnTo>
                  <a:lnTo>
                    <a:pt x="1459" y="737"/>
                  </a:lnTo>
                  <a:lnTo>
                    <a:pt x="1454" y="742"/>
                  </a:lnTo>
                  <a:lnTo>
                    <a:pt x="1454" y="751"/>
                  </a:lnTo>
                  <a:lnTo>
                    <a:pt x="1454" y="751"/>
                  </a:lnTo>
                  <a:lnTo>
                    <a:pt x="1454" y="751"/>
                  </a:lnTo>
                  <a:lnTo>
                    <a:pt x="1454" y="746"/>
                  </a:lnTo>
                  <a:lnTo>
                    <a:pt x="1454" y="742"/>
                  </a:lnTo>
                  <a:lnTo>
                    <a:pt x="1454" y="737"/>
                  </a:lnTo>
                  <a:lnTo>
                    <a:pt x="1459" y="737"/>
                  </a:lnTo>
                  <a:lnTo>
                    <a:pt x="1454" y="737"/>
                  </a:lnTo>
                  <a:lnTo>
                    <a:pt x="1454" y="737"/>
                  </a:lnTo>
                  <a:lnTo>
                    <a:pt x="1454" y="737"/>
                  </a:lnTo>
                  <a:lnTo>
                    <a:pt x="1454" y="737"/>
                  </a:lnTo>
                  <a:lnTo>
                    <a:pt x="1454" y="737"/>
                  </a:lnTo>
                  <a:lnTo>
                    <a:pt x="1454" y="742"/>
                  </a:lnTo>
                  <a:lnTo>
                    <a:pt x="1454" y="742"/>
                  </a:lnTo>
                  <a:lnTo>
                    <a:pt x="1454" y="742"/>
                  </a:lnTo>
                  <a:lnTo>
                    <a:pt x="1454" y="746"/>
                  </a:lnTo>
                  <a:lnTo>
                    <a:pt x="1454" y="746"/>
                  </a:lnTo>
                  <a:lnTo>
                    <a:pt x="1454" y="742"/>
                  </a:lnTo>
                  <a:lnTo>
                    <a:pt x="1450" y="742"/>
                  </a:lnTo>
                  <a:lnTo>
                    <a:pt x="1450" y="742"/>
                  </a:lnTo>
                  <a:lnTo>
                    <a:pt x="1450" y="742"/>
                  </a:lnTo>
                  <a:lnTo>
                    <a:pt x="1450" y="746"/>
                  </a:lnTo>
                  <a:lnTo>
                    <a:pt x="1450" y="746"/>
                  </a:lnTo>
                  <a:lnTo>
                    <a:pt x="1450" y="746"/>
                  </a:lnTo>
                  <a:lnTo>
                    <a:pt x="1450" y="746"/>
                  </a:lnTo>
                  <a:lnTo>
                    <a:pt x="1445" y="746"/>
                  </a:lnTo>
                  <a:lnTo>
                    <a:pt x="1445" y="746"/>
                  </a:lnTo>
                  <a:lnTo>
                    <a:pt x="1445" y="746"/>
                  </a:lnTo>
                  <a:lnTo>
                    <a:pt x="1445" y="746"/>
                  </a:lnTo>
                  <a:lnTo>
                    <a:pt x="1441" y="746"/>
                  </a:lnTo>
                  <a:lnTo>
                    <a:pt x="1441" y="746"/>
                  </a:lnTo>
                  <a:lnTo>
                    <a:pt x="1441" y="746"/>
                  </a:lnTo>
                  <a:lnTo>
                    <a:pt x="1441" y="742"/>
                  </a:lnTo>
                  <a:lnTo>
                    <a:pt x="1441" y="746"/>
                  </a:lnTo>
                  <a:lnTo>
                    <a:pt x="1441" y="746"/>
                  </a:lnTo>
                  <a:lnTo>
                    <a:pt x="1441" y="746"/>
                  </a:lnTo>
                  <a:lnTo>
                    <a:pt x="1441" y="751"/>
                  </a:lnTo>
                  <a:lnTo>
                    <a:pt x="1441" y="746"/>
                  </a:lnTo>
                  <a:lnTo>
                    <a:pt x="1445" y="751"/>
                  </a:lnTo>
                  <a:lnTo>
                    <a:pt x="1445" y="746"/>
                  </a:lnTo>
                  <a:lnTo>
                    <a:pt x="1445" y="746"/>
                  </a:lnTo>
                  <a:lnTo>
                    <a:pt x="1450" y="746"/>
                  </a:lnTo>
                  <a:lnTo>
                    <a:pt x="1450" y="751"/>
                  </a:lnTo>
                  <a:lnTo>
                    <a:pt x="1450" y="751"/>
                  </a:lnTo>
                  <a:lnTo>
                    <a:pt x="1445" y="755"/>
                  </a:lnTo>
                  <a:lnTo>
                    <a:pt x="1445" y="755"/>
                  </a:lnTo>
                  <a:lnTo>
                    <a:pt x="1450" y="755"/>
                  </a:lnTo>
                  <a:lnTo>
                    <a:pt x="1450" y="751"/>
                  </a:lnTo>
                  <a:lnTo>
                    <a:pt x="1454" y="751"/>
                  </a:lnTo>
                  <a:lnTo>
                    <a:pt x="1454" y="751"/>
                  </a:lnTo>
                  <a:lnTo>
                    <a:pt x="1454" y="751"/>
                  </a:lnTo>
                  <a:lnTo>
                    <a:pt x="1454" y="751"/>
                  </a:lnTo>
                  <a:lnTo>
                    <a:pt x="1454" y="751"/>
                  </a:lnTo>
                  <a:lnTo>
                    <a:pt x="1450" y="755"/>
                  </a:lnTo>
                  <a:lnTo>
                    <a:pt x="1445" y="755"/>
                  </a:lnTo>
                  <a:lnTo>
                    <a:pt x="1445" y="760"/>
                  </a:lnTo>
                  <a:lnTo>
                    <a:pt x="1441" y="760"/>
                  </a:lnTo>
                  <a:lnTo>
                    <a:pt x="1441" y="760"/>
                  </a:lnTo>
                  <a:lnTo>
                    <a:pt x="1441" y="760"/>
                  </a:lnTo>
                  <a:lnTo>
                    <a:pt x="1441" y="760"/>
                  </a:lnTo>
                  <a:lnTo>
                    <a:pt x="1436" y="760"/>
                  </a:lnTo>
                  <a:lnTo>
                    <a:pt x="1436" y="760"/>
                  </a:lnTo>
                  <a:lnTo>
                    <a:pt x="1436" y="755"/>
                  </a:lnTo>
                  <a:lnTo>
                    <a:pt x="1436" y="755"/>
                  </a:lnTo>
                  <a:lnTo>
                    <a:pt x="1436" y="755"/>
                  </a:lnTo>
                  <a:lnTo>
                    <a:pt x="1436" y="760"/>
                  </a:lnTo>
                  <a:lnTo>
                    <a:pt x="1436" y="760"/>
                  </a:lnTo>
                  <a:lnTo>
                    <a:pt x="1432" y="760"/>
                  </a:lnTo>
                  <a:lnTo>
                    <a:pt x="1432" y="755"/>
                  </a:lnTo>
                  <a:lnTo>
                    <a:pt x="1432" y="760"/>
                  </a:lnTo>
                  <a:lnTo>
                    <a:pt x="1436" y="760"/>
                  </a:lnTo>
                  <a:lnTo>
                    <a:pt x="1436" y="760"/>
                  </a:lnTo>
                  <a:lnTo>
                    <a:pt x="1436" y="760"/>
                  </a:lnTo>
                  <a:lnTo>
                    <a:pt x="1436" y="764"/>
                  </a:lnTo>
                  <a:lnTo>
                    <a:pt x="1436" y="764"/>
                  </a:lnTo>
                  <a:lnTo>
                    <a:pt x="1436" y="764"/>
                  </a:lnTo>
                  <a:lnTo>
                    <a:pt x="1432" y="764"/>
                  </a:lnTo>
                  <a:lnTo>
                    <a:pt x="1432" y="769"/>
                  </a:lnTo>
                  <a:lnTo>
                    <a:pt x="1432" y="769"/>
                  </a:lnTo>
                  <a:lnTo>
                    <a:pt x="1427" y="764"/>
                  </a:lnTo>
                  <a:lnTo>
                    <a:pt x="1427" y="764"/>
                  </a:lnTo>
                  <a:lnTo>
                    <a:pt x="1427" y="769"/>
                  </a:lnTo>
                  <a:lnTo>
                    <a:pt x="1432" y="769"/>
                  </a:lnTo>
                  <a:lnTo>
                    <a:pt x="1436" y="769"/>
                  </a:lnTo>
                  <a:lnTo>
                    <a:pt x="1436" y="769"/>
                  </a:lnTo>
                  <a:lnTo>
                    <a:pt x="1436" y="769"/>
                  </a:lnTo>
                  <a:lnTo>
                    <a:pt x="1432" y="773"/>
                  </a:lnTo>
                  <a:lnTo>
                    <a:pt x="1432" y="773"/>
                  </a:lnTo>
                  <a:lnTo>
                    <a:pt x="1432" y="773"/>
                  </a:lnTo>
                  <a:lnTo>
                    <a:pt x="1427" y="773"/>
                  </a:lnTo>
                  <a:lnTo>
                    <a:pt x="1427" y="773"/>
                  </a:lnTo>
                  <a:lnTo>
                    <a:pt x="1427" y="773"/>
                  </a:lnTo>
                  <a:lnTo>
                    <a:pt x="1423" y="773"/>
                  </a:lnTo>
                  <a:lnTo>
                    <a:pt x="1423" y="773"/>
                  </a:lnTo>
                  <a:lnTo>
                    <a:pt x="1423" y="773"/>
                  </a:lnTo>
                  <a:lnTo>
                    <a:pt x="1418" y="773"/>
                  </a:lnTo>
                  <a:lnTo>
                    <a:pt x="1418" y="773"/>
                  </a:lnTo>
                  <a:lnTo>
                    <a:pt x="1418" y="773"/>
                  </a:lnTo>
                  <a:lnTo>
                    <a:pt x="1418" y="773"/>
                  </a:lnTo>
                  <a:lnTo>
                    <a:pt x="1418" y="773"/>
                  </a:lnTo>
                  <a:lnTo>
                    <a:pt x="1418" y="773"/>
                  </a:lnTo>
                  <a:lnTo>
                    <a:pt x="1418" y="773"/>
                  </a:lnTo>
                  <a:lnTo>
                    <a:pt x="1414" y="778"/>
                  </a:lnTo>
                  <a:lnTo>
                    <a:pt x="1414" y="778"/>
                  </a:lnTo>
                  <a:lnTo>
                    <a:pt x="1409" y="778"/>
                  </a:lnTo>
                  <a:lnTo>
                    <a:pt x="1409" y="778"/>
                  </a:lnTo>
                  <a:lnTo>
                    <a:pt x="1409" y="782"/>
                  </a:lnTo>
                  <a:lnTo>
                    <a:pt x="1405" y="782"/>
                  </a:lnTo>
                  <a:lnTo>
                    <a:pt x="1405" y="787"/>
                  </a:lnTo>
                  <a:lnTo>
                    <a:pt x="1405" y="787"/>
                  </a:lnTo>
                  <a:lnTo>
                    <a:pt x="1405" y="782"/>
                  </a:lnTo>
                  <a:lnTo>
                    <a:pt x="1405" y="782"/>
                  </a:lnTo>
                  <a:lnTo>
                    <a:pt x="1405" y="787"/>
                  </a:lnTo>
                  <a:lnTo>
                    <a:pt x="1405" y="787"/>
                  </a:lnTo>
                  <a:lnTo>
                    <a:pt x="1396" y="787"/>
                  </a:lnTo>
                  <a:lnTo>
                    <a:pt x="1396" y="787"/>
                  </a:lnTo>
                  <a:lnTo>
                    <a:pt x="1387" y="791"/>
                  </a:lnTo>
                  <a:lnTo>
                    <a:pt x="1387" y="791"/>
                  </a:lnTo>
                  <a:lnTo>
                    <a:pt x="1382" y="796"/>
                  </a:lnTo>
                  <a:lnTo>
                    <a:pt x="1378" y="800"/>
                  </a:lnTo>
                  <a:lnTo>
                    <a:pt x="1378" y="796"/>
                  </a:lnTo>
                  <a:lnTo>
                    <a:pt x="1382" y="796"/>
                  </a:lnTo>
                  <a:lnTo>
                    <a:pt x="1382" y="796"/>
                  </a:lnTo>
                  <a:lnTo>
                    <a:pt x="1378" y="796"/>
                  </a:lnTo>
                  <a:lnTo>
                    <a:pt x="1378" y="800"/>
                  </a:lnTo>
                  <a:lnTo>
                    <a:pt x="1378" y="800"/>
                  </a:lnTo>
                  <a:lnTo>
                    <a:pt x="1373" y="805"/>
                  </a:lnTo>
                  <a:lnTo>
                    <a:pt x="1373" y="805"/>
                  </a:lnTo>
                  <a:lnTo>
                    <a:pt x="1373" y="805"/>
                  </a:lnTo>
                  <a:lnTo>
                    <a:pt x="1368" y="805"/>
                  </a:lnTo>
                  <a:lnTo>
                    <a:pt x="1368" y="805"/>
                  </a:lnTo>
                  <a:lnTo>
                    <a:pt x="1368" y="809"/>
                  </a:lnTo>
                  <a:lnTo>
                    <a:pt x="1364" y="805"/>
                  </a:lnTo>
                  <a:lnTo>
                    <a:pt x="1364" y="809"/>
                  </a:lnTo>
                  <a:lnTo>
                    <a:pt x="1364" y="809"/>
                  </a:lnTo>
                  <a:lnTo>
                    <a:pt x="1364" y="809"/>
                  </a:lnTo>
                  <a:lnTo>
                    <a:pt x="1359" y="809"/>
                  </a:lnTo>
                  <a:lnTo>
                    <a:pt x="1359" y="809"/>
                  </a:lnTo>
                  <a:lnTo>
                    <a:pt x="1359" y="809"/>
                  </a:lnTo>
                  <a:lnTo>
                    <a:pt x="1359" y="814"/>
                  </a:lnTo>
                  <a:lnTo>
                    <a:pt x="1355" y="814"/>
                  </a:lnTo>
                  <a:lnTo>
                    <a:pt x="1355" y="814"/>
                  </a:lnTo>
                  <a:lnTo>
                    <a:pt x="1350" y="814"/>
                  </a:lnTo>
                  <a:lnTo>
                    <a:pt x="1350" y="814"/>
                  </a:lnTo>
                  <a:lnTo>
                    <a:pt x="1355" y="814"/>
                  </a:lnTo>
                  <a:lnTo>
                    <a:pt x="1355" y="814"/>
                  </a:lnTo>
                  <a:lnTo>
                    <a:pt x="1350" y="814"/>
                  </a:lnTo>
                  <a:lnTo>
                    <a:pt x="1350" y="814"/>
                  </a:lnTo>
                  <a:lnTo>
                    <a:pt x="1350" y="818"/>
                  </a:lnTo>
                  <a:lnTo>
                    <a:pt x="1350" y="818"/>
                  </a:lnTo>
                  <a:lnTo>
                    <a:pt x="1350" y="814"/>
                  </a:lnTo>
                  <a:lnTo>
                    <a:pt x="1350" y="814"/>
                  </a:lnTo>
                  <a:lnTo>
                    <a:pt x="1350" y="814"/>
                  </a:lnTo>
                  <a:lnTo>
                    <a:pt x="1350" y="814"/>
                  </a:lnTo>
                  <a:lnTo>
                    <a:pt x="1350" y="814"/>
                  </a:lnTo>
                  <a:lnTo>
                    <a:pt x="1350" y="814"/>
                  </a:lnTo>
                  <a:lnTo>
                    <a:pt x="1346" y="814"/>
                  </a:lnTo>
                  <a:lnTo>
                    <a:pt x="1346" y="818"/>
                  </a:lnTo>
                  <a:lnTo>
                    <a:pt x="1346" y="818"/>
                  </a:lnTo>
                  <a:lnTo>
                    <a:pt x="1350" y="818"/>
                  </a:lnTo>
                  <a:lnTo>
                    <a:pt x="1350" y="818"/>
                  </a:lnTo>
                  <a:lnTo>
                    <a:pt x="1346" y="818"/>
                  </a:lnTo>
                  <a:lnTo>
                    <a:pt x="1346" y="818"/>
                  </a:lnTo>
                  <a:lnTo>
                    <a:pt x="1346" y="818"/>
                  </a:lnTo>
                  <a:lnTo>
                    <a:pt x="1346" y="823"/>
                  </a:lnTo>
                  <a:lnTo>
                    <a:pt x="1346" y="823"/>
                  </a:lnTo>
                  <a:lnTo>
                    <a:pt x="1341" y="823"/>
                  </a:lnTo>
                  <a:lnTo>
                    <a:pt x="1341" y="823"/>
                  </a:lnTo>
                  <a:lnTo>
                    <a:pt x="1341" y="823"/>
                  </a:lnTo>
                  <a:lnTo>
                    <a:pt x="1341" y="823"/>
                  </a:lnTo>
                  <a:lnTo>
                    <a:pt x="1341" y="823"/>
                  </a:lnTo>
                  <a:lnTo>
                    <a:pt x="1341" y="828"/>
                  </a:lnTo>
                  <a:lnTo>
                    <a:pt x="1341" y="828"/>
                  </a:lnTo>
                  <a:lnTo>
                    <a:pt x="1337" y="828"/>
                  </a:lnTo>
                  <a:lnTo>
                    <a:pt x="1337" y="828"/>
                  </a:lnTo>
                  <a:lnTo>
                    <a:pt x="1337" y="828"/>
                  </a:lnTo>
                  <a:lnTo>
                    <a:pt x="1337" y="828"/>
                  </a:lnTo>
                  <a:lnTo>
                    <a:pt x="1337" y="828"/>
                  </a:lnTo>
                  <a:lnTo>
                    <a:pt x="1337" y="828"/>
                  </a:lnTo>
                  <a:lnTo>
                    <a:pt x="1337" y="832"/>
                  </a:lnTo>
                  <a:lnTo>
                    <a:pt x="1332" y="832"/>
                  </a:lnTo>
                  <a:lnTo>
                    <a:pt x="1337" y="832"/>
                  </a:lnTo>
                  <a:lnTo>
                    <a:pt x="1337" y="832"/>
                  </a:lnTo>
                  <a:lnTo>
                    <a:pt x="1337" y="832"/>
                  </a:lnTo>
                  <a:lnTo>
                    <a:pt x="1337" y="832"/>
                  </a:lnTo>
                  <a:lnTo>
                    <a:pt x="1332" y="832"/>
                  </a:lnTo>
                  <a:lnTo>
                    <a:pt x="1332" y="832"/>
                  </a:lnTo>
                  <a:lnTo>
                    <a:pt x="1332" y="837"/>
                  </a:lnTo>
                  <a:lnTo>
                    <a:pt x="1332" y="837"/>
                  </a:lnTo>
                  <a:lnTo>
                    <a:pt x="1332" y="837"/>
                  </a:lnTo>
                  <a:lnTo>
                    <a:pt x="1332" y="837"/>
                  </a:lnTo>
                  <a:lnTo>
                    <a:pt x="1332" y="837"/>
                  </a:lnTo>
                  <a:lnTo>
                    <a:pt x="1328" y="837"/>
                  </a:lnTo>
                  <a:lnTo>
                    <a:pt x="1328" y="837"/>
                  </a:lnTo>
                  <a:lnTo>
                    <a:pt x="1328" y="837"/>
                  </a:lnTo>
                  <a:lnTo>
                    <a:pt x="1328" y="841"/>
                  </a:lnTo>
                  <a:lnTo>
                    <a:pt x="1328" y="841"/>
                  </a:lnTo>
                  <a:lnTo>
                    <a:pt x="1328" y="841"/>
                  </a:lnTo>
                  <a:lnTo>
                    <a:pt x="1328" y="846"/>
                  </a:lnTo>
                  <a:lnTo>
                    <a:pt x="1323" y="846"/>
                  </a:lnTo>
                  <a:lnTo>
                    <a:pt x="1323" y="846"/>
                  </a:lnTo>
                  <a:lnTo>
                    <a:pt x="1323" y="850"/>
                  </a:lnTo>
                  <a:lnTo>
                    <a:pt x="1323" y="855"/>
                  </a:lnTo>
                  <a:lnTo>
                    <a:pt x="1323" y="859"/>
                  </a:lnTo>
                  <a:lnTo>
                    <a:pt x="1323" y="864"/>
                  </a:lnTo>
                  <a:lnTo>
                    <a:pt x="1323" y="873"/>
                  </a:lnTo>
                  <a:lnTo>
                    <a:pt x="1323" y="882"/>
                  </a:lnTo>
                  <a:lnTo>
                    <a:pt x="1328" y="891"/>
                  </a:lnTo>
                  <a:lnTo>
                    <a:pt x="1328" y="891"/>
                  </a:lnTo>
                  <a:lnTo>
                    <a:pt x="1323" y="891"/>
                  </a:lnTo>
                  <a:lnTo>
                    <a:pt x="1323" y="895"/>
                  </a:lnTo>
                  <a:lnTo>
                    <a:pt x="1323" y="895"/>
                  </a:lnTo>
                  <a:lnTo>
                    <a:pt x="1323" y="895"/>
                  </a:lnTo>
                  <a:lnTo>
                    <a:pt x="1323" y="900"/>
                  </a:lnTo>
                  <a:lnTo>
                    <a:pt x="1323" y="904"/>
                  </a:lnTo>
                  <a:lnTo>
                    <a:pt x="1323" y="900"/>
                  </a:lnTo>
                  <a:lnTo>
                    <a:pt x="1323" y="895"/>
                  </a:lnTo>
                  <a:lnTo>
                    <a:pt x="1323" y="895"/>
                  </a:lnTo>
                  <a:lnTo>
                    <a:pt x="1323" y="891"/>
                  </a:lnTo>
                  <a:lnTo>
                    <a:pt x="1323" y="891"/>
                  </a:lnTo>
                  <a:lnTo>
                    <a:pt x="1323" y="891"/>
                  </a:lnTo>
                  <a:lnTo>
                    <a:pt x="1323" y="895"/>
                  </a:lnTo>
                  <a:lnTo>
                    <a:pt x="1323" y="895"/>
                  </a:lnTo>
                  <a:lnTo>
                    <a:pt x="1323" y="891"/>
                  </a:lnTo>
                  <a:lnTo>
                    <a:pt x="1323" y="891"/>
                  </a:lnTo>
                  <a:lnTo>
                    <a:pt x="1323" y="891"/>
                  </a:lnTo>
                  <a:lnTo>
                    <a:pt x="1323" y="891"/>
                  </a:lnTo>
                  <a:lnTo>
                    <a:pt x="1323" y="886"/>
                  </a:lnTo>
                  <a:lnTo>
                    <a:pt x="1323" y="886"/>
                  </a:lnTo>
                  <a:lnTo>
                    <a:pt x="1323" y="886"/>
                  </a:lnTo>
                  <a:lnTo>
                    <a:pt x="1323" y="886"/>
                  </a:lnTo>
                  <a:lnTo>
                    <a:pt x="1323" y="886"/>
                  </a:lnTo>
                  <a:lnTo>
                    <a:pt x="1323" y="886"/>
                  </a:lnTo>
                  <a:lnTo>
                    <a:pt x="1323" y="891"/>
                  </a:lnTo>
                  <a:lnTo>
                    <a:pt x="1323" y="891"/>
                  </a:lnTo>
                  <a:lnTo>
                    <a:pt x="1323" y="895"/>
                  </a:lnTo>
                  <a:lnTo>
                    <a:pt x="1323" y="895"/>
                  </a:lnTo>
                  <a:lnTo>
                    <a:pt x="1323" y="918"/>
                  </a:lnTo>
                  <a:lnTo>
                    <a:pt x="1323" y="918"/>
                  </a:lnTo>
                  <a:lnTo>
                    <a:pt x="1323" y="922"/>
                  </a:lnTo>
                  <a:lnTo>
                    <a:pt x="1323" y="922"/>
                  </a:lnTo>
                  <a:lnTo>
                    <a:pt x="1323" y="927"/>
                  </a:lnTo>
                  <a:lnTo>
                    <a:pt x="1319" y="936"/>
                  </a:lnTo>
                  <a:lnTo>
                    <a:pt x="1319" y="945"/>
                  </a:lnTo>
                  <a:lnTo>
                    <a:pt x="1319" y="945"/>
                  </a:lnTo>
                  <a:lnTo>
                    <a:pt x="1319" y="941"/>
                  </a:lnTo>
                  <a:lnTo>
                    <a:pt x="1319" y="941"/>
                  </a:lnTo>
                  <a:lnTo>
                    <a:pt x="1314" y="945"/>
                  </a:lnTo>
                  <a:lnTo>
                    <a:pt x="1314" y="950"/>
                  </a:lnTo>
                  <a:lnTo>
                    <a:pt x="1310" y="950"/>
                  </a:lnTo>
                  <a:lnTo>
                    <a:pt x="1310" y="954"/>
                  </a:lnTo>
                  <a:lnTo>
                    <a:pt x="1310" y="954"/>
                  </a:lnTo>
                  <a:lnTo>
                    <a:pt x="1305" y="954"/>
                  </a:lnTo>
                  <a:lnTo>
                    <a:pt x="1305" y="954"/>
                  </a:lnTo>
                  <a:lnTo>
                    <a:pt x="1301" y="954"/>
                  </a:lnTo>
                  <a:lnTo>
                    <a:pt x="1296" y="959"/>
                  </a:lnTo>
                  <a:lnTo>
                    <a:pt x="1296" y="959"/>
                  </a:lnTo>
                  <a:lnTo>
                    <a:pt x="1296" y="954"/>
                  </a:lnTo>
                  <a:lnTo>
                    <a:pt x="1296" y="954"/>
                  </a:lnTo>
                  <a:lnTo>
                    <a:pt x="1296" y="954"/>
                  </a:lnTo>
                  <a:lnTo>
                    <a:pt x="1296" y="954"/>
                  </a:lnTo>
                  <a:lnTo>
                    <a:pt x="1301" y="954"/>
                  </a:lnTo>
                  <a:lnTo>
                    <a:pt x="1301" y="954"/>
                  </a:lnTo>
                  <a:lnTo>
                    <a:pt x="1301" y="954"/>
                  </a:lnTo>
                  <a:lnTo>
                    <a:pt x="1301" y="954"/>
                  </a:lnTo>
                  <a:lnTo>
                    <a:pt x="1296" y="954"/>
                  </a:lnTo>
                  <a:lnTo>
                    <a:pt x="1296" y="950"/>
                  </a:lnTo>
                  <a:lnTo>
                    <a:pt x="1296" y="945"/>
                  </a:lnTo>
                  <a:lnTo>
                    <a:pt x="1296" y="941"/>
                  </a:lnTo>
                  <a:lnTo>
                    <a:pt x="1292" y="941"/>
                  </a:lnTo>
                  <a:lnTo>
                    <a:pt x="1292" y="941"/>
                  </a:lnTo>
                  <a:lnTo>
                    <a:pt x="1292" y="936"/>
                  </a:lnTo>
                  <a:lnTo>
                    <a:pt x="1292" y="932"/>
                  </a:lnTo>
                  <a:lnTo>
                    <a:pt x="1292" y="932"/>
                  </a:lnTo>
                  <a:lnTo>
                    <a:pt x="1292" y="932"/>
                  </a:lnTo>
                  <a:lnTo>
                    <a:pt x="1292" y="927"/>
                  </a:lnTo>
                  <a:lnTo>
                    <a:pt x="1292" y="927"/>
                  </a:lnTo>
                  <a:lnTo>
                    <a:pt x="1292" y="927"/>
                  </a:lnTo>
                  <a:lnTo>
                    <a:pt x="1292" y="927"/>
                  </a:lnTo>
                  <a:lnTo>
                    <a:pt x="1292" y="927"/>
                  </a:lnTo>
                  <a:lnTo>
                    <a:pt x="1292" y="927"/>
                  </a:lnTo>
                  <a:lnTo>
                    <a:pt x="1292" y="927"/>
                  </a:lnTo>
                  <a:lnTo>
                    <a:pt x="1292" y="927"/>
                  </a:lnTo>
                  <a:lnTo>
                    <a:pt x="1292" y="922"/>
                  </a:lnTo>
                  <a:lnTo>
                    <a:pt x="1292" y="918"/>
                  </a:lnTo>
                  <a:lnTo>
                    <a:pt x="1292" y="918"/>
                  </a:lnTo>
                  <a:lnTo>
                    <a:pt x="1292" y="922"/>
                  </a:lnTo>
                  <a:lnTo>
                    <a:pt x="1287" y="922"/>
                  </a:lnTo>
                  <a:lnTo>
                    <a:pt x="1287" y="922"/>
                  </a:lnTo>
                  <a:lnTo>
                    <a:pt x="1287" y="922"/>
                  </a:lnTo>
                  <a:lnTo>
                    <a:pt x="1287" y="922"/>
                  </a:lnTo>
                  <a:lnTo>
                    <a:pt x="1287" y="922"/>
                  </a:lnTo>
                  <a:lnTo>
                    <a:pt x="1287" y="918"/>
                  </a:lnTo>
                  <a:lnTo>
                    <a:pt x="1287" y="909"/>
                  </a:lnTo>
                  <a:lnTo>
                    <a:pt x="1283" y="909"/>
                  </a:lnTo>
                  <a:lnTo>
                    <a:pt x="1283" y="909"/>
                  </a:lnTo>
                  <a:lnTo>
                    <a:pt x="1283" y="909"/>
                  </a:lnTo>
                  <a:lnTo>
                    <a:pt x="1287" y="909"/>
                  </a:lnTo>
                  <a:lnTo>
                    <a:pt x="1287" y="904"/>
                  </a:lnTo>
                  <a:lnTo>
                    <a:pt x="1292" y="904"/>
                  </a:lnTo>
                  <a:lnTo>
                    <a:pt x="1292" y="904"/>
                  </a:lnTo>
                  <a:lnTo>
                    <a:pt x="1292" y="900"/>
                  </a:lnTo>
                  <a:lnTo>
                    <a:pt x="1292" y="900"/>
                  </a:lnTo>
                  <a:lnTo>
                    <a:pt x="1292" y="900"/>
                  </a:lnTo>
                  <a:lnTo>
                    <a:pt x="1292" y="900"/>
                  </a:lnTo>
                  <a:lnTo>
                    <a:pt x="1287" y="900"/>
                  </a:lnTo>
                  <a:lnTo>
                    <a:pt x="1287" y="900"/>
                  </a:lnTo>
                  <a:lnTo>
                    <a:pt x="1287" y="900"/>
                  </a:lnTo>
                  <a:lnTo>
                    <a:pt x="1287" y="900"/>
                  </a:lnTo>
                  <a:lnTo>
                    <a:pt x="1287" y="900"/>
                  </a:lnTo>
                  <a:lnTo>
                    <a:pt x="1287" y="904"/>
                  </a:lnTo>
                  <a:lnTo>
                    <a:pt x="1287" y="904"/>
                  </a:lnTo>
                  <a:lnTo>
                    <a:pt x="1287" y="904"/>
                  </a:lnTo>
                  <a:lnTo>
                    <a:pt x="1287" y="904"/>
                  </a:lnTo>
                  <a:lnTo>
                    <a:pt x="1287" y="904"/>
                  </a:lnTo>
                  <a:lnTo>
                    <a:pt x="1283" y="904"/>
                  </a:lnTo>
                  <a:lnTo>
                    <a:pt x="1283" y="904"/>
                  </a:lnTo>
                  <a:lnTo>
                    <a:pt x="1283" y="904"/>
                  </a:lnTo>
                  <a:lnTo>
                    <a:pt x="1287" y="895"/>
                  </a:lnTo>
                  <a:lnTo>
                    <a:pt x="1292" y="891"/>
                  </a:lnTo>
                  <a:lnTo>
                    <a:pt x="1292" y="886"/>
                  </a:lnTo>
                  <a:lnTo>
                    <a:pt x="1292" y="882"/>
                  </a:lnTo>
                  <a:lnTo>
                    <a:pt x="1296" y="882"/>
                  </a:lnTo>
                  <a:lnTo>
                    <a:pt x="1292" y="877"/>
                  </a:lnTo>
                  <a:lnTo>
                    <a:pt x="1287" y="868"/>
                  </a:lnTo>
                  <a:lnTo>
                    <a:pt x="1283" y="859"/>
                  </a:lnTo>
                  <a:lnTo>
                    <a:pt x="1278" y="859"/>
                  </a:lnTo>
                  <a:lnTo>
                    <a:pt x="1274" y="859"/>
                  </a:lnTo>
                  <a:lnTo>
                    <a:pt x="1274" y="859"/>
                  </a:lnTo>
                  <a:lnTo>
                    <a:pt x="1274" y="859"/>
                  </a:lnTo>
                  <a:lnTo>
                    <a:pt x="1274" y="859"/>
                  </a:lnTo>
                  <a:lnTo>
                    <a:pt x="1274" y="859"/>
                  </a:lnTo>
                  <a:lnTo>
                    <a:pt x="1274" y="859"/>
                  </a:lnTo>
                  <a:lnTo>
                    <a:pt x="1269" y="859"/>
                  </a:lnTo>
                  <a:lnTo>
                    <a:pt x="1265" y="864"/>
                  </a:lnTo>
                  <a:lnTo>
                    <a:pt x="1265" y="864"/>
                  </a:lnTo>
                  <a:lnTo>
                    <a:pt x="1260" y="864"/>
                  </a:lnTo>
                  <a:lnTo>
                    <a:pt x="1260" y="864"/>
                  </a:lnTo>
                  <a:lnTo>
                    <a:pt x="1260" y="864"/>
                  </a:lnTo>
                  <a:lnTo>
                    <a:pt x="1256" y="864"/>
                  </a:lnTo>
                  <a:lnTo>
                    <a:pt x="1256" y="864"/>
                  </a:lnTo>
                  <a:lnTo>
                    <a:pt x="1256" y="864"/>
                  </a:lnTo>
                  <a:lnTo>
                    <a:pt x="1256" y="859"/>
                  </a:lnTo>
                  <a:lnTo>
                    <a:pt x="1256" y="864"/>
                  </a:lnTo>
                  <a:lnTo>
                    <a:pt x="1256" y="864"/>
                  </a:lnTo>
                  <a:lnTo>
                    <a:pt x="1256" y="864"/>
                  </a:lnTo>
                  <a:lnTo>
                    <a:pt x="1256" y="864"/>
                  </a:lnTo>
                  <a:lnTo>
                    <a:pt x="1256" y="859"/>
                  </a:lnTo>
                  <a:lnTo>
                    <a:pt x="1256" y="859"/>
                  </a:lnTo>
                  <a:lnTo>
                    <a:pt x="1251" y="855"/>
                  </a:lnTo>
                  <a:lnTo>
                    <a:pt x="1256" y="855"/>
                  </a:lnTo>
                  <a:lnTo>
                    <a:pt x="1256" y="855"/>
                  </a:lnTo>
                  <a:lnTo>
                    <a:pt x="1256" y="855"/>
                  </a:lnTo>
                  <a:lnTo>
                    <a:pt x="1256" y="855"/>
                  </a:lnTo>
                  <a:lnTo>
                    <a:pt x="1256" y="850"/>
                  </a:lnTo>
                  <a:lnTo>
                    <a:pt x="1256" y="850"/>
                  </a:lnTo>
                  <a:lnTo>
                    <a:pt x="1251" y="855"/>
                  </a:lnTo>
                  <a:lnTo>
                    <a:pt x="1251" y="855"/>
                  </a:lnTo>
                  <a:lnTo>
                    <a:pt x="1251" y="855"/>
                  </a:lnTo>
                  <a:lnTo>
                    <a:pt x="1251" y="855"/>
                  </a:lnTo>
                  <a:lnTo>
                    <a:pt x="1251" y="855"/>
                  </a:lnTo>
                  <a:lnTo>
                    <a:pt x="1247" y="850"/>
                  </a:lnTo>
                  <a:lnTo>
                    <a:pt x="1242" y="850"/>
                  </a:lnTo>
                  <a:lnTo>
                    <a:pt x="1247" y="850"/>
                  </a:lnTo>
                  <a:lnTo>
                    <a:pt x="1247" y="850"/>
                  </a:lnTo>
                  <a:lnTo>
                    <a:pt x="1247" y="850"/>
                  </a:lnTo>
                  <a:lnTo>
                    <a:pt x="1247" y="850"/>
                  </a:lnTo>
                  <a:lnTo>
                    <a:pt x="1247" y="846"/>
                  </a:lnTo>
                  <a:lnTo>
                    <a:pt x="1247" y="846"/>
                  </a:lnTo>
                  <a:lnTo>
                    <a:pt x="1242" y="846"/>
                  </a:lnTo>
                  <a:lnTo>
                    <a:pt x="1242" y="850"/>
                  </a:lnTo>
                  <a:lnTo>
                    <a:pt x="1242" y="850"/>
                  </a:lnTo>
                  <a:lnTo>
                    <a:pt x="1237" y="850"/>
                  </a:lnTo>
                  <a:lnTo>
                    <a:pt x="1233" y="850"/>
                  </a:lnTo>
                  <a:lnTo>
                    <a:pt x="1228" y="850"/>
                  </a:lnTo>
                  <a:lnTo>
                    <a:pt x="1233" y="850"/>
                  </a:lnTo>
                  <a:lnTo>
                    <a:pt x="1233" y="850"/>
                  </a:lnTo>
                  <a:lnTo>
                    <a:pt x="1233" y="850"/>
                  </a:lnTo>
                  <a:lnTo>
                    <a:pt x="1233" y="846"/>
                  </a:lnTo>
                  <a:lnTo>
                    <a:pt x="1233" y="846"/>
                  </a:lnTo>
                  <a:lnTo>
                    <a:pt x="1233" y="846"/>
                  </a:lnTo>
                  <a:lnTo>
                    <a:pt x="1233" y="846"/>
                  </a:lnTo>
                  <a:lnTo>
                    <a:pt x="1233" y="846"/>
                  </a:lnTo>
                  <a:lnTo>
                    <a:pt x="1233" y="846"/>
                  </a:lnTo>
                  <a:lnTo>
                    <a:pt x="1233" y="846"/>
                  </a:lnTo>
                  <a:lnTo>
                    <a:pt x="1228" y="850"/>
                  </a:lnTo>
                  <a:lnTo>
                    <a:pt x="1228" y="850"/>
                  </a:lnTo>
                  <a:lnTo>
                    <a:pt x="1224" y="850"/>
                  </a:lnTo>
                  <a:lnTo>
                    <a:pt x="1224" y="850"/>
                  </a:lnTo>
                  <a:lnTo>
                    <a:pt x="1228" y="850"/>
                  </a:lnTo>
                  <a:lnTo>
                    <a:pt x="1228" y="850"/>
                  </a:lnTo>
                  <a:lnTo>
                    <a:pt x="1224" y="850"/>
                  </a:lnTo>
                  <a:lnTo>
                    <a:pt x="1224" y="850"/>
                  </a:lnTo>
                  <a:lnTo>
                    <a:pt x="1215" y="850"/>
                  </a:lnTo>
                  <a:lnTo>
                    <a:pt x="1215" y="850"/>
                  </a:lnTo>
                  <a:lnTo>
                    <a:pt x="1219" y="850"/>
                  </a:lnTo>
                  <a:lnTo>
                    <a:pt x="1219" y="850"/>
                  </a:lnTo>
                  <a:lnTo>
                    <a:pt x="1219" y="850"/>
                  </a:lnTo>
                  <a:lnTo>
                    <a:pt x="1219" y="850"/>
                  </a:lnTo>
                  <a:lnTo>
                    <a:pt x="1219" y="850"/>
                  </a:lnTo>
                  <a:lnTo>
                    <a:pt x="1219" y="846"/>
                  </a:lnTo>
                  <a:lnTo>
                    <a:pt x="1219" y="846"/>
                  </a:lnTo>
                  <a:lnTo>
                    <a:pt x="1219" y="846"/>
                  </a:lnTo>
                  <a:lnTo>
                    <a:pt x="1219" y="841"/>
                  </a:lnTo>
                  <a:lnTo>
                    <a:pt x="1219" y="841"/>
                  </a:lnTo>
                  <a:lnTo>
                    <a:pt x="1219" y="846"/>
                  </a:lnTo>
                  <a:lnTo>
                    <a:pt x="1215" y="846"/>
                  </a:lnTo>
                  <a:lnTo>
                    <a:pt x="1215" y="850"/>
                  </a:lnTo>
                  <a:lnTo>
                    <a:pt x="1215" y="850"/>
                  </a:lnTo>
                  <a:lnTo>
                    <a:pt x="1210" y="850"/>
                  </a:lnTo>
                  <a:lnTo>
                    <a:pt x="1206" y="850"/>
                  </a:lnTo>
                  <a:lnTo>
                    <a:pt x="1206" y="846"/>
                  </a:lnTo>
                  <a:lnTo>
                    <a:pt x="1206" y="846"/>
                  </a:lnTo>
                  <a:lnTo>
                    <a:pt x="1201" y="846"/>
                  </a:lnTo>
                  <a:lnTo>
                    <a:pt x="1201" y="850"/>
                  </a:lnTo>
                  <a:lnTo>
                    <a:pt x="1197" y="850"/>
                  </a:lnTo>
                  <a:lnTo>
                    <a:pt x="1197" y="850"/>
                  </a:lnTo>
                  <a:lnTo>
                    <a:pt x="1197" y="850"/>
                  </a:lnTo>
                  <a:lnTo>
                    <a:pt x="1192" y="850"/>
                  </a:lnTo>
                  <a:lnTo>
                    <a:pt x="1192" y="850"/>
                  </a:lnTo>
                  <a:lnTo>
                    <a:pt x="1183" y="850"/>
                  </a:lnTo>
                  <a:lnTo>
                    <a:pt x="1183" y="846"/>
                  </a:lnTo>
                  <a:lnTo>
                    <a:pt x="1183" y="846"/>
                  </a:lnTo>
                  <a:lnTo>
                    <a:pt x="1183" y="846"/>
                  </a:lnTo>
                  <a:lnTo>
                    <a:pt x="1179" y="850"/>
                  </a:lnTo>
                  <a:lnTo>
                    <a:pt x="1179" y="850"/>
                  </a:lnTo>
                  <a:lnTo>
                    <a:pt x="1179" y="855"/>
                  </a:lnTo>
                  <a:lnTo>
                    <a:pt x="1179" y="855"/>
                  </a:lnTo>
                  <a:lnTo>
                    <a:pt x="1183" y="855"/>
                  </a:lnTo>
                  <a:lnTo>
                    <a:pt x="1183" y="850"/>
                  </a:lnTo>
                  <a:lnTo>
                    <a:pt x="1188" y="850"/>
                  </a:lnTo>
                  <a:lnTo>
                    <a:pt x="1188" y="850"/>
                  </a:lnTo>
                  <a:lnTo>
                    <a:pt x="1188" y="850"/>
                  </a:lnTo>
                  <a:lnTo>
                    <a:pt x="1188" y="850"/>
                  </a:lnTo>
                  <a:lnTo>
                    <a:pt x="1188" y="855"/>
                  </a:lnTo>
                  <a:lnTo>
                    <a:pt x="1188" y="855"/>
                  </a:lnTo>
                  <a:lnTo>
                    <a:pt x="1188" y="855"/>
                  </a:lnTo>
                  <a:lnTo>
                    <a:pt x="1183" y="855"/>
                  </a:lnTo>
                  <a:lnTo>
                    <a:pt x="1188" y="855"/>
                  </a:lnTo>
                  <a:lnTo>
                    <a:pt x="1188" y="855"/>
                  </a:lnTo>
                  <a:lnTo>
                    <a:pt x="1188" y="855"/>
                  </a:lnTo>
                  <a:lnTo>
                    <a:pt x="1188" y="855"/>
                  </a:lnTo>
                  <a:lnTo>
                    <a:pt x="1192" y="855"/>
                  </a:lnTo>
                  <a:lnTo>
                    <a:pt x="1192" y="855"/>
                  </a:lnTo>
                  <a:lnTo>
                    <a:pt x="1192" y="855"/>
                  </a:lnTo>
                  <a:lnTo>
                    <a:pt x="1192" y="855"/>
                  </a:lnTo>
                  <a:lnTo>
                    <a:pt x="1192" y="855"/>
                  </a:lnTo>
                  <a:lnTo>
                    <a:pt x="1192" y="859"/>
                  </a:lnTo>
                  <a:lnTo>
                    <a:pt x="1192" y="859"/>
                  </a:lnTo>
                  <a:lnTo>
                    <a:pt x="1188" y="859"/>
                  </a:lnTo>
                  <a:lnTo>
                    <a:pt x="1188" y="859"/>
                  </a:lnTo>
                  <a:lnTo>
                    <a:pt x="1188" y="859"/>
                  </a:lnTo>
                  <a:lnTo>
                    <a:pt x="1188" y="859"/>
                  </a:lnTo>
                  <a:lnTo>
                    <a:pt x="1188" y="859"/>
                  </a:lnTo>
                  <a:lnTo>
                    <a:pt x="1188" y="859"/>
                  </a:lnTo>
                  <a:lnTo>
                    <a:pt x="1183" y="859"/>
                  </a:lnTo>
                  <a:lnTo>
                    <a:pt x="1183" y="864"/>
                  </a:lnTo>
                  <a:lnTo>
                    <a:pt x="1183" y="864"/>
                  </a:lnTo>
                  <a:lnTo>
                    <a:pt x="1183" y="864"/>
                  </a:lnTo>
                  <a:lnTo>
                    <a:pt x="1183" y="864"/>
                  </a:lnTo>
                  <a:lnTo>
                    <a:pt x="1188" y="868"/>
                  </a:lnTo>
                  <a:lnTo>
                    <a:pt x="1188" y="868"/>
                  </a:lnTo>
                  <a:lnTo>
                    <a:pt x="1192" y="868"/>
                  </a:lnTo>
                  <a:lnTo>
                    <a:pt x="1192" y="868"/>
                  </a:lnTo>
                  <a:lnTo>
                    <a:pt x="1192" y="873"/>
                  </a:lnTo>
                  <a:lnTo>
                    <a:pt x="1192" y="873"/>
                  </a:lnTo>
                  <a:lnTo>
                    <a:pt x="1192" y="873"/>
                  </a:lnTo>
                  <a:lnTo>
                    <a:pt x="1192" y="873"/>
                  </a:lnTo>
                  <a:lnTo>
                    <a:pt x="1188" y="873"/>
                  </a:lnTo>
                  <a:lnTo>
                    <a:pt x="1188" y="873"/>
                  </a:lnTo>
                  <a:lnTo>
                    <a:pt x="1188" y="873"/>
                  </a:lnTo>
                  <a:lnTo>
                    <a:pt x="1188" y="873"/>
                  </a:lnTo>
                  <a:lnTo>
                    <a:pt x="1188" y="873"/>
                  </a:lnTo>
                  <a:lnTo>
                    <a:pt x="1183" y="877"/>
                  </a:lnTo>
                  <a:lnTo>
                    <a:pt x="1188" y="873"/>
                  </a:lnTo>
                  <a:lnTo>
                    <a:pt x="1188" y="873"/>
                  </a:lnTo>
                  <a:lnTo>
                    <a:pt x="1188" y="873"/>
                  </a:lnTo>
                  <a:lnTo>
                    <a:pt x="1183" y="868"/>
                  </a:lnTo>
                  <a:lnTo>
                    <a:pt x="1183" y="868"/>
                  </a:lnTo>
                  <a:lnTo>
                    <a:pt x="1183" y="868"/>
                  </a:lnTo>
                  <a:lnTo>
                    <a:pt x="1183" y="868"/>
                  </a:lnTo>
                  <a:lnTo>
                    <a:pt x="1183" y="868"/>
                  </a:lnTo>
                  <a:lnTo>
                    <a:pt x="1179" y="868"/>
                  </a:lnTo>
                  <a:lnTo>
                    <a:pt x="1183" y="868"/>
                  </a:lnTo>
                  <a:lnTo>
                    <a:pt x="1183" y="868"/>
                  </a:lnTo>
                  <a:lnTo>
                    <a:pt x="1179" y="864"/>
                  </a:lnTo>
                  <a:lnTo>
                    <a:pt x="1179" y="864"/>
                  </a:lnTo>
                  <a:lnTo>
                    <a:pt x="1174" y="864"/>
                  </a:lnTo>
                  <a:lnTo>
                    <a:pt x="1174" y="864"/>
                  </a:lnTo>
                  <a:lnTo>
                    <a:pt x="1179" y="864"/>
                  </a:lnTo>
                  <a:lnTo>
                    <a:pt x="1179" y="864"/>
                  </a:lnTo>
                  <a:lnTo>
                    <a:pt x="1179" y="868"/>
                  </a:lnTo>
                  <a:lnTo>
                    <a:pt x="1174" y="868"/>
                  </a:lnTo>
                  <a:lnTo>
                    <a:pt x="1174" y="868"/>
                  </a:lnTo>
                  <a:lnTo>
                    <a:pt x="1174" y="873"/>
                  </a:lnTo>
                  <a:lnTo>
                    <a:pt x="1174" y="873"/>
                  </a:lnTo>
                  <a:lnTo>
                    <a:pt x="1174" y="873"/>
                  </a:lnTo>
                  <a:lnTo>
                    <a:pt x="1174" y="873"/>
                  </a:lnTo>
                  <a:lnTo>
                    <a:pt x="1174" y="868"/>
                  </a:lnTo>
                  <a:lnTo>
                    <a:pt x="1170" y="868"/>
                  </a:lnTo>
                  <a:lnTo>
                    <a:pt x="1170" y="868"/>
                  </a:lnTo>
                  <a:lnTo>
                    <a:pt x="1170" y="868"/>
                  </a:lnTo>
                  <a:lnTo>
                    <a:pt x="1165" y="873"/>
                  </a:lnTo>
                  <a:lnTo>
                    <a:pt x="1165" y="873"/>
                  </a:lnTo>
                  <a:lnTo>
                    <a:pt x="1161" y="868"/>
                  </a:lnTo>
                  <a:lnTo>
                    <a:pt x="1156" y="868"/>
                  </a:lnTo>
                  <a:lnTo>
                    <a:pt x="1156" y="868"/>
                  </a:lnTo>
                  <a:lnTo>
                    <a:pt x="1156" y="868"/>
                  </a:lnTo>
                  <a:lnTo>
                    <a:pt x="1161" y="868"/>
                  </a:lnTo>
                  <a:lnTo>
                    <a:pt x="1161" y="868"/>
                  </a:lnTo>
                  <a:lnTo>
                    <a:pt x="1156" y="864"/>
                  </a:lnTo>
                  <a:lnTo>
                    <a:pt x="1161" y="864"/>
                  </a:lnTo>
                  <a:lnTo>
                    <a:pt x="1161" y="864"/>
                  </a:lnTo>
                  <a:lnTo>
                    <a:pt x="1161" y="864"/>
                  </a:lnTo>
                  <a:lnTo>
                    <a:pt x="1156" y="864"/>
                  </a:lnTo>
                  <a:lnTo>
                    <a:pt x="1156" y="864"/>
                  </a:lnTo>
                  <a:lnTo>
                    <a:pt x="1156" y="859"/>
                  </a:lnTo>
                  <a:lnTo>
                    <a:pt x="1152" y="859"/>
                  </a:lnTo>
                  <a:lnTo>
                    <a:pt x="1152" y="859"/>
                  </a:lnTo>
                  <a:lnTo>
                    <a:pt x="1152" y="855"/>
                  </a:lnTo>
                  <a:lnTo>
                    <a:pt x="1147" y="859"/>
                  </a:lnTo>
                  <a:lnTo>
                    <a:pt x="1147" y="859"/>
                  </a:lnTo>
                  <a:lnTo>
                    <a:pt x="1147" y="859"/>
                  </a:lnTo>
                  <a:lnTo>
                    <a:pt x="1147" y="859"/>
                  </a:lnTo>
                  <a:lnTo>
                    <a:pt x="1147" y="859"/>
                  </a:lnTo>
                  <a:lnTo>
                    <a:pt x="1147" y="859"/>
                  </a:lnTo>
                  <a:lnTo>
                    <a:pt x="1143" y="864"/>
                  </a:lnTo>
                  <a:lnTo>
                    <a:pt x="1138" y="859"/>
                  </a:lnTo>
                  <a:lnTo>
                    <a:pt x="1134" y="859"/>
                  </a:lnTo>
                  <a:lnTo>
                    <a:pt x="1134" y="859"/>
                  </a:lnTo>
                  <a:lnTo>
                    <a:pt x="1129" y="855"/>
                  </a:lnTo>
                  <a:lnTo>
                    <a:pt x="1129" y="855"/>
                  </a:lnTo>
                  <a:lnTo>
                    <a:pt x="1125" y="855"/>
                  </a:lnTo>
                  <a:lnTo>
                    <a:pt x="1120" y="855"/>
                  </a:lnTo>
                  <a:lnTo>
                    <a:pt x="1120" y="855"/>
                  </a:lnTo>
                  <a:lnTo>
                    <a:pt x="1120" y="859"/>
                  </a:lnTo>
                  <a:lnTo>
                    <a:pt x="1120" y="855"/>
                  </a:lnTo>
                  <a:lnTo>
                    <a:pt x="1120" y="855"/>
                  </a:lnTo>
                  <a:lnTo>
                    <a:pt x="1120" y="855"/>
                  </a:lnTo>
                  <a:lnTo>
                    <a:pt x="1120" y="855"/>
                  </a:lnTo>
                  <a:lnTo>
                    <a:pt x="1120" y="855"/>
                  </a:lnTo>
                  <a:lnTo>
                    <a:pt x="1120" y="855"/>
                  </a:lnTo>
                  <a:lnTo>
                    <a:pt x="1120" y="850"/>
                  </a:lnTo>
                  <a:lnTo>
                    <a:pt x="1120" y="850"/>
                  </a:lnTo>
                  <a:lnTo>
                    <a:pt x="1116" y="855"/>
                  </a:lnTo>
                  <a:lnTo>
                    <a:pt x="1116" y="859"/>
                  </a:lnTo>
                  <a:lnTo>
                    <a:pt x="1116" y="859"/>
                  </a:lnTo>
                  <a:lnTo>
                    <a:pt x="1116" y="859"/>
                  </a:lnTo>
                  <a:lnTo>
                    <a:pt x="1106" y="859"/>
                  </a:lnTo>
                  <a:lnTo>
                    <a:pt x="1102" y="864"/>
                  </a:lnTo>
                  <a:lnTo>
                    <a:pt x="1102" y="864"/>
                  </a:lnTo>
                  <a:lnTo>
                    <a:pt x="1106" y="859"/>
                  </a:lnTo>
                  <a:lnTo>
                    <a:pt x="1106" y="859"/>
                  </a:lnTo>
                  <a:lnTo>
                    <a:pt x="1102" y="859"/>
                  </a:lnTo>
                  <a:lnTo>
                    <a:pt x="1102" y="859"/>
                  </a:lnTo>
                  <a:lnTo>
                    <a:pt x="1102" y="859"/>
                  </a:lnTo>
                  <a:lnTo>
                    <a:pt x="1102" y="855"/>
                  </a:lnTo>
                  <a:lnTo>
                    <a:pt x="1102" y="855"/>
                  </a:lnTo>
                  <a:lnTo>
                    <a:pt x="1102" y="859"/>
                  </a:lnTo>
                  <a:lnTo>
                    <a:pt x="1102" y="859"/>
                  </a:lnTo>
                  <a:lnTo>
                    <a:pt x="1102" y="855"/>
                  </a:lnTo>
                  <a:lnTo>
                    <a:pt x="1097" y="855"/>
                  </a:lnTo>
                  <a:lnTo>
                    <a:pt x="1097" y="859"/>
                  </a:lnTo>
                  <a:lnTo>
                    <a:pt x="1097" y="859"/>
                  </a:lnTo>
                  <a:lnTo>
                    <a:pt x="1097" y="864"/>
                  </a:lnTo>
                  <a:lnTo>
                    <a:pt x="1097" y="864"/>
                  </a:lnTo>
                  <a:lnTo>
                    <a:pt x="1093" y="868"/>
                  </a:lnTo>
                  <a:lnTo>
                    <a:pt x="1093" y="868"/>
                  </a:lnTo>
                  <a:lnTo>
                    <a:pt x="1088" y="873"/>
                  </a:lnTo>
                  <a:lnTo>
                    <a:pt x="1088" y="873"/>
                  </a:lnTo>
                  <a:lnTo>
                    <a:pt x="1079" y="873"/>
                  </a:lnTo>
                  <a:lnTo>
                    <a:pt x="1079" y="877"/>
                  </a:lnTo>
                  <a:lnTo>
                    <a:pt x="1079" y="877"/>
                  </a:lnTo>
                  <a:lnTo>
                    <a:pt x="1075" y="877"/>
                  </a:lnTo>
                  <a:lnTo>
                    <a:pt x="1070" y="877"/>
                  </a:lnTo>
                  <a:lnTo>
                    <a:pt x="1070" y="882"/>
                  </a:lnTo>
                  <a:lnTo>
                    <a:pt x="1070" y="877"/>
                  </a:lnTo>
                  <a:lnTo>
                    <a:pt x="1075" y="877"/>
                  </a:lnTo>
                  <a:lnTo>
                    <a:pt x="1075" y="877"/>
                  </a:lnTo>
                  <a:lnTo>
                    <a:pt x="1070" y="877"/>
                  </a:lnTo>
                  <a:lnTo>
                    <a:pt x="1070" y="877"/>
                  </a:lnTo>
                  <a:lnTo>
                    <a:pt x="1070" y="877"/>
                  </a:lnTo>
                  <a:lnTo>
                    <a:pt x="1066" y="877"/>
                  </a:lnTo>
                  <a:lnTo>
                    <a:pt x="1066" y="877"/>
                  </a:lnTo>
                  <a:lnTo>
                    <a:pt x="1066" y="877"/>
                  </a:lnTo>
                  <a:lnTo>
                    <a:pt x="1066" y="873"/>
                  </a:lnTo>
                  <a:lnTo>
                    <a:pt x="1066" y="873"/>
                  </a:lnTo>
                  <a:lnTo>
                    <a:pt x="1066" y="873"/>
                  </a:lnTo>
                  <a:lnTo>
                    <a:pt x="1066" y="877"/>
                  </a:lnTo>
                  <a:lnTo>
                    <a:pt x="1066" y="882"/>
                  </a:lnTo>
                  <a:lnTo>
                    <a:pt x="1066" y="882"/>
                  </a:lnTo>
                  <a:lnTo>
                    <a:pt x="1066" y="882"/>
                  </a:lnTo>
                  <a:lnTo>
                    <a:pt x="1066" y="882"/>
                  </a:lnTo>
                  <a:lnTo>
                    <a:pt x="1061" y="882"/>
                  </a:lnTo>
                  <a:lnTo>
                    <a:pt x="1061" y="882"/>
                  </a:lnTo>
                  <a:lnTo>
                    <a:pt x="1061" y="882"/>
                  </a:lnTo>
                  <a:lnTo>
                    <a:pt x="1057" y="886"/>
                  </a:lnTo>
                  <a:lnTo>
                    <a:pt x="1057" y="886"/>
                  </a:lnTo>
                  <a:lnTo>
                    <a:pt x="1057" y="886"/>
                  </a:lnTo>
                  <a:lnTo>
                    <a:pt x="1057" y="886"/>
                  </a:lnTo>
                  <a:lnTo>
                    <a:pt x="1057" y="886"/>
                  </a:lnTo>
                  <a:lnTo>
                    <a:pt x="1057" y="886"/>
                  </a:lnTo>
                  <a:lnTo>
                    <a:pt x="1057" y="886"/>
                  </a:lnTo>
                  <a:lnTo>
                    <a:pt x="1052" y="886"/>
                  </a:lnTo>
                  <a:lnTo>
                    <a:pt x="1052" y="886"/>
                  </a:lnTo>
                  <a:lnTo>
                    <a:pt x="1052" y="886"/>
                  </a:lnTo>
                  <a:lnTo>
                    <a:pt x="1052" y="886"/>
                  </a:lnTo>
                  <a:lnTo>
                    <a:pt x="1052" y="886"/>
                  </a:lnTo>
                  <a:lnTo>
                    <a:pt x="1052" y="891"/>
                  </a:lnTo>
                  <a:lnTo>
                    <a:pt x="1052" y="891"/>
                  </a:lnTo>
                  <a:lnTo>
                    <a:pt x="1048" y="891"/>
                  </a:lnTo>
                  <a:lnTo>
                    <a:pt x="1048" y="891"/>
                  </a:lnTo>
                  <a:lnTo>
                    <a:pt x="1048" y="891"/>
                  </a:lnTo>
                  <a:lnTo>
                    <a:pt x="1048" y="891"/>
                  </a:lnTo>
                  <a:lnTo>
                    <a:pt x="1048" y="895"/>
                  </a:lnTo>
                  <a:lnTo>
                    <a:pt x="1043" y="900"/>
                  </a:lnTo>
                  <a:lnTo>
                    <a:pt x="1043" y="900"/>
                  </a:lnTo>
                  <a:lnTo>
                    <a:pt x="1043" y="900"/>
                  </a:lnTo>
                  <a:lnTo>
                    <a:pt x="1039" y="900"/>
                  </a:lnTo>
                  <a:lnTo>
                    <a:pt x="1039" y="900"/>
                  </a:lnTo>
                  <a:lnTo>
                    <a:pt x="1039" y="900"/>
                  </a:lnTo>
                  <a:lnTo>
                    <a:pt x="1039" y="904"/>
                  </a:lnTo>
                  <a:lnTo>
                    <a:pt x="1039" y="904"/>
                  </a:lnTo>
                  <a:lnTo>
                    <a:pt x="1039" y="904"/>
                  </a:lnTo>
                  <a:lnTo>
                    <a:pt x="1039" y="904"/>
                  </a:lnTo>
                  <a:lnTo>
                    <a:pt x="1039" y="909"/>
                  </a:lnTo>
                  <a:lnTo>
                    <a:pt x="1039" y="909"/>
                  </a:lnTo>
                  <a:lnTo>
                    <a:pt x="1039" y="909"/>
                  </a:lnTo>
                  <a:lnTo>
                    <a:pt x="1039" y="913"/>
                  </a:lnTo>
                  <a:lnTo>
                    <a:pt x="1039" y="913"/>
                  </a:lnTo>
                  <a:lnTo>
                    <a:pt x="1034" y="918"/>
                  </a:lnTo>
                  <a:lnTo>
                    <a:pt x="1034" y="922"/>
                  </a:lnTo>
                  <a:lnTo>
                    <a:pt x="1039" y="927"/>
                  </a:lnTo>
                  <a:lnTo>
                    <a:pt x="1039" y="927"/>
                  </a:lnTo>
                  <a:lnTo>
                    <a:pt x="1039" y="927"/>
                  </a:lnTo>
                  <a:lnTo>
                    <a:pt x="1039" y="932"/>
                  </a:lnTo>
                  <a:lnTo>
                    <a:pt x="1034" y="932"/>
                  </a:lnTo>
                  <a:lnTo>
                    <a:pt x="1034" y="932"/>
                  </a:lnTo>
                  <a:lnTo>
                    <a:pt x="1034" y="932"/>
                  </a:lnTo>
                  <a:lnTo>
                    <a:pt x="1034" y="932"/>
                  </a:lnTo>
                  <a:lnTo>
                    <a:pt x="1034" y="932"/>
                  </a:lnTo>
                  <a:lnTo>
                    <a:pt x="1030" y="932"/>
                  </a:lnTo>
                  <a:lnTo>
                    <a:pt x="1030" y="927"/>
                  </a:lnTo>
                  <a:lnTo>
                    <a:pt x="1025" y="927"/>
                  </a:lnTo>
                  <a:lnTo>
                    <a:pt x="1021" y="927"/>
                  </a:lnTo>
                  <a:lnTo>
                    <a:pt x="1021" y="927"/>
                  </a:lnTo>
                  <a:lnTo>
                    <a:pt x="1021" y="922"/>
                  </a:lnTo>
                  <a:lnTo>
                    <a:pt x="1016" y="922"/>
                  </a:lnTo>
                  <a:lnTo>
                    <a:pt x="1016" y="922"/>
                  </a:lnTo>
                  <a:lnTo>
                    <a:pt x="1016" y="922"/>
                  </a:lnTo>
                  <a:lnTo>
                    <a:pt x="1012" y="922"/>
                  </a:lnTo>
                  <a:lnTo>
                    <a:pt x="1012" y="918"/>
                  </a:lnTo>
                  <a:lnTo>
                    <a:pt x="1012" y="918"/>
                  </a:lnTo>
                  <a:lnTo>
                    <a:pt x="1007" y="918"/>
                  </a:lnTo>
                  <a:lnTo>
                    <a:pt x="1007" y="918"/>
                  </a:lnTo>
                  <a:lnTo>
                    <a:pt x="1007" y="913"/>
                  </a:lnTo>
                  <a:lnTo>
                    <a:pt x="1007" y="913"/>
                  </a:lnTo>
                  <a:lnTo>
                    <a:pt x="1007" y="909"/>
                  </a:lnTo>
                  <a:lnTo>
                    <a:pt x="1007" y="904"/>
                  </a:lnTo>
                  <a:lnTo>
                    <a:pt x="1007" y="904"/>
                  </a:lnTo>
                  <a:lnTo>
                    <a:pt x="1007" y="904"/>
                  </a:lnTo>
                  <a:lnTo>
                    <a:pt x="1007" y="904"/>
                  </a:lnTo>
                  <a:lnTo>
                    <a:pt x="1007" y="904"/>
                  </a:lnTo>
                  <a:lnTo>
                    <a:pt x="1007" y="900"/>
                  </a:lnTo>
                  <a:lnTo>
                    <a:pt x="1007" y="900"/>
                  </a:lnTo>
                  <a:lnTo>
                    <a:pt x="1007" y="900"/>
                  </a:lnTo>
                  <a:lnTo>
                    <a:pt x="1007" y="900"/>
                  </a:lnTo>
                  <a:lnTo>
                    <a:pt x="1012" y="895"/>
                  </a:lnTo>
                  <a:lnTo>
                    <a:pt x="1012" y="895"/>
                  </a:lnTo>
                  <a:lnTo>
                    <a:pt x="1007" y="895"/>
                  </a:lnTo>
                  <a:lnTo>
                    <a:pt x="1007" y="891"/>
                  </a:lnTo>
                  <a:lnTo>
                    <a:pt x="1007" y="891"/>
                  </a:lnTo>
                  <a:lnTo>
                    <a:pt x="1007" y="886"/>
                  </a:lnTo>
                  <a:lnTo>
                    <a:pt x="1007" y="882"/>
                  </a:lnTo>
                  <a:lnTo>
                    <a:pt x="1003" y="882"/>
                  </a:lnTo>
                  <a:lnTo>
                    <a:pt x="1003" y="877"/>
                  </a:lnTo>
                  <a:lnTo>
                    <a:pt x="1003" y="877"/>
                  </a:lnTo>
                  <a:lnTo>
                    <a:pt x="1003" y="877"/>
                  </a:lnTo>
                  <a:lnTo>
                    <a:pt x="1003" y="877"/>
                  </a:lnTo>
                  <a:lnTo>
                    <a:pt x="1003" y="873"/>
                  </a:lnTo>
                  <a:lnTo>
                    <a:pt x="1003" y="868"/>
                  </a:lnTo>
                  <a:lnTo>
                    <a:pt x="1003" y="868"/>
                  </a:lnTo>
                  <a:lnTo>
                    <a:pt x="1003" y="864"/>
                  </a:lnTo>
                  <a:lnTo>
                    <a:pt x="1003" y="864"/>
                  </a:lnTo>
                  <a:lnTo>
                    <a:pt x="1003" y="859"/>
                  </a:lnTo>
                  <a:lnTo>
                    <a:pt x="998" y="859"/>
                  </a:lnTo>
                  <a:lnTo>
                    <a:pt x="998" y="855"/>
                  </a:lnTo>
                  <a:lnTo>
                    <a:pt x="998" y="855"/>
                  </a:lnTo>
                  <a:lnTo>
                    <a:pt x="998" y="855"/>
                  </a:lnTo>
                  <a:lnTo>
                    <a:pt x="998" y="850"/>
                  </a:lnTo>
                  <a:lnTo>
                    <a:pt x="998" y="850"/>
                  </a:lnTo>
                  <a:lnTo>
                    <a:pt x="994" y="850"/>
                  </a:lnTo>
                  <a:lnTo>
                    <a:pt x="994" y="850"/>
                  </a:lnTo>
                  <a:lnTo>
                    <a:pt x="994" y="850"/>
                  </a:lnTo>
                  <a:lnTo>
                    <a:pt x="994" y="850"/>
                  </a:lnTo>
                  <a:lnTo>
                    <a:pt x="994" y="850"/>
                  </a:lnTo>
                  <a:lnTo>
                    <a:pt x="994" y="850"/>
                  </a:lnTo>
                  <a:lnTo>
                    <a:pt x="989" y="850"/>
                  </a:lnTo>
                  <a:lnTo>
                    <a:pt x="985" y="846"/>
                  </a:lnTo>
                  <a:lnTo>
                    <a:pt x="985" y="846"/>
                  </a:lnTo>
                  <a:lnTo>
                    <a:pt x="985" y="846"/>
                  </a:lnTo>
                  <a:lnTo>
                    <a:pt x="980" y="850"/>
                  </a:lnTo>
                  <a:lnTo>
                    <a:pt x="980" y="850"/>
                  </a:lnTo>
                  <a:lnTo>
                    <a:pt x="975" y="850"/>
                  </a:lnTo>
                  <a:lnTo>
                    <a:pt x="975" y="850"/>
                  </a:lnTo>
                  <a:lnTo>
                    <a:pt x="971" y="855"/>
                  </a:lnTo>
                  <a:lnTo>
                    <a:pt x="971" y="859"/>
                  </a:lnTo>
                  <a:lnTo>
                    <a:pt x="971" y="859"/>
                  </a:lnTo>
                  <a:lnTo>
                    <a:pt x="966" y="859"/>
                  </a:lnTo>
                  <a:lnTo>
                    <a:pt x="966" y="859"/>
                  </a:lnTo>
                  <a:lnTo>
                    <a:pt x="966" y="859"/>
                  </a:lnTo>
                  <a:lnTo>
                    <a:pt x="962" y="864"/>
                  </a:lnTo>
                  <a:lnTo>
                    <a:pt x="962" y="864"/>
                  </a:lnTo>
                  <a:lnTo>
                    <a:pt x="962" y="864"/>
                  </a:lnTo>
                  <a:lnTo>
                    <a:pt x="957" y="864"/>
                  </a:lnTo>
                  <a:lnTo>
                    <a:pt x="957" y="859"/>
                  </a:lnTo>
                  <a:lnTo>
                    <a:pt x="953" y="859"/>
                  </a:lnTo>
                  <a:lnTo>
                    <a:pt x="953" y="855"/>
                  </a:lnTo>
                  <a:lnTo>
                    <a:pt x="948" y="855"/>
                  </a:lnTo>
                  <a:lnTo>
                    <a:pt x="948" y="855"/>
                  </a:lnTo>
                  <a:lnTo>
                    <a:pt x="948" y="850"/>
                  </a:lnTo>
                  <a:lnTo>
                    <a:pt x="948" y="850"/>
                  </a:lnTo>
                  <a:lnTo>
                    <a:pt x="948" y="850"/>
                  </a:lnTo>
                  <a:lnTo>
                    <a:pt x="944" y="846"/>
                  </a:lnTo>
                  <a:lnTo>
                    <a:pt x="948" y="841"/>
                  </a:lnTo>
                  <a:lnTo>
                    <a:pt x="948" y="841"/>
                  </a:lnTo>
                  <a:lnTo>
                    <a:pt x="948" y="832"/>
                  </a:lnTo>
                  <a:lnTo>
                    <a:pt x="948" y="832"/>
                  </a:lnTo>
                  <a:lnTo>
                    <a:pt x="948" y="828"/>
                  </a:lnTo>
                  <a:lnTo>
                    <a:pt x="944" y="828"/>
                  </a:lnTo>
                  <a:lnTo>
                    <a:pt x="944" y="828"/>
                  </a:lnTo>
                  <a:lnTo>
                    <a:pt x="944" y="823"/>
                  </a:lnTo>
                  <a:lnTo>
                    <a:pt x="939" y="814"/>
                  </a:lnTo>
                  <a:lnTo>
                    <a:pt x="939" y="814"/>
                  </a:lnTo>
                  <a:lnTo>
                    <a:pt x="935" y="809"/>
                  </a:lnTo>
                  <a:lnTo>
                    <a:pt x="935" y="809"/>
                  </a:lnTo>
                  <a:lnTo>
                    <a:pt x="935" y="805"/>
                  </a:lnTo>
                  <a:lnTo>
                    <a:pt x="935" y="805"/>
                  </a:lnTo>
                  <a:lnTo>
                    <a:pt x="935" y="805"/>
                  </a:lnTo>
                  <a:lnTo>
                    <a:pt x="935" y="805"/>
                  </a:lnTo>
                  <a:lnTo>
                    <a:pt x="930" y="805"/>
                  </a:lnTo>
                  <a:lnTo>
                    <a:pt x="926" y="805"/>
                  </a:lnTo>
                  <a:lnTo>
                    <a:pt x="926" y="805"/>
                  </a:lnTo>
                  <a:lnTo>
                    <a:pt x="921" y="805"/>
                  </a:lnTo>
                  <a:lnTo>
                    <a:pt x="917" y="805"/>
                  </a:lnTo>
                  <a:lnTo>
                    <a:pt x="912" y="805"/>
                  </a:lnTo>
                  <a:lnTo>
                    <a:pt x="908" y="805"/>
                  </a:lnTo>
                  <a:lnTo>
                    <a:pt x="908" y="805"/>
                  </a:lnTo>
                  <a:lnTo>
                    <a:pt x="903" y="805"/>
                  </a:lnTo>
                  <a:lnTo>
                    <a:pt x="903" y="809"/>
                  </a:lnTo>
                  <a:lnTo>
                    <a:pt x="903" y="809"/>
                  </a:lnTo>
                  <a:lnTo>
                    <a:pt x="903" y="814"/>
                  </a:lnTo>
                  <a:lnTo>
                    <a:pt x="899" y="809"/>
                  </a:lnTo>
                  <a:lnTo>
                    <a:pt x="890" y="809"/>
                  </a:lnTo>
                  <a:lnTo>
                    <a:pt x="885" y="809"/>
                  </a:lnTo>
                  <a:lnTo>
                    <a:pt x="881" y="809"/>
                  </a:lnTo>
                  <a:lnTo>
                    <a:pt x="876" y="809"/>
                  </a:lnTo>
                  <a:lnTo>
                    <a:pt x="867" y="809"/>
                  </a:lnTo>
                  <a:lnTo>
                    <a:pt x="863" y="809"/>
                  </a:lnTo>
                  <a:lnTo>
                    <a:pt x="858" y="809"/>
                  </a:lnTo>
                  <a:lnTo>
                    <a:pt x="849" y="805"/>
                  </a:lnTo>
                  <a:lnTo>
                    <a:pt x="844" y="800"/>
                  </a:lnTo>
                  <a:lnTo>
                    <a:pt x="840" y="800"/>
                  </a:lnTo>
                  <a:lnTo>
                    <a:pt x="835" y="796"/>
                  </a:lnTo>
                  <a:lnTo>
                    <a:pt x="826" y="791"/>
                  </a:lnTo>
                  <a:lnTo>
                    <a:pt x="822" y="787"/>
                  </a:lnTo>
                  <a:lnTo>
                    <a:pt x="817" y="787"/>
                  </a:lnTo>
                  <a:lnTo>
                    <a:pt x="808" y="782"/>
                  </a:lnTo>
                  <a:lnTo>
                    <a:pt x="813" y="778"/>
                  </a:lnTo>
                  <a:lnTo>
                    <a:pt x="813" y="778"/>
                  </a:lnTo>
                  <a:lnTo>
                    <a:pt x="813" y="778"/>
                  </a:lnTo>
                  <a:lnTo>
                    <a:pt x="808" y="778"/>
                  </a:lnTo>
                  <a:lnTo>
                    <a:pt x="804" y="778"/>
                  </a:lnTo>
                  <a:lnTo>
                    <a:pt x="799" y="778"/>
                  </a:lnTo>
                  <a:lnTo>
                    <a:pt x="795" y="778"/>
                  </a:lnTo>
                  <a:lnTo>
                    <a:pt x="790" y="778"/>
                  </a:lnTo>
                  <a:lnTo>
                    <a:pt x="781" y="778"/>
                  </a:lnTo>
                  <a:lnTo>
                    <a:pt x="777" y="778"/>
                  </a:lnTo>
                  <a:lnTo>
                    <a:pt x="772" y="778"/>
                  </a:lnTo>
                  <a:lnTo>
                    <a:pt x="772" y="778"/>
                  </a:lnTo>
                  <a:lnTo>
                    <a:pt x="777" y="778"/>
                  </a:lnTo>
                  <a:lnTo>
                    <a:pt x="777" y="773"/>
                  </a:lnTo>
                  <a:lnTo>
                    <a:pt x="772" y="773"/>
                  </a:lnTo>
                  <a:lnTo>
                    <a:pt x="777" y="773"/>
                  </a:lnTo>
                  <a:lnTo>
                    <a:pt x="777" y="769"/>
                  </a:lnTo>
                  <a:lnTo>
                    <a:pt x="777" y="769"/>
                  </a:lnTo>
                  <a:lnTo>
                    <a:pt x="777" y="764"/>
                  </a:lnTo>
                  <a:lnTo>
                    <a:pt x="777" y="764"/>
                  </a:lnTo>
                  <a:lnTo>
                    <a:pt x="777" y="755"/>
                  </a:lnTo>
                  <a:lnTo>
                    <a:pt x="772" y="755"/>
                  </a:lnTo>
                  <a:lnTo>
                    <a:pt x="772" y="751"/>
                  </a:lnTo>
                  <a:lnTo>
                    <a:pt x="772" y="751"/>
                  </a:lnTo>
                  <a:lnTo>
                    <a:pt x="772" y="751"/>
                  </a:lnTo>
                  <a:lnTo>
                    <a:pt x="768" y="751"/>
                  </a:lnTo>
                  <a:lnTo>
                    <a:pt x="768" y="751"/>
                  </a:lnTo>
                  <a:lnTo>
                    <a:pt x="768" y="751"/>
                  </a:lnTo>
                  <a:lnTo>
                    <a:pt x="768" y="746"/>
                  </a:lnTo>
                  <a:lnTo>
                    <a:pt x="768" y="746"/>
                  </a:lnTo>
                  <a:lnTo>
                    <a:pt x="763" y="746"/>
                  </a:lnTo>
                  <a:lnTo>
                    <a:pt x="759" y="742"/>
                  </a:lnTo>
                  <a:lnTo>
                    <a:pt x="759" y="742"/>
                  </a:lnTo>
                  <a:lnTo>
                    <a:pt x="759" y="742"/>
                  </a:lnTo>
                  <a:lnTo>
                    <a:pt x="759" y="737"/>
                  </a:lnTo>
                  <a:lnTo>
                    <a:pt x="759" y="737"/>
                  </a:lnTo>
                  <a:lnTo>
                    <a:pt x="754" y="737"/>
                  </a:lnTo>
                  <a:lnTo>
                    <a:pt x="754" y="737"/>
                  </a:lnTo>
                  <a:lnTo>
                    <a:pt x="750" y="737"/>
                  </a:lnTo>
                  <a:lnTo>
                    <a:pt x="750" y="737"/>
                  </a:lnTo>
                  <a:lnTo>
                    <a:pt x="745" y="737"/>
                  </a:lnTo>
                  <a:lnTo>
                    <a:pt x="745" y="733"/>
                  </a:lnTo>
                  <a:lnTo>
                    <a:pt x="745" y="733"/>
                  </a:lnTo>
                  <a:lnTo>
                    <a:pt x="745" y="733"/>
                  </a:lnTo>
                  <a:lnTo>
                    <a:pt x="745" y="733"/>
                  </a:lnTo>
                  <a:lnTo>
                    <a:pt x="745" y="728"/>
                  </a:lnTo>
                  <a:lnTo>
                    <a:pt x="745" y="728"/>
                  </a:lnTo>
                  <a:lnTo>
                    <a:pt x="745" y="724"/>
                  </a:lnTo>
                  <a:lnTo>
                    <a:pt x="750" y="724"/>
                  </a:lnTo>
                  <a:lnTo>
                    <a:pt x="750" y="724"/>
                  </a:lnTo>
                  <a:lnTo>
                    <a:pt x="750" y="719"/>
                  </a:lnTo>
                  <a:lnTo>
                    <a:pt x="745" y="719"/>
                  </a:lnTo>
                  <a:lnTo>
                    <a:pt x="750" y="719"/>
                  </a:lnTo>
                  <a:lnTo>
                    <a:pt x="750" y="714"/>
                  </a:lnTo>
                  <a:lnTo>
                    <a:pt x="750" y="714"/>
                  </a:lnTo>
                  <a:lnTo>
                    <a:pt x="750" y="714"/>
                  </a:lnTo>
                  <a:lnTo>
                    <a:pt x="750" y="710"/>
                  </a:lnTo>
                  <a:lnTo>
                    <a:pt x="745" y="710"/>
                  </a:lnTo>
                  <a:lnTo>
                    <a:pt x="745" y="705"/>
                  </a:lnTo>
                  <a:lnTo>
                    <a:pt x="745" y="705"/>
                  </a:lnTo>
                  <a:lnTo>
                    <a:pt x="745" y="705"/>
                  </a:lnTo>
                  <a:lnTo>
                    <a:pt x="745" y="701"/>
                  </a:lnTo>
                  <a:lnTo>
                    <a:pt x="745" y="696"/>
                  </a:lnTo>
                  <a:lnTo>
                    <a:pt x="745" y="692"/>
                  </a:lnTo>
                  <a:lnTo>
                    <a:pt x="750" y="692"/>
                  </a:lnTo>
                  <a:lnTo>
                    <a:pt x="750" y="687"/>
                  </a:lnTo>
                  <a:lnTo>
                    <a:pt x="754" y="687"/>
                  </a:lnTo>
                  <a:lnTo>
                    <a:pt x="754" y="687"/>
                  </a:lnTo>
                  <a:lnTo>
                    <a:pt x="754" y="683"/>
                  </a:lnTo>
                  <a:lnTo>
                    <a:pt x="754" y="683"/>
                  </a:lnTo>
                  <a:lnTo>
                    <a:pt x="750" y="683"/>
                  </a:lnTo>
                  <a:lnTo>
                    <a:pt x="750" y="678"/>
                  </a:lnTo>
                  <a:lnTo>
                    <a:pt x="750" y="674"/>
                  </a:lnTo>
                  <a:lnTo>
                    <a:pt x="754" y="669"/>
                  </a:lnTo>
                  <a:lnTo>
                    <a:pt x="754" y="669"/>
                  </a:lnTo>
                  <a:lnTo>
                    <a:pt x="754" y="665"/>
                  </a:lnTo>
                  <a:lnTo>
                    <a:pt x="754" y="665"/>
                  </a:lnTo>
                  <a:lnTo>
                    <a:pt x="759" y="665"/>
                  </a:lnTo>
                  <a:lnTo>
                    <a:pt x="759" y="665"/>
                  </a:lnTo>
                  <a:lnTo>
                    <a:pt x="754" y="669"/>
                  </a:lnTo>
                  <a:lnTo>
                    <a:pt x="754" y="669"/>
                  </a:lnTo>
                  <a:lnTo>
                    <a:pt x="759" y="669"/>
                  </a:lnTo>
                  <a:lnTo>
                    <a:pt x="759" y="669"/>
                  </a:lnTo>
                  <a:lnTo>
                    <a:pt x="759" y="674"/>
                  </a:lnTo>
                  <a:lnTo>
                    <a:pt x="759" y="674"/>
                  </a:lnTo>
                  <a:lnTo>
                    <a:pt x="759" y="669"/>
                  </a:lnTo>
                  <a:lnTo>
                    <a:pt x="759" y="669"/>
                  </a:lnTo>
                  <a:lnTo>
                    <a:pt x="759" y="669"/>
                  </a:lnTo>
                  <a:lnTo>
                    <a:pt x="759" y="665"/>
                  </a:lnTo>
                  <a:lnTo>
                    <a:pt x="759" y="665"/>
                  </a:lnTo>
                  <a:lnTo>
                    <a:pt x="759" y="665"/>
                  </a:lnTo>
                  <a:lnTo>
                    <a:pt x="759" y="665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60"/>
                  </a:lnTo>
                  <a:lnTo>
                    <a:pt x="763" y="660"/>
                  </a:lnTo>
                  <a:lnTo>
                    <a:pt x="772" y="660"/>
                  </a:lnTo>
                  <a:lnTo>
                    <a:pt x="772" y="660"/>
                  </a:lnTo>
                  <a:lnTo>
                    <a:pt x="772" y="660"/>
                  </a:lnTo>
                  <a:lnTo>
                    <a:pt x="772" y="660"/>
                  </a:lnTo>
                  <a:lnTo>
                    <a:pt x="772" y="660"/>
                  </a:lnTo>
                  <a:lnTo>
                    <a:pt x="772" y="660"/>
                  </a:lnTo>
                  <a:lnTo>
                    <a:pt x="772" y="660"/>
                  </a:lnTo>
                  <a:lnTo>
                    <a:pt x="768" y="660"/>
                  </a:lnTo>
                  <a:lnTo>
                    <a:pt x="768" y="660"/>
                  </a:lnTo>
                  <a:lnTo>
                    <a:pt x="768" y="660"/>
                  </a:lnTo>
                  <a:lnTo>
                    <a:pt x="768" y="660"/>
                  </a:lnTo>
                  <a:lnTo>
                    <a:pt x="763" y="660"/>
                  </a:lnTo>
                  <a:lnTo>
                    <a:pt x="763" y="660"/>
                  </a:lnTo>
                  <a:lnTo>
                    <a:pt x="763" y="660"/>
                  </a:lnTo>
                  <a:lnTo>
                    <a:pt x="763" y="660"/>
                  </a:lnTo>
                  <a:lnTo>
                    <a:pt x="759" y="660"/>
                  </a:lnTo>
                  <a:lnTo>
                    <a:pt x="759" y="660"/>
                  </a:lnTo>
                  <a:lnTo>
                    <a:pt x="759" y="665"/>
                  </a:lnTo>
                  <a:lnTo>
                    <a:pt x="754" y="665"/>
                  </a:lnTo>
                  <a:lnTo>
                    <a:pt x="754" y="665"/>
                  </a:lnTo>
                  <a:lnTo>
                    <a:pt x="754" y="665"/>
                  </a:lnTo>
                  <a:lnTo>
                    <a:pt x="754" y="660"/>
                  </a:lnTo>
                  <a:lnTo>
                    <a:pt x="754" y="660"/>
                  </a:lnTo>
                  <a:lnTo>
                    <a:pt x="754" y="660"/>
                  </a:lnTo>
                  <a:lnTo>
                    <a:pt x="750" y="660"/>
                  </a:lnTo>
                  <a:lnTo>
                    <a:pt x="750" y="660"/>
                  </a:lnTo>
                  <a:lnTo>
                    <a:pt x="754" y="660"/>
                  </a:lnTo>
                  <a:lnTo>
                    <a:pt x="754" y="656"/>
                  </a:lnTo>
                  <a:lnTo>
                    <a:pt x="754" y="660"/>
                  </a:lnTo>
                  <a:lnTo>
                    <a:pt x="754" y="656"/>
                  </a:lnTo>
                  <a:lnTo>
                    <a:pt x="754" y="656"/>
                  </a:lnTo>
                  <a:lnTo>
                    <a:pt x="754" y="656"/>
                  </a:lnTo>
                  <a:lnTo>
                    <a:pt x="754" y="651"/>
                  </a:lnTo>
                  <a:lnTo>
                    <a:pt x="754" y="651"/>
                  </a:lnTo>
                  <a:lnTo>
                    <a:pt x="754" y="647"/>
                  </a:lnTo>
                  <a:lnTo>
                    <a:pt x="754" y="642"/>
                  </a:lnTo>
                  <a:lnTo>
                    <a:pt x="754" y="638"/>
                  </a:lnTo>
                  <a:lnTo>
                    <a:pt x="759" y="633"/>
                  </a:lnTo>
                  <a:lnTo>
                    <a:pt x="759" y="629"/>
                  </a:lnTo>
                  <a:lnTo>
                    <a:pt x="763" y="629"/>
                  </a:lnTo>
                  <a:lnTo>
                    <a:pt x="763" y="624"/>
                  </a:lnTo>
                  <a:lnTo>
                    <a:pt x="763" y="624"/>
                  </a:lnTo>
                  <a:lnTo>
                    <a:pt x="763" y="615"/>
                  </a:lnTo>
                  <a:lnTo>
                    <a:pt x="763" y="615"/>
                  </a:lnTo>
                  <a:lnTo>
                    <a:pt x="763" y="611"/>
                  </a:lnTo>
                  <a:lnTo>
                    <a:pt x="768" y="611"/>
                  </a:lnTo>
                  <a:lnTo>
                    <a:pt x="768" y="606"/>
                  </a:lnTo>
                  <a:lnTo>
                    <a:pt x="768" y="606"/>
                  </a:lnTo>
                  <a:lnTo>
                    <a:pt x="772" y="606"/>
                  </a:lnTo>
                  <a:lnTo>
                    <a:pt x="772" y="606"/>
                  </a:lnTo>
                  <a:lnTo>
                    <a:pt x="772" y="606"/>
                  </a:lnTo>
                  <a:lnTo>
                    <a:pt x="772" y="606"/>
                  </a:lnTo>
                  <a:lnTo>
                    <a:pt x="772" y="606"/>
                  </a:lnTo>
                  <a:lnTo>
                    <a:pt x="772" y="601"/>
                  </a:lnTo>
                  <a:lnTo>
                    <a:pt x="772" y="601"/>
                  </a:lnTo>
                  <a:lnTo>
                    <a:pt x="772" y="601"/>
                  </a:lnTo>
                  <a:lnTo>
                    <a:pt x="772" y="601"/>
                  </a:lnTo>
                  <a:lnTo>
                    <a:pt x="777" y="601"/>
                  </a:lnTo>
                  <a:lnTo>
                    <a:pt x="777" y="597"/>
                  </a:lnTo>
                  <a:lnTo>
                    <a:pt x="781" y="592"/>
                  </a:lnTo>
                  <a:lnTo>
                    <a:pt x="786" y="588"/>
                  </a:lnTo>
                  <a:lnTo>
                    <a:pt x="786" y="588"/>
                  </a:lnTo>
                  <a:lnTo>
                    <a:pt x="786" y="583"/>
                  </a:lnTo>
                  <a:lnTo>
                    <a:pt x="786" y="583"/>
                  </a:lnTo>
                  <a:lnTo>
                    <a:pt x="790" y="579"/>
                  </a:lnTo>
                  <a:lnTo>
                    <a:pt x="790" y="579"/>
                  </a:lnTo>
                  <a:lnTo>
                    <a:pt x="790" y="574"/>
                  </a:lnTo>
                  <a:lnTo>
                    <a:pt x="790" y="574"/>
                  </a:lnTo>
                  <a:lnTo>
                    <a:pt x="795" y="570"/>
                  </a:lnTo>
                  <a:lnTo>
                    <a:pt x="795" y="565"/>
                  </a:lnTo>
                  <a:lnTo>
                    <a:pt x="795" y="565"/>
                  </a:lnTo>
                  <a:lnTo>
                    <a:pt x="799" y="561"/>
                  </a:lnTo>
                  <a:lnTo>
                    <a:pt x="799" y="561"/>
                  </a:lnTo>
                  <a:lnTo>
                    <a:pt x="804" y="556"/>
                  </a:lnTo>
                  <a:lnTo>
                    <a:pt x="808" y="552"/>
                  </a:lnTo>
                  <a:lnTo>
                    <a:pt x="808" y="552"/>
                  </a:lnTo>
                  <a:lnTo>
                    <a:pt x="808" y="552"/>
                  </a:lnTo>
                  <a:lnTo>
                    <a:pt x="813" y="552"/>
                  </a:lnTo>
                  <a:lnTo>
                    <a:pt x="813" y="552"/>
                  </a:lnTo>
                  <a:lnTo>
                    <a:pt x="808" y="552"/>
                  </a:lnTo>
                  <a:lnTo>
                    <a:pt x="813" y="547"/>
                  </a:lnTo>
                  <a:lnTo>
                    <a:pt x="817" y="547"/>
                  </a:lnTo>
                  <a:lnTo>
                    <a:pt x="817" y="547"/>
                  </a:lnTo>
                  <a:lnTo>
                    <a:pt x="822" y="538"/>
                  </a:lnTo>
                  <a:lnTo>
                    <a:pt x="826" y="534"/>
                  </a:lnTo>
                  <a:lnTo>
                    <a:pt x="831" y="529"/>
                  </a:lnTo>
                  <a:lnTo>
                    <a:pt x="831" y="529"/>
                  </a:lnTo>
                  <a:lnTo>
                    <a:pt x="835" y="529"/>
                  </a:lnTo>
                  <a:lnTo>
                    <a:pt x="835" y="525"/>
                  </a:lnTo>
                  <a:lnTo>
                    <a:pt x="849" y="511"/>
                  </a:lnTo>
                  <a:lnTo>
                    <a:pt x="849" y="511"/>
                  </a:lnTo>
                  <a:lnTo>
                    <a:pt x="849" y="511"/>
                  </a:lnTo>
                  <a:lnTo>
                    <a:pt x="853" y="502"/>
                  </a:lnTo>
                  <a:lnTo>
                    <a:pt x="858" y="497"/>
                  </a:lnTo>
                  <a:lnTo>
                    <a:pt x="858" y="497"/>
                  </a:lnTo>
                  <a:lnTo>
                    <a:pt x="858" y="497"/>
                  </a:lnTo>
                  <a:lnTo>
                    <a:pt x="858" y="497"/>
                  </a:lnTo>
                  <a:lnTo>
                    <a:pt x="858" y="497"/>
                  </a:lnTo>
                  <a:lnTo>
                    <a:pt x="863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7" y="497"/>
                  </a:lnTo>
                  <a:lnTo>
                    <a:pt x="863" y="497"/>
                  </a:lnTo>
                  <a:lnTo>
                    <a:pt x="863" y="493"/>
                  </a:lnTo>
                  <a:lnTo>
                    <a:pt x="858" y="493"/>
                  </a:lnTo>
                  <a:lnTo>
                    <a:pt x="863" y="493"/>
                  </a:lnTo>
                  <a:lnTo>
                    <a:pt x="863" y="493"/>
                  </a:lnTo>
                  <a:lnTo>
                    <a:pt x="867" y="488"/>
                  </a:lnTo>
                  <a:lnTo>
                    <a:pt x="863" y="488"/>
                  </a:lnTo>
                  <a:lnTo>
                    <a:pt x="863" y="493"/>
                  </a:lnTo>
                  <a:lnTo>
                    <a:pt x="867" y="488"/>
                  </a:lnTo>
                  <a:lnTo>
                    <a:pt x="867" y="488"/>
                  </a:lnTo>
                  <a:lnTo>
                    <a:pt x="867" y="488"/>
                  </a:lnTo>
                  <a:lnTo>
                    <a:pt x="867" y="484"/>
                  </a:lnTo>
                  <a:lnTo>
                    <a:pt x="867" y="484"/>
                  </a:lnTo>
                  <a:lnTo>
                    <a:pt x="876" y="484"/>
                  </a:lnTo>
                  <a:lnTo>
                    <a:pt x="872" y="479"/>
                  </a:lnTo>
                  <a:lnTo>
                    <a:pt x="872" y="479"/>
                  </a:lnTo>
                  <a:lnTo>
                    <a:pt x="872" y="479"/>
                  </a:lnTo>
                  <a:lnTo>
                    <a:pt x="872" y="479"/>
                  </a:lnTo>
                  <a:lnTo>
                    <a:pt x="872" y="484"/>
                  </a:lnTo>
                  <a:lnTo>
                    <a:pt x="872" y="479"/>
                  </a:lnTo>
                  <a:lnTo>
                    <a:pt x="872" y="479"/>
                  </a:lnTo>
                  <a:lnTo>
                    <a:pt x="872" y="475"/>
                  </a:lnTo>
                  <a:lnTo>
                    <a:pt x="876" y="475"/>
                  </a:lnTo>
                  <a:lnTo>
                    <a:pt x="881" y="466"/>
                  </a:lnTo>
                  <a:lnTo>
                    <a:pt x="881" y="466"/>
                  </a:lnTo>
                  <a:lnTo>
                    <a:pt x="881" y="461"/>
                  </a:lnTo>
                  <a:lnTo>
                    <a:pt x="881" y="461"/>
                  </a:lnTo>
                  <a:lnTo>
                    <a:pt x="881" y="457"/>
                  </a:lnTo>
                  <a:lnTo>
                    <a:pt x="885" y="457"/>
                  </a:lnTo>
                  <a:lnTo>
                    <a:pt x="885" y="452"/>
                  </a:lnTo>
                  <a:lnTo>
                    <a:pt x="890" y="452"/>
                  </a:lnTo>
                  <a:lnTo>
                    <a:pt x="890" y="457"/>
                  </a:lnTo>
                  <a:lnTo>
                    <a:pt x="890" y="457"/>
                  </a:lnTo>
                  <a:lnTo>
                    <a:pt x="890" y="457"/>
                  </a:lnTo>
                  <a:lnTo>
                    <a:pt x="894" y="457"/>
                  </a:lnTo>
                  <a:lnTo>
                    <a:pt x="899" y="461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8" y="461"/>
                  </a:lnTo>
                  <a:lnTo>
                    <a:pt x="908" y="461"/>
                  </a:lnTo>
                  <a:lnTo>
                    <a:pt x="908" y="461"/>
                  </a:lnTo>
                  <a:lnTo>
                    <a:pt x="908" y="461"/>
                  </a:lnTo>
                  <a:lnTo>
                    <a:pt x="908" y="461"/>
                  </a:lnTo>
                  <a:lnTo>
                    <a:pt x="908" y="466"/>
                  </a:lnTo>
                  <a:lnTo>
                    <a:pt x="903" y="466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3" y="466"/>
                  </a:lnTo>
                  <a:lnTo>
                    <a:pt x="903" y="466"/>
                  </a:lnTo>
                  <a:lnTo>
                    <a:pt x="894" y="470"/>
                  </a:lnTo>
                  <a:lnTo>
                    <a:pt x="890" y="475"/>
                  </a:lnTo>
                  <a:lnTo>
                    <a:pt x="890" y="475"/>
                  </a:lnTo>
                  <a:lnTo>
                    <a:pt x="890" y="475"/>
                  </a:lnTo>
                  <a:lnTo>
                    <a:pt x="890" y="475"/>
                  </a:lnTo>
                  <a:lnTo>
                    <a:pt x="890" y="475"/>
                  </a:lnTo>
                  <a:lnTo>
                    <a:pt x="894" y="475"/>
                  </a:lnTo>
                  <a:lnTo>
                    <a:pt x="894" y="475"/>
                  </a:lnTo>
                  <a:lnTo>
                    <a:pt x="894" y="475"/>
                  </a:lnTo>
                  <a:lnTo>
                    <a:pt x="890" y="475"/>
                  </a:lnTo>
                  <a:lnTo>
                    <a:pt x="894" y="475"/>
                  </a:lnTo>
                  <a:lnTo>
                    <a:pt x="894" y="475"/>
                  </a:lnTo>
                  <a:lnTo>
                    <a:pt x="894" y="470"/>
                  </a:lnTo>
                  <a:lnTo>
                    <a:pt x="899" y="470"/>
                  </a:lnTo>
                  <a:lnTo>
                    <a:pt x="899" y="470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3" y="466"/>
                  </a:lnTo>
                  <a:lnTo>
                    <a:pt x="908" y="466"/>
                  </a:lnTo>
                  <a:lnTo>
                    <a:pt x="908" y="466"/>
                  </a:lnTo>
                  <a:lnTo>
                    <a:pt x="908" y="466"/>
                  </a:lnTo>
                  <a:lnTo>
                    <a:pt x="908" y="466"/>
                  </a:lnTo>
                  <a:lnTo>
                    <a:pt x="908" y="466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899" y="470"/>
                  </a:lnTo>
                  <a:lnTo>
                    <a:pt x="899" y="470"/>
                  </a:lnTo>
                  <a:lnTo>
                    <a:pt x="899" y="475"/>
                  </a:lnTo>
                  <a:lnTo>
                    <a:pt x="899" y="475"/>
                  </a:lnTo>
                  <a:lnTo>
                    <a:pt x="899" y="475"/>
                  </a:lnTo>
                  <a:lnTo>
                    <a:pt x="899" y="479"/>
                  </a:lnTo>
                  <a:lnTo>
                    <a:pt x="894" y="479"/>
                  </a:lnTo>
                  <a:lnTo>
                    <a:pt x="894" y="479"/>
                  </a:lnTo>
                  <a:lnTo>
                    <a:pt x="894" y="475"/>
                  </a:lnTo>
                  <a:lnTo>
                    <a:pt x="894" y="479"/>
                  </a:lnTo>
                  <a:lnTo>
                    <a:pt x="894" y="479"/>
                  </a:lnTo>
                  <a:lnTo>
                    <a:pt x="894" y="479"/>
                  </a:lnTo>
                  <a:lnTo>
                    <a:pt x="894" y="475"/>
                  </a:lnTo>
                  <a:lnTo>
                    <a:pt x="894" y="475"/>
                  </a:lnTo>
                  <a:lnTo>
                    <a:pt x="894" y="479"/>
                  </a:lnTo>
                  <a:lnTo>
                    <a:pt x="890" y="479"/>
                  </a:lnTo>
                  <a:lnTo>
                    <a:pt x="890" y="479"/>
                  </a:lnTo>
                  <a:lnTo>
                    <a:pt x="890" y="479"/>
                  </a:lnTo>
                  <a:lnTo>
                    <a:pt x="890" y="479"/>
                  </a:lnTo>
                  <a:lnTo>
                    <a:pt x="890" y="479"/>
                  </a:lnTo>
                  <a:lnTo>
                    <a:pt x="890" y="479"/>
                  </a:lnTo>
                  <a:lnTo>
                    <a:pt x="890" y="479"/>
                  </a:lnTo>
                  <a:lnTo>
                    <a:pt x="894" y="479"/>
                  </a:lnTo>
                  <a:lnTo>
                    <a:pt x="894" y="479"/>
                  </a:lnTo>
                  <a:lnTo>
                    <a:pt x="899" y="479"/>
                  </a:lnTo>
                  <a:lnTo>
                    <a:pt x="899" y="479"/>
                  </a:lnTo>
                  <a:lnTo>
                    <a:pt x="899" y="479"/>
                  </a:lnTo>
                  <a:lnTo>
                    <a:pt x="899" y="479"/>
                  </a:lnTo>
                  <a:lnTo>
                    <a:pt x="899" y="475"/>
                  </a:lnTo>
                  <a:lnTo>
                    <a:pt x="903" y="475"/>
                  </a:lnTo>
                  <a:lnTo>
                    <a:pt x="903" y="475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3" y="470"/>
                  </a:lnTo>
                  <a:lnTo>
                    <a:pt x="908" y="470"/>
                  </a:lnTo>
                  <a:lnTo>
                    <a:pt x="908" y="470"/>
                  </a:lnTo>
                  <a:lnTo>
                    <a:pt x="908" y="470"/>
                  </a:lnTo>
                  <a:lnTo>
                    <a:pt x="908" y="466"/>
                  </a:lnTo>
                  <a:lnTo>
                    <a:pt x="912" y="466"/>
                  </a:lnTo>
                  <a:lnTo>
                    <a:pt x="912" y="466"/>
                  </a:lnTo>
                  <a:lnTo>
                    <a:pt x="912" y="466"/>
                  </a:lnTo>
                  <a:lnTo>
                    <a:pt x="912" y="466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2" y="461"/>
                  </a:lnTo>
                  <a:lnTo>
                    <a:pt x="917" y="457"/>
                  </a:lnTo>
                  <a:lnTo>
                    <a:pt x="917" y="457"/>
                  </a:lnTo>
                  <a:lnTo>
                    <a:pt x="917" y="457"/>
                  </a:lnTo>
                  <a:lnTo>
                    <a:pt x="917" y="457"/>
                  </a:lnTo>
                  <a:lnTo>
                    <a:pt x="917" y="457"/>
                  </a:lnTo>
                  <a:lnTo>
                    <a:pt x="917" y="457"/>
                  </a:lnTo>
                  <a:lnTo>
                    <a:pt x="917" y="457"/>
                  </a:lnTo>
                  <a:lnTo>
                    <a:pt x="917" y="457"/>
                  </a:lnTo>
                  <a:lnTo>
                    <a:pt x="917" y="452"/>
                  </a:lnTo>
                  <a:lnTo>
                    <a:pt x="917" y="452"/>
                  </a:lnTo>
                  <a:lnTo>
                    <a:pt x="917" y="457"/>
                  </a:lnTo>
                  <a:lnTo>
                    <a:pt x="917" y="452"/>
                  </a:lnTo>
                  <a:lnTo>
                    <a:pt x="917" y="452"/>
                  </a:lnTo>
                  <a:lnTo>
                    <a:pt x="917" y="452"/>
                  </a:lnTo>
                  <a:lnTo>
                    <a:pt x="921" y="452"/>
                  </a:lnTo>
                  <a:lnTo>
                    <a:pt x="921" y="448"/>
                  </a:lnTo>
                  <a:lnTo>
                    <a:pt x="921" y="448"/>
                  </a:lnTo>
                  <a:lnTo>
                    <a:pt x="921" y="448"/>
                  </a:lnTo>
                  <a:lnTo>
                    <a:pt x="921" y="448"/>
                  </a:lnTo>
                  <a:lnTo>
                    <a:pt x="921" y="448"/>
                  </a:lnTo>
                  <a:lnTo>
                    <a:pt x="921" y="448"/>
                  </a:lnTo>
                  <a:lnTo>
                    <a:pt x="921" y="448"/>
                  </a:lnTo>
                  <a:lnTo>
                    <a:pt x="921" y="443"/>
                  </a:lnTo>
                  <a:lnTo>
                    <a:pt x="926" y="443"/>
                  </a:lnTo>
                  <a:lnTo>
                    <a:pt x="930" y="443"/>
                  </a:lnTo>
                  <a:lnTo>
                    <a:pt x="935" y="448"/>
                  </a:lnTo>
                  <a:lnTo>
                    <a:pt x="939" y="448"/>
                  </a:lnTo>
                  <a:lnTo>
                    <a:pt x="948" y="448"/>
                  </a:lnTo>
                  <a:lnTo>
                    <a:pt x="953" y="448"/>
                  </a:lnTo>
                  <a:lnTo>
                    <a:pt x="957" y="448"/>
                  </a:lnTo>
                  <a:lnTo>
                    <a:pt x="962" y="448"/>
                  </a:lnTo>
                  <a:lnTo>
                    <a:pt x="971" y="448"/>
                  </a:lnTo>
                  <a:lnTo>
                    <a:pt x="975" y="452"/>
                  </a:lnTo>
                  <a:lnTo>
                    <a:pt x="980" y="452"/>
                  </a:lnTo>
                  <a:lnTo>
                    <a:pt x="985" y="452"/>
                  </a:lnTo>
                  <a:lnTo>
                    <a:pt x="994" y="452"/>
                  </a:lnTo>
                  <a:lnTo>
                    <a:pt x="998" y="452"/>
                  </a:lnTo>
                  <a:lnTo>
                    <a:pt x="1003" y="452"/>
                  </a:lnTo>
                  <a:lnTo>
                    <a:pt x="1012" y="452"/>
                  </a:lnTo>
                  <a:lnTo>
                    <a:pt x="1016" y="452"/>
                  </a:lnTo>
                  <a:lnTo>
                    <a:pt x="1021" y="457"/>
                  </a:lnTo>
                  <a:lnTo>
                    <a:pt x="1025" y="457"/>
                  </a:lnTo>
                  <a:lnTo>
                    <a:pt x="1034" y="457"/>
                  </a:lnTo>
                  <a:lnTo>
                    <a:pt x="1039" y="457"/>
                  </a:lnTo>
                  <a:lnTo>
                    <a:pt x="1043" y="457"/>
                  </a:lnTo>
                  <a:lnTo>
                    <a:pt x="1048" y="457"/>
                  </a:lnTo>
                  <a:lnTo>
                    <a:pt x="1057" y="457"/>
                  </a:lnTo>
                  <a:lnTo>
                    <a:pt x="1061" y="457"/>
                  </a:lnTo>
                  <a:lnTo>
                    <a:pt x="1066" y="461"/>
                  </a:lnTo>
                  <a:lnTo>
                    <a:pt x="1075" y="461"/>
                  </a:lnTo>
                  <a:lnTo>
                    <a:pt x="1079" y="461"/>
                  </a:lnTo>
                  <a:lnTo>
                    <a:pt x="1084" y="461"/>
                  </a:lnTo>
                  <a:lnTo>
                    <a:pt x="1088" y="461"/>
                  </a:lnTo>
                  <a:lnTo>
                    <a:pt x="1097" y="461"/>
                  </a:lnTo>
                  <a:lnTo>
                    <a:pt x="1102" y="461"/>
                  </a:lnTo>
                  <a:lnTo>
                    <a:pt x="1106" y="461"/>
                  </a:lnTo>
                  <a:lnTo>
                    <a:pt x="1111" y="466"/>
                  </a:lnTo>
                  <a:lnTo>
                    <a:pt x="1120" y="466"/>
                  </a:lnTo>
                  <a:lnTo>
                    <a:pt x="1125" y="466"/>
                  </a:lnTo>
                  <a:lnTo>
                    <a:pt x="1129" y="466"/>
                  </a:lnTo>
                  <a:lnTo>
                    <a:pt x="1138" y="466"/>
                  </a:lnTo>
                  <a:lnTo>
                    <a:pt x="1143" y="466"/>
                  </a:lnTo>
                  <a:lnTo>
                    <a:pt x="1147" y="466"/>
                  </a:lnTo>
                  <a:lnTo>
                    <a:pt x="1156" y="466"/>
                  </a:lnTo>
                  <a:lnTo>
                    <a:pt x="1161" y="470"/>
                  </a:lnTo>
                  <a:lnTo>
                    <a:pt x="1165" y="470"/>
                  </a:lnTo>
                  <a:lnTo>
                    <a:pt x="1170" y="470"/>
                  </a:lnTo>
                  <a:lnTo>
                    <a:pt x="1179" y="470"/>
                  </a:lnTo>
                  <a:lnTo>
                    <a:pt x="1183" y="470"/>
                  </a:lnTo>
                  <a:lnTo>
                    <a:pt x="1188" y="470"/>
                  </a:lnTo>
                  <a:lnTo>
                    <a:pt x="1197" y="470"/>
                  </a:lnTo>
                  <a:lnTo>
                    <a:pt x="1201" y="470"/>
                  </a:lnTo>
                  <a:lnTo>
                    <a:pt x="1206" y="470"/>
                  </a:lnTo>
                  <a:lnTo>
                    <a:pt x="1210" y="475"/>
                  </a:lnTo>
                  <a:lnTo>
                    <a:pt x="1219" y="475"/>
                  </a:lnTo>
                  <a:lnTo>
                    <a:pt x="1224" y="475"/>
                  </a:lnTo>
                  <a:lnTo>
                    <a:pt x="1228" y="475"/>
                  </a:lnTo>
                  <a:lnTo>
                    <a:pt x="1237" y="475"/>
                  </a:lnTo>
                  <a:lnTo>
                    <a:pt x="1242" y="475"/>
                  </a:lnTo>
                  <a:lnTo>
                    <a:pt x="1247" y="475"/>
                  </a:lnTo>
                  <a:lnTo>
                    <a:pt x="1256" y="475"/>
                  </a:lnTo>
                  <a:lnTo>
                    <a:pt x="1260" y="475"/>
                  </a:lnTo>
                  <a:lnTo>
                    <a:pt x="1265" y="475"/>
                  </a:lnTo>
                  <a:lnTo>
                    <a:pt x="1274" y="479"/>
                  </a:lnTo>
                  <a:lnTo>
                    <a:pt x="1278" y="479"/>
                  </a:lnTo>
                  <a:lnTo>
                    <a:pt x="1283" y="479"/>
                  </a:lnTo>
                  <a:lnTo>
                    <a:pt x="1287" y="479"/>
                  </a:lnTo>
                  <a:lnTo>
                    <a:pt x="1296" y="479"/>
                  </a:lnTo>
                  <a:lnTo>
                    <a:pt x="1296" y="479"/>
                  </a:lnTo>
                  <a:lnTo>
                    <a:pt x="1301" y="475"/>
                  </a:lnTo>
                  <a:lnTo>
                    <a:pt x="1305" y="470"/>
                  </a:lnTo>
                  <a:lnTo>
                    <a:pt x="1305" y="475"/>
                  </a:lnTo>
                  <a:lnTo>
                    <a:pt x="1305" y="475"/>
                  </a:lnTo>
                  <a:lnTo>
                    <a:pt x="1305" y="475"/>
                  </a:lnTo>
                  <a:lnTo>
                    <a:pt x="1305" y="475"/>
                  </a:lnTo>
                  <a:lnTo>
                    <a:pt x="1305" y="479"/>
                  </a:lnTo>
                  <a:lnTo>
                    <a:pt x="1305" y="479"/>
                  </a:lnTo>
                  <a:moveTo>
                    <a:pt x="469" y="280"/>
                  </a:moveTo>
                  <a:lnTo>
                    <a:pt x="469" y="280"/>
                  </a:lnTo>
                  <a:lnTo>
                    <a:pt x="465" y="280"/>
                  </a:lnTo>
                  <a:lnTo>
                    <a:pt x="460" y="280"/>
                  </a:lnTo>
                  <a:lnTo>
                    <a:pt x="460" y="285"/>
                  </a:lnTo>
                  <a:lnTo>
                    <a:pt x="456" y="285"/>
                  </a:lnTo>
                  <a:lnTo>
                    <a:pt x="456" y="285"/>
                  </a:lnTo>
                  <a:lnTo>
                    <a:pt x="456" y="285"/>
                  </a:lnTo>
                  <a:lnTo>
                    <a:pt x="451" y="285"/>
                  </a:lnTo>
                  <a:lnTo>
                    <a:pt x="451" y="285"/>
                  </a:lnTo>
                  <a:lnTo>
                    <a:pt x="447" y="285"/>
                  </a:lnTo>
                  <a:lnTo>
                    <a:pt x="447" y="285"/>
                  </a:lnTo>
                  <a:lnTo>
                    <a:pt x="447" y="285"/>
                  </a:lnTo>
                  <a:lnTo>
                    <a:pt x="447" y="285"/>
                  </a:lnTo>
                  <a:lnTo>
                    <a:pt x="451" y="285"/>
                  </a:lnTo>
                  <a:lnTo>
                    <a:pt x="451" y="285"/>
                  </a:lnTo>
                  <a:lnTo>
                    <a:pt x="456" y="285"/>
                  </a:lnTo>
                  <a:lnTo>
                    <a:pt x="456" y="280"/>
                  </a:lnTo>
                  <a:lnTo>
                    <a:pt x="456" y="280"/>
                  </a:lnTo>
                  <a:lnTo>
                    <a:pt x="456" y="280"/>
                  </a:lnTo>
                  <a:lnTo>
                    <a:pt x="460" y="280"/>
                  </a:lnTo>
                  <a:lnTo>
                    <a:pt x="460" y="280"/>
                  </a:lnTo>
                  <a:lnTo>
                    <a:pt x="460" y="280"/>
                  </a:lnTo>
                  <a:lnTo>
                    <a:pt x="465" y="280"/>
                  </a:lnTo>
                  <a:lnTo>
                    <a:pt x="465" y="280"/>
                  </a:lnTo>
                  <a:lnTo>
                    <a:pt x="465" y="280"/>
                  </a:lnTo>
                  <a:lnTo>
                    <a:pt x="465" y="280"/>
                  </a:lnTo>
                  <a:lnTo>
                    <a:pt x="465" y="276"/>
                  </a:lnTo>
                  <a:lnTo>
                    <a:pt x="469" y="276"/>
                  </a:lnTo>
                  <a:lnTo>
                    <a:pt x="469" y="276"/>
                  </a:lnTo>
                  <a:lnTo>
                    <a:pt x="469" y="276"/>
                  </a:lnTo>
                  <a:lnTo>
                    <a:pt x="474" y="276"/>
                  </a:lnTo>
                  <a:lnTo>
                    <a:pt x="474" y="276"/>
                  </a:lnTo>
                  <a:lnTo>
                    <a:pt x="479" y="276"/>
                  </a:lnTo>
                  <a:lnTo>
                    <a:pt x="479" y="276"/>
                  </a:lnTo>
                  <a:lnTo>
                    <a:pt x="474" y="276"/>
                  </a:lnTo>
                  <a:lnTo>
                    <a:pt x="474" y="276"/>
                  </a:lnTo>
                  <a:lnTo>
                    <a:pt x="474" y="280"/>
                  </a:lnTo>
                  <a:lnTo>
                    <a:pt x="469" y="280"/>
                  </a:lnTo>
                  <a:moveTo>
                    <a:pt x="501" y="271"/>
                  </a:moveTo>
                  <a:lnTo>
                    <a:pt x="501" y="271"/>
                  </a:lnTo>
                  <a:lnTo>
                    <a:pt x="501" y="271"/>
                  </a:lnTo>
                  <a:lnTo>
                    <a:pt x="501" y="271"/>
                  </a:lnTo>
                  <a:lnTo>
                    <a:pt x="501" y="271"/>
                  </a:lnTo>
                  <a:lnTo>
                    <a:pt x="506" y="271"/>
                  </a:lnTo>
                  <a:lnTo>
                    <a:pt x="506" y="271"/>
                  </a:lnTo>
                  <a:lnTo>
                    <a:pt x="506" y="271"/>
                  </a:lnTo>
                  <a:lnTo>
                    <a:pt x="506" y="271"/>
                  </a:lnTo>
                  <a:lnTo>
                    <a:pt x="501" y="271"/>
                  </a:lnTo>
                  <a:lnTo>
                    <a:pt x="497" y="276"/>
                  </a:lnTo>
                  <a:lnTo>
                    <a:pt x="497" y="276"/>
                  </a:lnTo>
                  <a:lnTo>
                    <a:pt x="497" y="276"/>
                  </a:lnTo>
                  <a:lnTo>
                    <a:pt x="497" y="276"/>
                  </a:lnTo>
                  <a:lnTo>
                    <a:pt x="497" y="276"/>
                  </a:lnTo>
                  <a:lnTo>
                    <a:pt x="497" y="276"/>
                  </a:lnTo>
                  <a:lnTo>
                    <a:pt x="497" y="276"/>
                  </a:lnTo>
                  <a:lnTo>
                    <a:pt x="497" y="276"/>
                  </a:lnTo>
                  <a:lnTo>
                    <a:pt x="492" y="276"/>
                  </a:lnTo>
                  <a:lnTo>
                    <a:pt x="488" y="280"/>
                  </a:lnTo>
                  <a:lnTo>
                    <a:pt x="488" y="280"/>
                  </a:lnTo>
                  <a:lnTo>
                    <a:pt x="488" y="280"/>
                  </a:lnTo>
                  <a:lnTo>
                    <a:pt x="483" y="280"/>
                  </a:lnTo>
                  <a:lnTo>
                    <a:pt x="483" y="280"/>
                  </a:lnTo>
                  <a:lnTo>
                    <a:pt x="479" y="280"/>
                  </a:lnTo>
                  <a:lnTo>
                    <a:pt x="479" y="280"/>
                  </a:lnTo>
                  <a:lnTo>
                    <a:pt x="479" y="280"/>
                  </a:lnTo>
                  <a:lnTo>
                    <a:pt x="479" y="280"/>
                  </a:lnTo>
                  <a:lnTo>
                    <a:pt x="474" y="280"/>
                  </a:lnTo>
                  <a:lnTo>
                    <a:pt x="474" y="280"/>
                  </a:lnTo>
                  <a:lnTo>
                    <a:pt x="474" y="280"/>
                  </a:lnTo>
                  <a:lnTo>
                    <a:pt x="474" y="280"/>
                  </a:lnTo>
                  <a:lnTo>
                    <a:pt x="474" y="280"/>
                  </a:lnTo>
                  <a:lnTo>
                    <a:pt x="469" y="280"/>
                  </a:lnTo>
                  <a:lnTo>
                    <a:pt x="469" y="280"/>
                  </a:lnTo>
                  <a:lnTo>
                    <a:pt x="474" y="280"/>
                  </a:lnTo>
                  <a:lnTo>
                    <a:pt x="474" y="280"/>
                  </a:lnTo>
                  <a:lnTo>
                    <a:pt x="474" y="280"/>
                  </a:lnTo>
                  <a:lnTo>
                    <a:pt x="479" y="280"/>
                  </a:lnTo>
                  <a:lnTo>
                    <a:pt x="479" y="280"/>
                  </a:lnTo>
                  <a:lnTo>
                    <a:pt x="483" y="276"/>
                  </a:lnTo>
                  <a:lnTo>
                    <a:pt x="483" y="276"/>
                  </a:lnTo>
                  <a:lnTo>
                    <a:pt x="488" y="276"/>
                  </a:lnTo>
                  <a:lnTo>
                    <a:pt x="488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6"/>
                  </a:lnTo>
                  <a:lnTo>
                    <a:pt x="492" y="271"/>
                  </a:lnTo>
                  <a:lnTo>
                    <a:pt x="492" y="271"/>
                  </a:lnTo>
                  <a:lnTo>
                    <a:pt x="492" y="271"/>
                  </a:lnTo>
                  <a:lnTo>
                    <a:pt x="492" y="271"/>
                  </a:lnTo>
                  <a:lnTo>
                    <a:pt x="492" y="271"/>
                  </a:lnTo>
                  <a:lnTo>
                    <a:pt x="492" y="271"/>
                  </a:lnTo>
                  <a:lnTo>
                    <a:pt x="497" y="271"/>
                  </a:lnTo>
                  <a:lnTo>
                    <a:pt x="497" y="271"/>
                  </a:lnTo>
                  <a:lnTo>
                    <a:pt x="497" y="271"/>
                  </a:lnTo>
                  <a:lnTo>
                    <a:pt x="501" y="271"/>
                  </a:lnTo>
                  <a:lnTo>
                    <a:pt x="501" y="271"/>
                  </a:lnTo>
                  <a:lnTo>
                    <a:pt x="501" y="271"/>
                  </a:lnTo>
                  <a:lnTo>
                    <a:pt x="501" y="271"/>
                  </a:lnTo>
                  <a:lnTo>
                    <a:pt x="501" y="271"/>
                  </a:lnTo>
                  <a:moveTo>
                    <a:pt x="560" y="258"/>
                  </a:moveTo>
                  <a:lnTo>
                    <a:pt x="560" y="258"/>
                  </a:lnTo>
                  <a:lnTo>
                    <a:pt x="560" y="262"/>
                  </a:lnTo>
                  <a:lnTo>
                    <a:pt x="560" y="262"/>
                  </a:lnTo>
                  <a:lnTo>
                    <a:pt x="560" y="262"/>
                  </a:lnTo>
                  <a:lnTo>
                    <a:pt x="560" y="262"/>
                  </a:lnTo>
                  <a:lnTo>
                    <a:pt x="560" y="262"/>
                  </a:lnTo>
                  <a:lnTo>
                    <a:pt x="560" y="267"/>
                  </a:lnTo>
                  <a:lnTo>
                    <a:pt x="560" y="267"/>
                  </a:lnTo>
                  <a:lnTo>
                    <a:pt x="555" y="262"/>
                  </a:lnTo>
                  <a:lnTo>
                    <a:pt x="551" y="267"/>
                  </a:lnTo>
                  <a:lnTo>
                    <a:pt x="551" y="267"/>
                  </a:lnTo>
                  <a:lnTo>
                    <a:pt x="546" y="262"/>
                  </a:lnTo>
                  <a:lnTo>
                    <a:pt x="546" y="262"/>
                  </a:lnTo>
                  <a:lnTo>
                    <a:pt x="542" y="267"/>
                  </a:lnTo>
                  <a:lnTo>
                    <a:pt x="542" y="267"/>
                  </a:lnTo>
                  <a:lnTo>
                    <a:pt x="537" y="267"/>
                  </a:lnTo>
                  <a:lnTo>
                    <a:pt x="537" y="267"/>
                  </a:lnTo>
                  <a:lnTo>
                    <a:pt x="533" y="267"/>
                  </a:lnTo>
                  <a:lnTo>
                    <a:pt x="533" y="267"/>
                  </a:lnTo>
                  <a:lnTo>
                    <a:pt x="533" y="267"/>
                  </a:lnTo>
                  <a:lnTo>
                    <a:pt x="533" y="267"/>
                  </a:lnTo>
                  <a:lnTo>
                    <a:pt x="537" y="262"/>
                  </a:lnTo>
                  <a:lnTo>
                    <a:pt x="537" y="262"/>
                  </a:lnTo>
                  <a:lnTo>
                    <a:pt x="537" y="262"/>
                  </a:lnTo>
                  <a:lnTo>
                    <a:pt x="542" y="262"/>
                  </a:lnTo>
                  <a:lnTo>
                    <a:pt x="542" y="262"/>
                  </a:lnTo>
                  <a:lnTo>
                    <a:pt x="546" y="258"/>
                  </a:lnTo>
                  <a:lnTo>
                    <a:pt x="551" y="258"/>
                  </a:lnTo>
                  <a:lnTo>
                    <a:pt x="551" y="258"/>
                  </a:lnTo>
                  <a:lnTo>
                    <a:pt x="551" y="258"/>
                  </a:lnTo>
                  <a:lnTo>
                    <a:pt x="555" y="258"/>
                  </a:lnTo>
                  <a:lnTo>
                    <a:pt x="560" y="258"/>
                  </a:lnTo>
                  <a:lnTo>
                    <a:pt x="560" y="258"/>
                  </a:lnTo>
                  <a:lnTo>
                    <a:pt x="564" y="258"/>
                  </a:lnTo>
                  <a:lnTo>
                    <a:pt x="564" y="258"/>
                  </a:lnTo>
                  <a:lnTo>
                    <a:pt x="564" y="258"/>
                  </a:lnTo>
                  <a:lnTo>
                    <a:pt x="560" y="258"/>
                  </a:lnTo>
                  <a:moveTo>
                    <a:pt x="944" y="308"/>
                  </a:moveTo>
                  <a:lnTo>
                    <a:pt x="944" y="308"/>
                  </a:lnTo>
                  <a:lnTo>
                    <a:pt x="939" y="312"/>
                  </a:lnTo>
                  <a:lnTo>
                    <a:pt x="939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5" y="312"/>
                  </a:lnTo>
                  <a:lnTo>
                    <a:pt x="930" y="312"/>
                  </a:lnTo>
                  <a:lnTo>
                    <a:pt x="930" y="312"/>
                  </a:lnTo>
                  <a:lnTo>
                    <a:pt x="926" y="312"/>
                  </a:lnTo>
                  <a:lnTo>
                    <a:pt x="926" y="312"/>
                  </a:lnTo>
                  <a:lnTo>
                    <a:pt x="930" y="312"/>
                  </a:lnTo>
                  <a:lnTo>
                    <a:pt x="930" y="308"/>
                  </a:lnTo>
                  <a:lnTo>
                    <a:pt x="935" y="308"/>
                  </a:lnTo>
                  <a:lnTo>
                    <a:pt x="939" y="308"/>
                  </a:lnTo>
                  <a:lnTo>
                    <a:pt x="944" y="303"/>
                  </a:lnTo>
                  <a:lnTo>
                    <a:pt x="948" y="299"/>
                  </a:lnTo>
                  <a:lnTo>
                    <a:pt x="948" y="299"/>
                  </a:lnTo>
                  <a:lnTo>
                    <a:pt x="948" y="303"/>
                  </a:lnTo>
                  <a:lnTo>
                    <a:pt x="948" y="303"/>
                  </a:lnTo>
                  <a:lnTo>
                    <a:pt x="948" y="308"/>
                  </a:lnTo>
                  <a:lnTo>
                    <a:pt x="944" y="308"/>
                  </a:lnTo>
                  <a:lnTo>
                    <a:pt x="944" y="308"/>
                  </a:lnTo>
                  <a:moveTo>
                    <a:pt x="930" y="289"/>
                  </a:moveTo>
                  <a:lnTo>
                    <a:pt x="930" y="289"/>
                  </a:lnTo>
                  <a:lnTo>
                    <a:pt x="930" y="289"/>
                  </a:lnTo>
                  <a:lnTo>
                    <a:pt x="935" y="289"/>
                  </a:lnTo>
                  <a:lnTo>
                    <a:pt x="935" y="289"/>
                  </a:lnTo>
                  <a:lnTo>
                    <a:pt x="935" y="294"/>
                  </a:lnTo>
                  <a:lnTo>
                    <a:pt x="935" y="294"/>
                  </a:lnTo>
                  <a:lnTo>
                    <a:pt x="935" y="294"/>
                  </a:lnTo>
                  <a:lnTo>
                    <a:pt x="930" y="294"/>
                  </a:lnTo>
                  <a:lnTo>
                    <a:pt x="930" y="294"/>
                  </a:lnTo>
                  <a:lnTo>
                    <a:pt x="930" y="294"/>
                  </a:lnTo>
                  <a:lnTo>
                    <a:pt x="935" y="299"/>
                  </a:lnTo>
                  <a:lnTo>
                    <a:pt x="935" y="299"/>
                  </a:lnTo>
                  <a:lnTo>
                    <a:pt x="930" y="299"/>
                  </a:lnTo>
                  <a:lnTo>
                    <a:pt x="930" y="303"/>
                  </a:lnTo>
                  <a:lnTo>
                    <a:pt x="930" y="303"/>
                  </a:lnTo>
                  <a:lnTo>
                    <a:pt x="930" y="308"/>
                  </a:lnTo>
                  <a:lnTo>
                    <a:pt x="930" y="308"/>
                  </a:lnTo>
                  <a:lnTo>
                    <a:pt x="930" y="308"/>
                  </a:lnTo>
                  <a:lnTo>
                    <a:pt x="930" y="308"/>
                  </a:lnTo>
                  <a:lnTo>
                    <a:pt x="926" y="308"/>
                  </a:lnTo>
                  <a:lnTo>
                    <a:pt x="926" y="303"/>
                  </a:lnTo>
                  <a:lnTo>
                    <a:pt x="926" y="303"/>
                  </a:lnTo>
                  <a:lnTo>
                    <a:pt x="926" y="308"/>
                  </a:lnTo>
                  <a:lnTo>
                    <a:pt x="926" y="308"/>
                  </a:lnTo>
                  <a:lnTo>
                    <a:pt x="921" y="308"/>
                  </a:lnTo>
                  <a:lnTo>
                    <a:pt x="926" y="308"/>
                  </a:lnTo>
                  <a:lnTo>
                    <a:pt x="926" y="308"/>
                  </a:lnTo>
                  <a:lnTo>
                    <a:pt x="926" y="308"/>
                  </a:lnTo>
                  <a:lnTo>
                    <a:pt x="926" y="308"/>
                  </a:lnTo>
                  <a:lnTo>
                    <a:pt x="926" y="312"/>
                  </a:lnTo>
                  <a:lnTo>
                    <a:pt x="926" y="312"/>
                  </a:lnTo>
                  <a:lnTo>
                    <a:pt x="926" y="312"/>
                  </a:lnTo>
                  <a:lnTo>
                    <a:pt x="921" y="312"/>
                  </a:lnTo>
                  <a:lnTo>
                    <a:pt x="921" y="312"/>
                  </a:lnTo>
                  <a:lnTo>
                    <a:pt x="921" y="312"/>
                  </a:lnTo>
                  <a:lnTo>
                    <a:pt x="926" y="312"/>
                  </a:lnTo>
                  <a:lnTo>
                    <a:pt x="926" y="312"/>
                  </a:lnTo>
                  <a:lnTo>
                    <a:pt x="921" y="317"/>
                  </a:lnTo>
                  <a:lnTo>
                    <a:pt x="921" y="317"/>
                  </a:lnTo>
                  <a:lnTo>
                    <a:pt x="921" y="317"/>
                  </a:lnTo>
                  <a:lnTo>
                    <a:pt x="917" y="317"/>
                  </a:lnTo>
                  <a:lnTo>
                    <a:pt x="917" y="321"/>
                  </a:lnTo>
                  <a:lnTo>
                    <a:pt x="917" y="321"/>
                  </a:lnTo>
                  <a:lnTo>
                    <a:pt x="917" y="321"/>
                  </a:lnTo>
                  <a:lnTo>
                    <a:pt x="917" y="321"/>
                  </a:lnTo>
                  <a:lnTo>
                    <a:pt x="912" y="321"/>
                  </a:lnTo>
                  <a:lnTo>
                    <a:pt x="912" y="321"/>
                  </a:lnTo>
                  <a:lnTo>
                    <a:pt x="912" y="321"/>
                  </a:lnTo>
                  <a:lnTo>
                    <a:pt x="912" y="321"/>
                  </a:lnTo>
                  <a:lnTo>
                    <a:pt x="917" y="317"/>
                  </a:lnTo>
                  <a:lnTo>
                    <a:pt x="917" y="317"/>
                  </a:lnTo>
                  <a:lnTo>
                    <a:pt x="912" y="317"/>
                  </a:lnTo>
                  <a:lnTo>
                    <a:pt x="912" y="317"/>
                  </a:lnTo>
                  <a:lnTo>
                    <a:pt x="912" y="317"/>
                  </a:lnTo>
                  <a:lnTo>
                    <a:pt x="912" y="317"/>
                  </a:lnTo>
                  <a:lnTo>
                    <a:pt x="917" y="317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912" y="312"/>
                  </a:lnTo>
                  <a:lnTo>
                    <a:pt x="912" y="317"/>
                  </a:lnTo>
                  <a:lnTo>
                    <a:pt x="912" y="317"/>
                  </a:lnTo>
                  <a:lnTo>
                    <a:pt x="912" y="312"/>
                  </a:lnTo>
                  <a:lnTo>
                    <a:pt x="912" y="308"/>
                  </a:lnTo>
                  <a:lnTo>
                    <a:pt x="912" y="308"/>
                  </a:lnTo>
                  <a:lnTo>
                    <a:pt x="917" y="308"/>
                  </a:lnTo>
                  <a:lnTo>
                    <a:pt x="917" y="308"/>
                  </a:lnTo>
                  <a:lnTo>
                    <a:pt x="917" y="308"/>
                  </a:lnTo>
                  <a:lnTo>
                    <a:pt x="917" y="308"/>
                  </a:lnTo>
                  <a:lnTo>
                    <a:pt x="917" y="308"/>
                  </a:lnTo>
                  <a:lnTo>
                    <a:pt x="921" y="303"/>
                  </a:lnTo>
                  <a:lnTo>
                    <a:pt x="921" y="303"/>
                  </a:lnTo>
                  <a:lnTo>
                    <a:pt x="921" y="303"/>
                  </a:lnTo>
                  <a:lnTo>
                    <a:pt x="917" y="303"/>
                  </a:lnTo>
                  <a:lnTo>
                    <a:pt x="917" y="303"/>
                  </a:lnTo>
                  <a:lnTo>
                    <a:pt x="917" y="303"/>
                  </a:lnTo>
                  <a:lnTo>
                    <a:pt x="921" y="303"/>
                  </a:lnTo>
                  <a:lnTo>
                    <a:pt x="917" y="303"/>
                  </a:lnTo>
                  <a:lnTo>
                    <a:pt x="917" y="303"/>
                  </a:lnTo>
                  <a:lnTo>
                    <a:pt x="917" y="299"/>
                  </a:lnTo>
                  <a:lnTo>
                    <a:pt x="917" y="299"/>
                  </a:lnTo>
                  <a:lnTo>
                    <a:pt x="917" y="299"/>
                  </a:lnTo>
                  <a:lnTo>
                    <a:pt x="921" y="299"/>
                  </a:lnTo>
                  <a:lnTo>
                    <a:pt x="921" y="299"/>
                  </a:lnTo>
                  <a:lnTo>
                    <a:pt x="921" y="299"/>
                  </a:lnTo>
                  <a:lnTo>
                    <a:pt x="921" y="299"/>
                  </a:lnTo>
                  <a:lnTo>
                    <a:pt x="921" y="299"/>
                  </a:lnTo>
                  <a:lnTo>
                    <a:pt x="926" y="299"/>
                  </a:lnTo>
                  <a:lnTo>
                    <a:pt x="926" y="299"/>
                  </a:lnTo>
                  <a:lnTo>
                    <a:pt x="926" y="299"/>
                  </a:lnTo>
                  <a:lnTo>
                    <a:pt x="926" y="294"/>
                  </a:lnTo>
                  <a:lnTo>
                    <a:pt x="926" y="294"/>
                  </a:lnTo>
                  <a:lnTo>
                    <a:pt x="926" y="294"/>
                  </a:lnTo>
                  <a:lnTo>
                    <a:pt x="921" y="299"/>
                  </a:lnTo>
                  <a:lnTo>
                    <a:pt x="921" y="294"/>
                  </a:lnTo>
                  <a:lnTo>
                    <a:pt x="921" y="294"/>
                  </a:lnTo>
                  <a:lnTo>
                    <a:pt x="926" y="294"/>
                  </a:lnTo>
                  <a:lnTo>
                    <a:pt x="926" y="294"/>
                  </a:lnTo>
                  <a:lnTo>
                    <a:pt x="926" y="294"/>
                  </a:lnTo>
                  <a:lnTo>
                    <a:pt x="926" y="289"/>
                  </a:lnTo>
                  <a:lnTo>
                    <a:pt x="930" y="289"/>
                  </a:lnTo>
                  <a:lnTo>
                    <a:pt x="930" y="289"/>
                  </a:lnTo>
                  <a:moveTo>
                    <a:pt x="944" y="294"/>
                  </a:moveTo>
                  <a:lnTo>
                    <a:pt x="944" y="294"/>
                  </a:lnTo>
                  <a:lnTo>
                    <a:pt x="939" y="299"/>
                  </a:lnTo>
                  <a:lnTo>
                    <a:pt x="939" y="299"/>
                  </a:lnTo>
                  <a:lnTo>
                    <a:pt x="939" y="299"/>
                  </a:lnTo>
                  <a:lnTo>
                    <a:pt x="935" y="299"/>
                  </a:lnTo>
                  <a:lnTo>
                    <a:pt x="935" y="299"/>
                  </a:lnTo>
                  <a:lnTo>
                    <a:pt x="935" y="299"/>
                  </a:lnTo>
                  <a:lnTo>
                    <a:pt x="935" y="299"/>
                  </a:lnTo>
                  <a:lnTo>
                    <a:pt x="939" y="299"/>
                  </a:lnTo>
                  <a:lnTo>
                    <a:pt x="939" y="299"/>
                  </a:lnTo>
                  <a:lnTo>
                    <a:pt x="935" y="294"/>
                  </a:lnTo>
                  <a:lnTo>
                    <a:pt x="935" y="294"/>
                  </a:lnTo>
                  <a:lnTo>
                    <a:pt x="935" y="294"/>
                  </a:lnTo>
                  <a:lnTo>
                    <a:pt x="939" y="294"/>
                  </a:lnTo>
                  <a:lnTo>
                    <a:pt x="939" y="294"/>
                  </a:lnTo>
                  <a:lnTo>
                    <a:pt x="939" y="294"/>
                  </a:lnTo>
                  <a:lnTo>
                    <a:pt x="944" y="289"/>
                  </a:lnTo>
                  <a:lnTo>
                    <a:pt x="944" y="289"/>
                  </a:lnTo>
                  <a:lnTo>
                    <a:pt x="948" y="289"/>
                  </a:lnTo>
                  <a:lnTo>
                    <a:pt x="948" y="289"/>
                  </a:lnTo>
                  <a:lnTo>
                    <a:pt x="948" y="289"/>
                  </a:lnTo>
                  <a:lnTo>
                    <a:pt x="948" y="294"/>
                  </a:lnTo>
                  <a:lnTo>
                    <a:pt x="944" y="294"/>
                  </a:lnTo>
                  <a:moveTo>
                    <a:pt x="935" y="280"/>
                  </a:moveTo>
                  <a:lnTo>
                    <a:pt x="935" y="280"/>
                  </a:lnTo>
                  <a:lnTo>
                    <a:pt x="935" y="280"/>
                  </a:lnTo>
                  <a:lnTo>
                    <a:pt x="939" y="280"/>
                  </a:lnTo>
                  <a:lnTo>
                    <a:pt x="935" y="280"/>
                  </a:lnTo>
                  <a:lnTo>
                    <a:pt x="935" y="285"/>
                  </a:lnTo>
                  <a:lnTo>
                    <a:pt x="935" y="285"/>
                  </a:lnTo>
                  <a:lnTo>
                    <a:pt x="935" y="285"/>
                  </a:lnTo>
                  <a:lnTo>
                    <a:pt x="935" y="285"/>
                  </a:lnTo>
                  <a:lnTo>
                    <a:pt x="930" y="285"/>
                  </a:lnTo>
                  <a:lnTo>
                    <a:pt x="930" y="289"/>
                  </a:lnTo>
                  <a:lnTo>
                    <a:pt x="926" y="289"/>
                  </a:lnTo>
                  <a:lnTo>
                    <a:pt x="921" y="289"/>
                  </a:lnTo>
                  <a:lnTo>
                    <a:pt x="921" y="294"/>
                  </a:lnTo>
                  <a:lnTo>
                    <a:pt x="921" y="294"/>
                  </a:lnTo>
                  <a:lnTo>
                    <a:pt x="921" y="294"/>
                  </a:lnTo>
                  <a:lnTo>
                    <a:pt x="921" y="294"/>
                  </a:lnTo>
                  <a:lnTo>
                    <a:pt x="921" y="294"/>
                  </a:lnTo>
                  <a:lnTo>
                    <a:pt x="917" y="294"/>
                  </a:lnTo>
                  <a:lnTo>
                    <a:pt x="917" y="294"/>
                  </a:lnTo>
                  <a:lnTo>
                    <a:pt x="921" y="289"/>
                  </a:lnTo>
                  <a:lnTo>
                    <a:pt x="926" y="285"/>
                  </a:lnTo>
                  <a:lnTo>
                    <a:pt x="926" y="285"/>
                  </a:lnTo>
                  <a:lnTo>
                    <a:pt x="926" y="285"/>
                  </a:lnTo>
                  <a:lnTo>
                    <a:pt x="926" y="285"/>
                  </a:lnTo>
                  <a:lnTo>
                    <a:pt x="930" y="285"/>
                  </a:lnTo>
                  <a:lnTo>
                    <a:pt x="930" y="280"/>
                  </a:lnTo>
                  <a:lnTo>
                    <a:pt x="930" y="280"/>
                  </a:lnTo>
                  <a:lnTo>
                    <a:pt x="930" y="280"/>
                  </a:lnTo>
                  <a:lnTo>
                    <a:pt x="935" y="276"/>
                  </a:lnTo>
                  <a:lnTo>
                    <a:pt x="935" y="276"/>
                  </a:lnTo>
                  <a:lnTo>
                    <a:pt x="939" y="280"/>
                  </a:lnTo>
                  <a:lnTo>
                    <a:pt x="939" y="280"/>
                  </a:lnTo>
                  <a:lnTo>
                    <a:pt x="935" y="280"/>
                  </a:lnTo>
                  <a:moveTo>
                    <a:pt x="948" y="276"/>
                  </a:moveTo>
                  <a:lnTo>
                    <a:pt x="948" y="276"/>
                  </a:lnTo>
                  <a:lnTo>
                    <a:pt x="948" y="280"/>
                  </a:lnTo>
                  <a:lnTo>
                    <a:pt x="948" y="276"/>
                  </a:lnTo>
                  <a:lnTo>
                    <a:pt x="948" y="276"/>
                  </a:lnTo>
                  <a:lnTo>
                    <a:pt x="948" y="280"/>
                  </a:lnTo>
                  <a:lnTo>
                    <a:pt x="948" y="280"/>
                  </a:lnTo>
                  <a:lnTo>
                    <a:pt x="948" y="280"/>
                  </a:lnTo>
                  <a:lnTo>
                    <a:pt x="948" y="280"/>
                  </a:lnTo>
                  <a:lnTo>
                    <a:pt x="948" y="280"/>
                  </a:lnTo>
                  <a:lnTo>
                    <a:pt x="944" y="285"/>
                  </a:lnTo>
                  <a:lnTo>
                    <a:pt x="944" y="285"/>
                  </a:lnTo>
                  <a:lnTo>
                    <a:pt x="944" y="285"/>
                  </a:lnTo>
                  <a:lnTo>
                    <a:pt x="944" y="285"/>
                  </a:lnTo>
                  <a:lnTo>
                    <a:pt x="944" y="285"/>
                  </a:lnTo>
                  <a:lnTo>
                    <a:pt x="944" y="285"/>
                  </a:lnTo>
                  <a:lnTo>
                    <a:pt x="944" y="280"/>
                  </a:lnTo>
                  <a:lnTo>
                    <a:pt x="944" y="280"/>
                  </a:lnTo>
                  <a:lnTo>
                    <a:pt x="944" y="280"/>
                  </a:lnTo>
                  <a:lnTo>
                    <a:pt x="944" y="280"/>
                  </a:lnTo>
                  <a:lnTo>
                    <a:pt x="944" y="285"/>
                  </a:lnTo>
                  <a:lnTo>
                    <a:pt x="944" y="285"/>
                  </a:lnTo>
                  <a:lnTo>
                    <a:pt x="944" y="285"/>
                  </a:lnTo>
                  <a:lnTo>
                    <a:pt x="939" y="285"/>
                  </a:lnTo>
                  <a:lnTo>
                    <a:pt x="939" y="285"/>
                  </a:lnTo>
                  <a:lnTo>
                    <a:pt x="939" y="285"/>
                  </a:lnTo>
                  <a:lnTo>
                    <a:pt x="939" y="289"/>
                  </a:lnTo>
                  <a:lnTo>
                    <a:pt x="939" y="289"/>
                  </a:lnTo>
                  <a:lnTo>
                    <a:pt x="939" y="289"/>
                  </a:lnTo>
                  <a:lnTo>
                    <a:pt x="935" y="289"/>
                  </a:lnTo>
                  <a:lnTo>
                    <a:pt x="935" y="289"/>
                  </a:lnTo>
                  <a:lnTo>
                    <a:pt x="935" y="285"/>
                  </a:lnTo>
                  <a:lnTo>
                    <a:pt x="935" y="285"/>
                  </a:lnTo>
                  <a:lnTo>
                    <a:pt x="935" y="285"/>
                  </a:lnTo>
                  <a:lnTo>
                    <a:pt x="935" y="285"/>
                  </a:lnTo>
                  <a:lnTo>
                    <a:pt x="939" y="280"/>
                  </a:lnTo>
                  <a:lnTo>
                    <a:pt x="939" y="280"/>
                  </a:lnTo>
                  <a:lnTo>
                    <a:pt x="939" y="280"/>
                  </a:lnTo>
                  <a:lnTo>
                    <a:pt x="939" y="280"/>
                  </a:lnTo>
                  <a:lnTo>
                    <a:pt x="939" y="276"/>
                  </a:lnTo>
                  <a:lnTo>
                    <a:pt x="939" y="276"/>
                  </a:lnTo>
                  <a:lnTo>
                    <a:pt x="939" y="276"/>
                  </a:lnTo>
                  <a:lnTo>
                    <a:pt x="944" y="276"/>
                  </a:lnTo>
                  <a:lnTo>
                    <a:pt x="944" y="276"/>
                  </a:lnTo>
                  <a:lnTo>
                    <a:pt x="948" y="276"/>
                  </a:lnTo>
                  <a:moveTo>
                    <a:pt x="935" y="267"/>
                  </a:moveTo>
                  <a:lnTo>
                    <a:pt x="935" y="267"/>
                  </a:lnTo>
                  <a:lnTo>
                    <a:pt x="935" y="271"/>
                  </a:lnTo>
                  <a:lnTo>
                    <a:pt x="935" y="271"/>
                  </a:lnTo>
                  <a:lnTo>
                    <a:pt x="930" y="276"/>
                  </a:lnTo>
                  <a:lnTo>
                    <a:pt x="930" y="280"/>
                  </a:lnTo>
                  <a:lnTo>
                    <a:pt x="926" y="280"/>
                  </a:lnTo>
                  <a:lnTo>
                    <a:pt x="926" y="280"/>
                  </a:lnTo>
                  <a:lnTo>
                    <a:pt x="926" y="285"/>
                  </a:lnTo>
                  <a:lnTo>
                    <a:pt x="926" y="285"/>
                  </a:lnTo>
                  <a:lnTo>
                    <a:pt x="921" y="285"/>
                  </a:lnTo>
                  <a:lnTo>
                    <a:pt x="921" y="285"/>
                  </a:lnTo>
                  <a:lnTo>
                    <a:pt x="921" y="285"/>
                  </a:lnTo>
                  <a:lnTo>
                    <a:pt x="917" y="289"/>
                  </a:lnTo>
                  <a:lnTo>
                    <a:pt x="917" y="289"/>
                  </a:lnTo>
                  <a:lnTo>
                    <a:pt x="917" y="289"/>
                  </a:lnTo>
                  <a:lnTo>
                    <a:pt x="917" y="289"/>
                  </a:lnTo>
                  <a:lnTo>
                    <a:pt x="917" y="289"/>
                  </a:lnTo>
                  <a:lnTo>
                    <a:pt x="917" y="289"/>
                  </a:lnTo>
                  <a:lnTo>
                    <a:pt x="917" y="285"/>
                  </a:lnTo>
                  <a:lnTo>
                    <a:pt x="917" y="285"/>
                  </a:lnTo>
                  <a:lnTo>
                    <a:pt x="921" y="285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80"/>
                  </a:lnTo>
                  <a:lnTo>
                    <a:pt x="921" y="276"/>
                  </a:lnTo>
                  <a:lnTo>
                    <a:pt x="921" y="280"/>
                  </a:lnTo>
                  <a:lnTo>
                    <a:pt x="921" y="276"/>
                  </a:lnTo>
                  <a:lnTo>
                    <a:pt x="921" y="276"/>
                  </a:lnTo>
                  <a:lnTo>
                    <a:pt x="921" y="276"/>
                  </a:lnTo>
                  <a:lnTo>
                    <a:pt x="921" y="276"/>
                  </a:lnTo>
                  <a:lnTo>
                    <a:pt x="926" y="276"/>
                  </a:lnTo>
                  <a:lnTo>
                    <a:pt x="926" y="276"/>
                  </a:lnTo>
                  <a:lnTo>
                    <a:pt x="926" y="276"/>
                  </a:lnTo>
                  <a:lnTo>
                    <a:pt x="926" y="271"/>
                  </a:lnTo>
                  <a:lnTo>
                    <a:pt x="930" y="271"/>
                  </a:lnTo>
                  <a:lnTo>
                    <a:pt x="930" y="271"/>
                  </a:lnTo>
                  <a:lnTo>
                    <a:pt x="930" y="271"/>
                  </a:lnTo>
                  <a:lnTo>
                    <a:pt x="921" y="271"/>
                  </a:lnTo>
                  <a:lnTo>
                    <a:pt x="921" y="271"/>
                  </a:lnTo>
                  <a:lnTo>
                    <a:pt x="921" y="271"/>
                  </a:lnTo>
                  <a:lnTo>
                    <a:pt x="921" y="271"/>
                  </a:lnTo>
                  <a:lnTo>
                    <a:pt x="921" y="271"/>
                  </a:lnTo>
                  <a:lnTo>
                    <a:pt x="926" y="271"/>
                  </a:lnTo>
                  <a:lnTo>
                    <a:pt x="926" y="267"/>
                  </a:lnTo>
                  <a:lnTo>
                    <a:pt x="926" y="267"/>
                  </a:lnTo>
                  <a:lnTo>
                    <a:pt x="930" y="267"/>
                  </a:lnTo>
                  <a:lnTo>
                    <a:pt x="930" y="267"/>
                  </a:lnTo>
                  <a:lnTo>
                    <a:pt x="930" y="267"/>
                  </a:lnTo>
                  <a:lnTo>
                    <a:pt x="930" y="267"/>
                  </a:lnTo>
                  <a:lnTo>
                    <a:pt x="935" y="267"/>
                  </a:lnTo>
                  <a:lnTo>
                    <a:pt x="935" y="267"/>
                  </a:lnTo>
                  <a:lnTo>
                    <a:pt x="935" y="267"/>
                  </a:lnTo>
                  <a:lnTo>
                    <a:pt x="935" y="267"/>
                  </a:lnTo>
                  <a:lnTo>
                    <a:pt x="935" y="267"/>
                  </a:lnTo>
                  <a:lnTo>
                    <a:pt x="935" y="267"/>
                  </a:lnTo>
                  <a:moveTo>
                    <a:pt x="948" y="253"/>
                  </a:moveTo>
                  <a:lnTo>
                    <a:pt x="948" y="253"/>
                  </a:lnTo>
                  <a:lnTo>
                    <a:pt x="948" y="253"/>
                  </a:lnTo>
                  <a:lnTo>
                    <a:pt x="948" y="253"/>
                  </a:lnTo>
                  <a:lnTo>
                    <a:pt x="944" y="253"/>
                  </a:lnTo>
                  <a:lnTo>
                    <a:pt x="944" y="253"/>
                  </a:lnTo>
                  <a:lnTo>
                    <a:pt x="944" y="258"/>
                  </a:lnTo>
                  <a:lnTo>
                    <a:pt x="944" y="258"/>
                  </a:lnTo>
                  <a:lnTo>
                    <a:pt x="944" y="258"/>
                  </a:lnTo>
                  <a:lnTo>
                    <a:pt x="948" y="253"/>
                  </a:lnTo>
                  <a:lnTo>
                    <a:pt x="948" y="253"/>
                  </a:lnTo>
                  <a:lnTo>
                    <a:pt x="948" y="253"/>
                  </a:lnTo>
                  <a:lnTo>
                    <a:pt x="953" y="253"/>
                  </a:lnTo>
                  <a:lnTo>
                    <a:pt x="953" y="258"/>
                  </a:lnTo>
                  <a:lnTo>
                    <a:pt x="953" y="258"/>
                  </a:lnTo>
                  <a:lnTo>
                    <a:pt x="953" y="258"/>
                  </a:lnTo>
                  <a:lnTo>
                    <a:pt x="948" y="262"/>
                  </a:lnTo>
                  <a:lnTo>
                    <a:pt x="944" y="262"/>
                  </a:lnTo>
                  <a:lnTo>
                    <a:pt x="944" y="262"/>
                  </a:lnTo>
                  <a:lnTo>
                    <a:pt x="944" y="258"/>
                  </a:lnTo>
                  <a:lnTo>
                    <a:pt x="944" y="262"/>
                  </a:lnTo>
                  <a:lnTo>
                    <a:pt x="944" y="262"/>
                  </a:lnTo>
                  <a:lnTo>
                    <a:pt x="944" y="262"/>
                  </a:lnTo>
                  <a:lnTo>
                    <a:pt x="944" y="262"/>
                  </a:lnTo>
                  <a:lnTo>
                    <a:pt x="944" y="262"/>
                  </a:lnTo>
                  <a:lnTo>
                    <a:pt x="939" y="267"/>
                  </a:lnTo>
                  <a:lnTo>
                    <a:pt x="939" y="267"/>
                  </a:lnTo>
                  <a:lnTo>
                    <a:pt x="939" y="262"/>
                  </a:lnTo>
                  <a:lnTo>
                    <a:pt x="939" y="262"/>
                  </a:lnTo>
                  <a:lnTo>
                    <a:pt x="935" y="262"/>
                  </a:lnTo>
                  <a:lnTo>
                    <a:pt x="935" y="262"/>
                  </a:lnTo>
                  <a:lnTo>
                    <a:pt x="935" y="262"/>
                  </a:lnTo>
                  <a:lnTo>
                    <a:pt x="930" y="267"/>
                  </a:lnTo>
                  <a:lnTo>
                    <a:pt x="930" y="267"/>
                  </a:lnTo>
                  <a:lnTo>
                    <a:pt x="926" y="267"/>
                  </a:lnTo>
                  <a:lnTo>
                    <a:pt x="930" y="262"/>
                  </a:lnTo>
                  <a:lnTo>
                    <a:pt x="930" y="262"/>
                  </a:lnTo>
                  <a:lnTo>
                    <a:pt x="930" y="258"/>
                  </a:lnTo>
                  <a:lnTo>
                    <a:pt x="930" y="258"/>
                  </a:lnTo>
                  <a:lnTo>
                    <a:pt x="930" y="253"/>
                  </a:lnTo>
                  <a:lnTo>
                    <a:pt x="935" y="253"/>
                  </a:lnTo>
                  <a:lnTo>
                    <a:pt x="935" y="253"/>
                  </a:lnTo>
                  <a:lnTo>
                    <a:pt x="935" y="253"/>
                  </a:lnTo>
                  <a:lnTo>
                    <a:pt x="939" y="253"/>
                  </a:lnTo>
                  <a:lnTo>
                    <a:pt x="939" y="249"/>
                  </a:lnTo>
                  <a:lnTo>
                    <a:pt x="939" y="253"/>
                  </a:lnTo>
                  <a:lnTo>
                    <a:pt x="939" y="253"/>
                  </a:lnTo>
                  <a:lnTo>
                    <a:pt x="939" y="253"/>
                  </a:lnTo>
                  <a:lnTo>
                    <a:pt x="944" y="253"/>
                  </a:lnTo>
                  <a:lnTo>
                    <a:pt x="944" y="253"/>
                  </a:lnTo>
                  <a:lnTo>
                    <a:pt x="944" y="253"/>
                  </a:lnTo>
                  <a:lnTo>
                    <a:pt x="948" y="253"/>
                  </a:lnTo>
                  <a:lnTo>
                    <a:pt x="948" y="249"/>
                  </a:lnTo>
                  <a:lnTo>
                    <a:pt x="948" y="253"/>
                  </a:lnTo>
                  <a:moveTo>
                    <a:pt x="957" y="253"/>
                  </a:moveTo>
                  <a:lnTo>
                    <a:pt x="957" y="253"/>
                  </a:lnTo>
                  <a:lnTo>
                    <a:pt x="962" y="253"/>
                  </a:lnTo>
                  <a:lnTo>
                    <a:pt x="962" y="253"/>
                  </a:lnTo>
                  <a:lnTo>
                    <a:pt x="962" y="258"/>
                  </a:lnTo>
                  <a:lnTo>
                    <a:pt x="962" y="262"/>
                  </a:lnTo>
                  <a:lnTo>
                    <a:pt x="957" y="262"/>
                  </a:lnTo>
                  <a:lnTo>
                    <a:pt x="957" y="262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57" y="262"/>
                  </a:lnTo>
                  <a:lnTo>
                    <a:pt x="957" y="262"/>
                  </a:lnTo>
                  <a:lnTo>
                    <a:pt x="957" y="262"/>
                  </a:lnTo>
                  <a:lnTo>
                    <a:pt x="957" y="262"/>
                  </a:lnTo>
                  <a:lnTo>
                    <a:pt x="962" y="258"/>
                  </a:lnTo>
                  <a:lnTo>
                    <a:pt x="962" y="258"/>
                  </a:lnTo>
                  <a:lnTo>
                    <a:pt x="962" y="258"/>
                  </a:lnTo>
                  <a:lnTo>
                    <a:pt x="962" y="258"/>
                  </a:lnTo>
                  <a:lnTo>
                    <a:pt x="962" y="258"/>
                  </a:lnTo>
                  <a:lnTo>
                    <a:pt x="957" y="258"/>
                  </a:lnTo>
                  <a:lnTo>
                    <a:pt x="957" y="258"/>
                  </a:lnTo>
                  <a:lnTo>
                    <a:pt x="957" y="262"/>
                  </a:lnTo>
                  <a:lnTo>
                    <a:pt x="953" y="262"/>
                  </a:lnTo>
                  <a:lnTo>
                    <a:pt x="953" y="267"/>
                  </a:lnTo>
                  <a:lnTo>
                    <a:pt x="953" y="267"/>
                  </a:lnTo>
                  <a:lnTo>
                    <a:pt x="953" y="267"/>
                  </a:lnTo>
                  <a:lnTo>
                    <a:pt x="948" y="267"/>
                  </a:lnTo>
                  <a:lnTo>
                    <a:pt x="948" y="271"/>
                  </a:lnTo>
                  <a:lnTo>
                    <a:pt x="948" y="271"/>
                  </a:lnTo>
                  <a:lnTo>
                    <a:pt x="948" y="271"/>
                  </a:lnTo>
                  <a:lnTo>
                    <a:pt x="944" y="271"/>
                  </a:lnTo>
                  <a:lnTo>
                    <a:pt x="939" y="271"/>
                  </a:lnTo>
                  <a:lnTo>
                    <a:pt x="935" y="276"/>
                  </a:lnTo>
                  <a:lnTo>
                    <a:pt x="935" y="276"/>
                  </a:lnTo>
                  <a:lnTo>
                    <a:pt x="935" y="276"/>
                  </a:lnTo>
                  <a:lnTo>
                    <a:pt x="935" y="276"/>
                  </a:lnTo>
                  <a:lnTo>
                    <a:pt x="935" y="271"/>
                  </a:lnTo>
                  <a:lnTo>
                    <a:pt x="939" y="271"/>
                  </a:lnTo>
                  <a:lnTo>
                    <a:pt x="939" y="271"/>
                  </a:lnTo>
                  <a:lnTo>
                    <a:pt x="944" y="267"/>
                  </a:lnTo>
                  <a:lnTo>
                    <a:pt x="944" y="267"/>
                  </a:lnTo>
                  <a:lnTo>
                    <a:pt x="944" y="267"/>
                  </a:lnTo>
                  <a:lnTo>
                    <a:pt x="948" y="262"/>
                  </a:lnTo>
                  <a:lnTo>
                    <a:pt x="948" y="262"/>
                  </a:lnTo>
                  <a:lnTo>
                    <a:pt x="953" y="258"/>
                  </a:lnTo>
                  <a:lnTo>
                    <a:pt x="953" y="258"/>
                  </a:lnTo>
                  <a:lnTo>
                    <a:pt x="957" y="253"/>
                  </a:lnTo>
                  <a:lnTo>
                    <a:pt x="957" y="253"/>
                  </a:lnTo>
                  <a:lnTo>
                    <a:pt x="957" y="253"/>
                  </a:lnTo>
                  <a:lnTo>
                    <a:pt x="957" y="253"/>
                  </a:lnTo>
                  <a:lnTo>
                    <a:pt x="962" y="249"/>
                  </a:lnTo>
                  <a:lnTo>
                    <a:pt x="962" y="253"/>
                  </a:lnTo>
                  <a:lnTo>
                    <a:pt x="957" y="253"/>
                  </a:lnTo>
                  <a:lnTo>
                    <a:pt x="957" y="253"/>
                  </a:lnTo>
                  <a:moveTo>
                    <a:pt x="768" y="222"/>
                  </a:moveTo>
                  <a:lnTo>
                    <a:pt x="768" y="222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72" y="222"/>
                  </a:lnTo>
                  <a:lnTo>
                    <a:pt x="772" y="222"/>
                  </a:lnTo>
                  <a:lnTo>
                    <a:pt x="772" y="222"/>
                  </a:lnTo>
                  <a:lnTo>
                    <a:pt x="772" y="222"/>
                  </a:lnTo>
                  <a:lnTo>
                    <a:pt x="772" y="222"/>
                  </a:lnTo>
                  <a:lnTo>
                    <a:pt x="772" y="222"/>
                  </a:lnTo>
                  <a:lnTo>
                    <a:pt x="772" y="222"/>
                  </a:lnTo>
                  <a:lnTo>
                    <a:pt x="768" y="222"/>
                  </a:lnTo>
                  <a:lnTo>
                    <a:pt x="768" y="226"/>
                  </a:lnTo>
                  <a:lnTo>
                    <a:pt x="768" y="226"/>
                  </a:lnTo>
                  <a:lnTo>
                    <a:pt x="768" y="226"/>
                  </a:lnTo>
                  <a:lnTo>
                    <a:pt x="768" y="226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8" y="222"/>
                  </a:lnTo>
                  <a:lnTo>
                    <a:pt x="763" y="222"/>
                  </a:lnTo>
                  <a:lnTo>
                    <a:pt x="763" y="222"/>
                  </a:lnTo>
                  <a:lnTo>
                    <a:pt x="763" y="226"/>
                  </a:lnTo>
                  <a:lnTo>
                    <a:pt x="763" y="226"/>
                  </a:lnTo>
                  <a:lnTo>
                    <a:pt x="763" y="226"/>
                  </a:lnTo>
                  <a:lnTo>
                    <a:pt x="763" y="226"/>
                  </a:lnTo>
                  <a:lnTo>
                    <a:pt x="759" y="226"/>
                  </a:lnTo>
                  <a:lnTo>
                    <a:pt x="759" y="226"/>
                  </a:lnTo>
                  <a:lnTo>
                    <a:pt x="763" y="222"/>
                  </a:lnTo>
                  <a:lnTo>
                    <a:pt x="759" y="222"/>
                  </a:lnTo>
                  <a:lnTo>
                    <a:pt x="759" y="226"/>
                  </a:lnTo>
                  <a:lnTo>
                    <a:pt x="759" y="226"/>
                  </a:lnTo>
                  <a:lnTo>
                    <a:pt x="754" y="226"/>
                  </a:lnTo>
                  <a:lnTo>
                    <a:pt x="754" y="226"/>
                  </a:lnTo>
                  <a:lnTo>
                    <a:pt x="754" y="226"/>
                  </a:lnTo>
                  <a:lnTo>
                    <a:pt x="754" y="226"/>
                  </a:lnTo>
                  <a:lnTo>
                    <a:pt x="754" y="226"/>
                  </a:lnTo>
                  <a:lnTo>
                    <a:pt x="750" y="226"/>
                  </a:lnTo>
                  <a:lnTo>
                    <a:pt x="750" y="222"/>
                  </a:lnTo>
                  <a:lnTo>
                    <a:pt x="759" y="222"/>
                  </a:lnTo>
                  <a:lnTo>
                    <a:pt x="759" y="222"/>
                  </a:lnTo>
                  <a:lnTo>
                    <a:pt x="759" y="222"/>
                  </a:lnTo>
                  <a:lnTo>
                    <a:pt x="763" y="222"/>
                  </a:lnTo>
                  <a:lnTo>
                    <a:pt x="763" y="222"/>
                  </a:lnTo>
                  <a:lnTo>
                    <a:pt x="763" y="222"/>
                  </a:lnTo>
                  <a:lnTo>
                    <a:pt x="763" y="217"/>
                  </a:lnTo>
                  <a:lnTo>
                    <a:pt x="763" y="217"/>
                  </a:lnTo>
                  <a:lnTo>
                    <a:pt x="768" y="217"/>
                  </a:lnTo>
                  <a:lnTo>
                    <a:pt x="768" y="217"/>
                  </a:lnTo>
                  <a:lnTo>
                    <a:pt x="768" y="217"/>
                  </a:lnTo>
                  <a:lnTo>
                    <a:pt x="768" y="222"/>
                  </a:lnTo>
                  <a:lnTo>
                    <a:pt x="768" y="222"/>
                  </a:lnTo>
                  <a:moveTo>
                    <a:pt x="682" y="158"/>
                  </a:moveTo>
                  <a:lnTo>
                    <a:pt x="682" y="158"/>
                  </a:lnTo>
                  <a:lnTo>
                    <a:pt x="682" y="158"/>
                  </a:lnTo>
                  <a:lnTo>
                    <a:pt x="682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77" y="167"/>
                  </a:lnTo>
                  <a:lnTo>
                    <a:pt x="677" y="167"/>
                  </a:lnTo>
                  <a:lnTo>
                    <a:pt x="677" y="167"/>
                  </a:lnTo>
                  <a:lnTo>
                    <a:pt x="677" y="167"/>
                  </a:lnTo>
                  <a:lnTo>
                    <a:pt x="673" y="167"/>
                  </a:lnTo>
                  <a:lnTo>
                    <a:pt x="673" y="167"/>
                  </a:lnTo>
                  <a:lnTo>
                    <a:pt x="668" y="167"/>
                  </a:lnTo>
                  <a:lnTo>
                    <a:pt x="668" y="167"/>
                  </a:lnTo>
                  <a:lnTo>
                    <a:pt x="668" y="172"/>
                  </a:lnTo>
                  <a:lnTo>
                    <a:pt x="664" y="172"/>
                  </a:lnTo>
                  <a:lnTo>
                    <a:pt x="664" y="172"/>
                  </a:lnTo>
                  <a:lnTo>
                    <a:pt x="668" y="167"/>
                  </a:lnTo>
                  <a:lnTo>
                    <a:pt x="664" y="167"/>
                  </a:lnTo>
                  <a:lnTo>
                    <a:pt x="664" y="167"/>
                  </a:lnTo>
                  <a:lnTo>
                    <a:pt x="664" y="163"/>
                  </a:lnTo>
                  <a:lnTo>
                    <a:pt x="664" y="163"/>
                  </a:lnTo>
                  <a:lnTo>
                    <a:pt x="664" y="163"/>
                  </a:lnTo>
                  <a:lnTo>
                    <a:pt x="664" y="158"/>
                  </a:lnTo>
                  <a:lnTo>
                    <a:pt x="668" y="158"/>
                  </a:lnTo>
                  <a:lnTo>
                    <a:pt x="668" y="158"/>
                  </a:lnTo>
                  <a:lnTo>
                    <a:pt x="673" y="163"/>
                  </a:lnTo>
                  <a:lnTo>
                    <a:pt x="673" y="158"/>
                  </a:lnTo>
                  <a:lnTo>
                    <a:pt x="677" y="158"/>
                  </a:lnTo>
                  <a:lnTo>
                    <a:pt x="677" y="158"/>
                  </a:lnTo>
                  <a:lnTo>
                    <a:pt x="682" y="158"/>
                  </a:lnTo>
                  <a:lnTo>
                    <a:pt x="682" y="158"/>
                  </a:lnTo>
                  <a:lnTo>
                    <a:pt x="682" y="158"/>
                  </a:lnTo>
                  <a:lnTo>
                    <a:pt x="682" y="158"/>
                  </a:lnTo>
                  <a:lnTo>
                    <a:pt x="682" y="158"/>
                  </a:lnTo>
                  <a:lnTo>
                    <a:pt x="682" y="158"/>
                  </a:lnTo>
                  <a:moveTo>
                    <a:pt x="1079" y="9"/>
                  </a:moveTo>
                  <a:lnTo>
                    <a:pt x="1079" y="9"/>
                  </a:lnTo>
                  <a:lnTo>
                    <a:pt x="1084" y="9"/>
                  </a:lnTo>
                  <a:lnTo>
                    <a:pt x="1084" y="9"/>
                  </a:lnTo>
                  <a:lnTo>
                    <a:pt x="1088" y="9"/>
                  </a:lnTo>
                  <a:lnTo>
                    <a:pt x="1093" y="9"/>
                  </a:lnTo>
                  <a:lnTo>
                    <a:pt x="1093" y="9"/>
                  </a:lnTo>
                  <a:lnTo>
                    <a:pt x="1097" y="9"/>
                  </a:lnTo>
                  <a:lnTo>
                    <a:pt x="1097" y="9"/>
                  </a:lnTo>
                  <a:lnTo>
                    <a:pt x="1097" y="9"/>
                  </a:lnTo>
                  <a:lnTo>
                    <a:pt x="1097" y="9"/>
                  </a:lnTo>
                  <a:lnTo>
                    <a:pt x="1093" y="9"/>
                  </a:lnTo>
                  <a:lnTo>
                    <a:pt x="1093" y="9"/>
                  </a:lnTo>
                  <a:lnTo>
                    <a:pt x="1093" y="14"/>
                  </a:lnTo>
                  <a:lnTo>
                    <a:pt x="1093" y="14"/>
                  </a:lnTo>
                  <a:lnTo>
                    <a:pt x="1097" y="14"/>
                  </a:lnTo>
                  <a:lnTo>
                    <a:pt x="1102" y="14"/>
                  </a:lnTo>
                  <a:lnTo>
                    <a:pt x="1102" y="14"/>
                  </a:lnTo>
                  <a:lnTo>
                    <a:pt x="1102" y="14"/>
                  </a:lnTo>
                  <a:lnTo>
                    <a:pt x="1106" y="14"/>
                  </a:lnTo>
                  <a:lnTo>
                    <a:pt x="1111" y="14"/>
                  </a:lnTo>
                  <a:lnTo>
                    <a:pt x="1111" y="14"/>
                  </a:lnTo>
                  <a:lnTo>
                    <a:pt x="1111" y="14"/>
                  </a:lnTo>
                  <a:lnTo>
                    <a:pt x="1111" y="14"/>
                  </a:lnTo>
                  <a:lnTo>
                    <a:pt x="1111" y="14"/>
                  </a:lnTo>
                  <a:lnTo>
                    <a:pt x="1106" y="18"/>
                  </a:lnTo>
                  <a:lnTo>
                    <a:pt x="1106" y="18"/>
                  </a:lnTo>
                  <a:lnTo>
                    <a:pt x="1106" y="18"/>
                  </a:lnTo>
                  <a:lnTo>
                    <a:pt x="1106" y="18"/>
                  </a:lnTo>
                  <a:lnTo>
                    <a:pt x="1106" y="18"/>
                  </a:lnTo>
                  <a:lnTo>
                    <a:pt x="1106" y="18"/>
                  </a:lnTo>
                  <a:lnTo>
                    <a:pt x="1111" y="18"/>
                  </a:lnTo>
                  <a:lnTo>
                    <a:pt x="1106" y="18"/>
                  </a:lnTo>
                  <a:lnTo>
                    <a:pt x="1106" y="18"/>
                  </a:lnTo>
                  <a:lnTo>
                    <a:pt x="1106" y="23"/>
                  </a:lnTo>
                  <a:lnTo>
                    <a:pt x="1111" y="23"/>
                  </a:lnTo>
                  <a:lnTo>
                    <a:pt x="1111" y="23"/>
                  </a:lnTo>
                  <a:lnTo>
                    <a:pt x="1116" y="23"/>
                  </a:lnTo>
                  <a:lnTo>
                    <a:pt x="1116" y="23"/>
                  </a:lnTo>
                  <a:lnTo>
                    <a:pt x="1120" y="23"/>
                  </a:lnTo>
                  <a:lnTo>
                    <a:pt x="1120" y="23"/>
                  </a:lnTo>
                  <a:lnTo>
                    <a:pt x="1120" y="23"/>
                  </a:lnTo>
                  <a:lnTo>
                    <a:pt x="1120" y="23"/>
                  </a:lnTo>
                  <a:lnTo>
                    <a:pt x="1125" y="23"/>
                  </a:lnTo>
                  <a:lnTo>
                    <a:pt x="1129" y="23"/>
                  </a:lnTo>
                  <a:lnTo>
                    <a:pt x="1129" y="23"/>
                  </a:lnTo>
                  <a:lnTo>
                    <a:pt x="1129" y="23"/>
                  </a:lnTo>
                  <a:lnTo>
                    <a:pt x="1129" y="27"/>
                  </a:lnTo>
                  <a:lnTo>
                    <a:pt x="1134" y="27"/>
                  </a:lnTo>
                  <a:lnTo>
                    <a:pt x="1129" y="27"/>
                  </a:lnTo>
                  <a:lnTo>
                    <a:pt x="1134" y="27"/>
                  </a:lnTo>
                  <a:lnTo>
                    <a:pt x="1134" y="27"/>
                  </a:lnTo>
                  <a:lnTo>
                    <a:pt x="1134" y="27"/>
                  </a:lnTo>
                  <a:lnTo>
                    <a:pt x="1134" y="27"/>
                  </a:lnTo>
                  <a:lnTo>
                    <a:pt x="1138" y="27"/>
                  </a:lnTo>
                  <a:lnTo>
                    <a:pt x="1134" y="32"/>
                  </a:lnTo>
                  <a:lnTo>
                    <a:pt x="1134" y="32"/>
                  </a:lnTo>
                  <a:lnTo>
                    <a:pt x="1138" y="32"/>
                  </a:lnTo>
                  <a:lnTo>
                    <a:pt x="1143" y="32"/>
                  </a:lnTo>
                  <a:lnTo>
                    <a:pt x="1147" y="32"/>
                  </a:lnTo>
                  <a:lnTo>
                    <a:pt x="1147" y="32"/>
                  </a:lnTo>
                  <a:lnTo>
                    <a:pt x="1152" y="32"/>
                  </a:lnTo>
                  <a:lnTo>
                    <a:pt x="1152" y="36"/>
                  </a:lnTo>
                  <a:lnTo>
                    <a:pt x="1152" y="36"/>
                  </a:lnTo>
                  <a:lnTo>
                    <a:pt x="1152" y="36"/>
                  </a:lnTo>
                  <a:lnTo>
                    <a:pt x="1156" y="36"/>
                  </a:lnTo>
                  <a:lnTo>
                    <a:pt x="1161" y="36"/>
                  </a:lnTo>
                  <a:lnTo>
                    <a:pt x="1165" y="36"/>
                  </a:lnTo>
                  <a:lnTo>
                    <a:pt x="1170" y="36"/>
                  </a:lnTo>
                  <a:lnTo>
                    <a:pt x="1170" y="36"/>
                  </a:lnTo>
                  <a:lnTo>
                    <a:pt x="1170" y="36"/>
                  </a:lnTo>
                  <a:lnTo>
                    <a:pt x="1170" y="36"/>
                  </a:lnTo>
                  <a:lnTo>
                    <a:pt x="1174" y="36"/>
                  </a:lnTo>
                  <a:lnTo>
                    <a:pt x="1174" y="41"/>
                  </a:lnTo>
                  <a:lnTo>
                    <a:pt x="1174" y="41"/>
                  </a:lnTo>
                  <a:lnTo>
                    <a:pt x="1174" y="41"/>
                  </a:lnTo>
                  <a:lnTo>
                    <a:pt x="1179" y="45"/>
                  </a:lnTo>
                  <a:lnTo>
                    <a:pt x="1179" y="45"/>
                  </a:lnTo>
                  <a:lnTo>
                    <a:pt x="1179" y="50"/>
                  </a:lnTo>
                  <a:lnTo>
                    <a:pt x="1179" y="50"/>
                  </a:lnTo>
                  <a:lnTo>
                    <a:pt x="1179" y="50"/>
                  </a:lnTo>
                  <a:lnTo>
                    <a:pt x="1179" y="50"/>
                  </a:lnTo>
                  <a:lnTo>
                    <a:pt x="1179" y="50"/>
                  </a:lnTo>
                  <a:lnTo>
                    <a:pt x="1174" y="54"/>
                  </a:lnTo>
                  <a:lnTo>
                    <a:pt x="1165" y="59"/>
                  </a:lnTo>
                  <a:lnTo>
                    <a:pt x="1156" y="63"/>
                  </a:lnTo>
                  <a:lnTo>
                    <a:pt x="1147" y="68"/>
                  </a:lnTo>
                  <a:lnTo>
                    <a:pt x="1143" y="72"/>
                  </a:lnTo>
                  <a:lnTo>
                    <a:pt x="1134" y="77"/>
                  </a:lnTo>
                  <a:lnTo>
                    <a:pt x="1125" y="82"/>
                  </a:lnTo>
                  <a:lnTo>
                    <a:pt x="1116" y="86"/>
                  </a:lnTo>
                  <a:lnTo>
                    <a:pt x="1111" y="91"/>
                  </a:lnTo>
                  <a:lnTo>
                    <a:pt x="1102" y="95"/>
                  </a:lnTo>
                  <a:lnTo>
                    <a:pt x="1093" y="100"/>
                  </a:lnTo>
                  <a:lnTo>
                    <a:pt x="1088" y="104"/>
                  </a:lnTo>
                  <a:lnTo>
                    <a:pt x="1079" y="109"/>
                  </a:lnTo>
                  <a:lnTo>
                    <a:pt x="1070" y="118"/>
                  </a:lnTo>
                  <a:lnTo>
                    <a:pt x="1061" y="122"/>
                  </a:lnTo>
                  <a:lnTo>
                    <a:pt x="1057" y="127"/>
                  </a:lnTo>
                  <a:lnTo>
                    <a:pt x="1048" y="131"/>
                  </a:lnTo>
                  <a:lnTo>
                    <a:pt x="1039" y="136"/>
                  </a:lnTo>
                  <a:lnTo>
                    <a:pt x="1034" y="140"/>
                  </a:lnTo>
                  <a:lnTo>
                    <a:pt x="1025" y="145"/>
                  </a:lnTo>
                  <a:lnTo>
                    <a:pt x="1016" y="149"/>
                  </a:lnTo>
                  <a:lnTo>
                    <a:pt x="1012" y="154"/>
                  </a:lnTo>
                  <a:lnTo>
                    <a:pt x="1003" y="158"/>
                  </a:lnTo>
                  <a:lnTo>
                    <a:pt x="998" y="167"/>
                  </a:lnTo>
                  <a:lnTo>
                    <a:pt x="989" y="172"/>
                  </a:lnTo>
                  <a:lnTo>
                    <a:pt x="980" y="176"/>
                  </a:lnTo>
                  <a:lnTo>
                    <a:pt x="975" y="181"/>
                  </a:lnTo>
                  <a:lnTo>
                    <a:pt x="966" y="186"/>
                  </a:lnTo>
                  <a:lnTo>
                    <a:pt x="962" y="190"/>
                  </a:lnTo>
                  <a:lnTo>
                    <a:pt x="953" y="195"/>
                  </a:lnTo>
                  <a:lnTo>
                    <a:pt x="944" y="199"/>
                  </a:lnTo>
                  <a:lnTo>
                    <a:pt x="939" y="208"/>
                  </a:lnTo>
                  <a:lnTo>
                    <a:pt x="939" y="208"/>
                  </a:lnTo>
                  <a:lnTo>
                    <a:pt x="939" y="208"/>
                  </a:lnTo>
                  <a:lnTo>
                    <a:pt x="944" y="208"/>
                  </a:lnTo>
                  <a:lnTo>
                    <a:pt x="944" y="208"/>
                  </a:lnTo>
                  <a:lnTo>
                    <a:pt x="948" y="208"/>
                  </a:lnTo>
                  <a:lnTo>
                    <a:pt x="948" y="208"/>
                  </a:lnTo>
                  <a:lnTo>
                    <a:pt x="953" y="208"/>
                  </a:lnTo>
                  <a:lnTo>
                    <a:pt x="957" y="208"/>
                  </a:lnTo>
                  <a:lnTo>
                    <a:pt x="957" y="208"/>
                  </a:lnTo>
                  <a:lnTo>
                    <a:pt x="962" y="208"/>
                  </a:lnTo>
                  <a:lnTo>
                    <a:pt x="957" y="208"/>
                  </a:lnTo>
                  <a:lnTo>
                    <a:pt x="957" y="213"/>
                  </a:lnTo>
                  <a:lnTo>
                    <a:pt x="953" y="213"/>
                  </a:lnTo>
                  <a:lnTo>
                    <a:pt x="953" y="213"/>
                  </a:lnTo>
                  <a:lnTo>
                    <a:pt x="953" y="217"/>
                  </a:lnTo>
                  <a:lnTo>
                    <a:pt x="953" y="217"/>
                  </a:lnTo>
                  <a:lnTo>
                    <a:pt x="953" y="217"/>
                  </a:lnTo>
                  <a:lnTo>
                    <a:pt x="953" y="222"/>
                  </a:lnTo>
                  <a:lnTo>
                    <a:pt x="953" y="222"/>
                  </a:lnTo>
                  <a:lnTo>
                    <a:pt x="953" y="226"/>
                  </a:lnTo>
                  <a:lnTo>
                    <a:pt x="948" y="226"/>
                  </a:lnTo>
                  <a:lnTo>
                    <a:pt x="948" y="226"/>
                  </a:lnTo>
                  <a:lnTo>
                    <a:pt x="948" y="231"/>
                  </a:lnTo>
                  <a:lnTo>
                    <a:pt x="948" y="231"/>
                  </a:lnTo>
                  <a:lnTo>
                    <a:pt x="948" y="231"/>
                  </a:lnTo>
                  <a:lnTo>
                    <a:pt x="944" y="235"/>
                  </a:lnTo>
                  <a:lnTo>
                    <a:pt x="944" y="235"/>
                  </a:lnTo>
                  <a:lnTo>
                    <a:pt x="944" y="235"/>
                  </a:lnTo>
                  <a:lnTo>
                    <a:pt x="948" y="235"/>
                  </a:lnTo>
                  <a:lnTo>
                    <a:pt x="953" y="235"/>
                  </a:lnTo>
                  <a:lnTo>
                    <a:pt x="953" y="235"/>
                  </a:lnTo>
                  <a:lnTo>
                    <a:pt x="957" y="235"/>
                  </a:lnTo>
                  <a:lnTo>
                    <a:pt x="957" y="235"/>
                  </a:lnTo>
                  <a:lnTo>
                    <a:pt x="962" y="231"/>
                  </a:lnTo>
                  <a:lnTo>
                    <a:pt x="966" y="226"/>
                  </a:lnTo>
                  <a:lnTo>
                    <a:pt x="971" y="231"/>
                  </a:lnTo>
                  <a:lnTo>
                    <a:pt x="971" y="226"/>
                  </a:lnTo>
                  <a:lnTo>
                    <a:pt x="971" y="226"/>
                  </a:lnTo>
                  <a:lnTo>
                    <a:pt x="971" y="226"/>
                  </a:lnTo>
                  <a:lnTo>
                    <a:pt x="975" y="226"/>
                  </a:lnTo>
                  <a:lnTo>
                    <a:pt x="980" y="226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31"/>
                  </a:lnTo>
                  <a:lnTo>
                    <a:pt x="985" y="231"/>
                  </a:lnTo>
                  <a:lnTo>
                    <a:pt x="985" y="231"/>
                  </a:lnTo>
                  <a:lnTo>
                    <a:pt x="980" y="235"/>
                  </a:lnTo>
                  <a:lnTo>
                    <a:pt x="980" y="235"/>
                  </a:lnTo>
                  <a:lnTo>
                    <a:pt x="980" y="235"/>
                  </a:lnTo>
                  <a:lnTo>
                    <a:pt x="980" y="235"/>
                  </a:lnTo>
                  <a:lnTo>
                    <a:pt x="980" y="235"/>
                  </a:lnTo>
                  <a:lnTo>
                    <a:pt x="980" y="240"/>
                  </a:lnTo>
                  <a:lnTo>
                    <a:pt x="980" y="240"/>
                  </a:lnTo>
                  <a:lnTo>
                    <a:pt x="980" y="240"/>
                  </a:lnTo>
                  <a:lnTo>
                    <a:pt x="980" y="240"/>
                  </a:lnTo>
                  <a:lnTo>
                    <a:pt x="980" y="240"/>
                  </a:lnTo>
                  <a:lnTo>
                    <a:pt x="980" y="240"/>
                  </a:lnTo>
                  <a:lnTo>
                    <a:pt x="980" y="244"/>
                  </a:lnTo>
                  <a:lnTo>
                    <a:pt x="980" y="244"/>
                  </a:lnTo>
                  <a:lnTo>
                    <a:pt x="980" y="244"/>
                  </a:lnTo>
                  <a:lnTo>
                    <a:pt x="980" y="244"/>
                  </a:lnTo>
                  <a:lnTo>
                    <a:pt x="980" y="249"/>
                  </a:lnTo>
                  <a:lnTo>
                    <a:pt x="980" y="249"/>
                  </a:lnTo>
                  <a:lnTo>
                    <a:pt x="980" y="253"/>
                  </a:lnTo>
                  <a:lnTo>
                    <a:pt x="975" y="253"/>
                  </a:lnTo>
                  <a:lnTo>
                    <a:pt x="975" y="258"/>
                  </a:lnTo>
                  <a:lnTo>
                    <a:pt x="975" y="258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7"/>
                  </a:lnTo>
                  <a:lnTo>
                    <a:pt x="966" y="271"/>
                  </a:lnTo>
                  <a:lnTo>
                    <a:pt x="966" y="271"/>
                  </a:lnTo>
                  <a:lnTo>
                    <a:pt x="966" y="276"/>
                  </a:lnTo>
                  <a:lnTo>
                    <a:pt x="966" y="276"/>
                  </a:lnTo>
                  <a:lnTo>
                    <a:pt x="962" y="276"/>
                  </a:lnTo>
                  <a:lnTo>
                    <a:pt x="962" y="276"/>
                  </a:lnTo>
                  <a:lnTo>
                    <a:pt x="962" y="280"/>
                  </a:lnTo>
                  <a:lnTo>
                    <a:pt x="962" y="280"/>
                  </a:lnTo>
                  <a:lnTo>
                    <a:pt x="962" y="280"/>
                  </a:lnTo>
                  <a:lnTo>
                    <a:pt x="957" y="280"/>
                  </a:lnTo>
                  <a:lnTo>
                    <a:pt x="962" y="285"/>
                  </a:lnTo>
                  <a:lnTo>
                    <a:pt x="962" y="285"/>
                  </a:lnTo>
                  <a:lnTo>
                    <a:pt x="957" y="285"/>
                  </a:lnTo>
                  <a:lnTo>
                    <a:pt x="957" y="285"/>
                  </a:lnTo>
                  <a:lnTo>
                    <a:pt x="957" y="289"/>
                  </a:lnTo>
                  <a:lnTo>
                    <a:pt x="957" y="289"/>
                  </a:lnTo>
                  <a:lnTo>
                    <a:pt x="962" y="289"/>
                  </a:lnTo>
                  <a:lnTo>
                    <a:pt x="962" y="289"/>
                  </a:lnTo>
                  <a:lnTo>
                    <a:pt x="962" y="289"/>
                  </a:lnTo>
                  <a:lnTo>
                    <a:pt x="962" y="289"/>
                  </a:lnTo>
                  <a:lnTo>
                    <a:pt x="962" y="294"/>
                  </a:lnTo>
                  <a:lnTo>
                    <a:pt x="962" y="294"/>
                  </a:lnTo>
                  <a:lnTo>
                    <a:pt x="962" y="294"/>
                  </a:lnTo>
                  <a:lnTo>
                    <a:pt x="962" y="294"/>
                  </a:lnTo>
                  <a:lnTo>
                    <a:pt x="966" y="299"/>
                  </a:lnTo>
                  <a:lnTo>
                    <a:pt x="962" y="299"/>
                  </a:lnTo>
                  <a:lnTo>
                    <a:pt x="966" y="299"/>
                  </a:lnTo>
                  <a:lnTo>
                    <a:pt x="966" y="299"/>
                  </a:lnTo>
                  <a:lnTo>
                    <a:pt x="966" y="299"/>
                  </a:lnTo>
                  <a:lnTo>
                    <a:pt x="966" y="303"/>
                  </a:lnTo>
                  <a:lnTo>
                    <a:pt x="966" y="303"/>
                  </a:lnTo>
                  <a:lnTo>
                    <a:pt x="962" y="303"/>
                  </a:lnTo>
                  <a:lnTo>
                    <a:pt x="962" y="303"/>
                  </a:lnTo>
                  <a:lnTo>
                    <a:pt x="962" y="303"/>
                  </a:lnTo>
                  <a:lnTo>
                    <a:pt x="957" y="308"/>
                  </a:lnTo>
                  <a:lnTo>
                    <a:pt x="957" y="308"/>
                  </a:lnTo>
                  <a:lnTo>
                    <a:pt x="957" y="308"/>
                  </a:lnTo>
                  <a:lnTo>
                    <a:pt x="953" y="312"/>
                  </a:lnTo>
                  <a:lnTo>
                    <a:pt x="953" y="312"/>
                  </a:lnTo>
                  <a:lnTo>
                    <a:pt x="953" y="312"/>
                  </a:lnTo>
                  <a:lnTo>
                    <a:pt x="948" y="312"/>
                  </a:lnTo>
                  <a:lnTo>
                    <a:pt x="944" y="317"/>
                  </a:lnTo>
                  <a:lnTo>
                    <a:pt x="944" y="317"/>
                  </a:lnTo>
                  <a:lnTo>
                    <a:pt x="944" y="321"/>
                  </a:lnTo>
                  <a:lnTo>
                    <a:pt x="939" y="321"/>
                  </a:lnTo>
                  <a:lnTo>
                    <a:pt x="935" y="321"/>
                  </a:lnTo>
                  <a:lnTo>
                    <a:pt x="935" y="321"/>
                  </a:lnTo>
                  <a:lnTo>
                    <a:pt x="935" y="321"/>
                  </a:lnTo>
                  <a:lnTo>
                    <a:pt x="930" y="321"/>
                  </a:lnTo>
                  <a:lnTo>
                    <a:pt x="935" y="321"/>
                  </a:lnTo>
                  <a:lnTo>
                    <a:pt x="935" y="317"/>
                  </a:lnTo>
                  <a:lnTo>
                    <a:pt x="935" y="317"/>
                  </a:lnTo>
                  <a:lnTo>
                    <a:pt x="935" y="317"/>
                  </a:lnTo>
                  <a:lnTo>
                    <a:pt x="939" y="312"/>
                  </a:lnTo>
                  <a:lnTo>
                    <a:pt x="944" y="312"/>
                  </a:lnTo>
                  <a:lnTo>
                    <a:pt x="944" y="312"/>
                  </a:lnTo>
                  <a:lnTo>
                    <a:pt x="944" y="312"/>
                  </a:lnTo>
                  <a:lnTo>
                    <a:pt x="944" y="312"/>
                  </a:lnTo>
                  <a:lnTo>
                    <a:pt x="944" y="312"/>
                  </a:lnTo>
                  <a:lnTo>
                    <a:pt x="944" y="308"/>
                  </a:lnTo>
                  <a:lnTo>
                    <a:pt x="948" y="308"/>
                  </a:lnTo>
                  <a:lnTo>
                    <a:pt x="948" y="303"/>
                  </a:lnTo>
                  <a:lnTo>
                    <a:pt x="948" y="303"/>
                  </a:lnTo>
                  <a:lnTo>
                    <a:pt x="953" y="299"/>
                  </a:lnTo>
                  <a:lnTo>
                    <a:pt x="953" y="299"/>
                  </a:lnTo>
                  <a:lnTo>
                    <a:pt x="953" y="299"/>
                  </a:lnTo>
                  <a:lnTo>
                    <a:pt x="957" y="299"/>
                  </a:lnTo>
                  <a:lnTo>
                    <a:pt x="953" y="299"/>
                  </a:lnTo>
                  <a:lnTo>
                    <a:pt x="944" y="299"/>
                  </a:lnTo>
                  <a:lnTo>
                    <a:pt x="944" y="303"/>
                  </a:lnTo>
                  <a:lnTo>
                    <a:pt x="939" y="303"/>
                  </a:lnTo>
                  <a:lnTo>
                    <a:pt x="939" y="303"/>
                  </a:lnTo>
                  <a:lnTo>
                    <a:pt x="939" y="303"/>
                  </a:lnTo>
                  <a:lnTo>
                    <a:pt x="939" y="303"/>
                  </a:lnTo>
                  <a:lnTo>
                    <a:pt x="939" y="303"/>
                  </a:lnTo>
                  <a:lnTo>
                    <a:pt x="935" y="303"/>
                  </a:lnTo>
                  <a:lnTo>
                    <a:pt x="935" y="308"/>
                  </a:lnTo>
                  <a:lnTo>
                    <a:pt x="930" y="308"/>
                  </a:lnTo>
                  <a:lnTo>
                    <a:pt x="930" y="308"/>
                  </a:lnTo>
                  <a:lnTo>
                    <a:pt x="930" y="308"/>
                  </a:lnTo>
                  <a:lnTo>
                    <a:pt x="935" y="303"/>
                  </a:lnTo>
                  <a:lnTo>
                    <a:pt x="935" y="303"/>
                  </a:lnTo>
                  <a:lnTo>
                    <a:pt x="935" y="303"/>
                  </a:lnTo>
                  <a:lnTo>
                    <a:pt x="939" y="303"/>
                  </a:lnTo>
                  <a:lnTo>
                    <a:pt x="939" y="299"/>
                  </a:lnTo>
                  <a:lnTo>
                    <a:pt x="948" y="294"/>
                  </a:lnTo>
                  <a:lnTo>
                    <a:pt x="948" y="294"/>
                  </a:lnTo>
                  <a:lnTo>
                    <a:pt x="953" y="294"/>
                  </a:lnTo>
                  <a:lnTo>
                    <a:pt x="948" y="294"/>
                  </a:lnTo>
                  <a:lnTo>
                    <a:pt x="948" y="294"/>
                  </a:lnTo>
                  <a:lnTo>
                    <a:pt x="948" y="294"/>
                  </a:lnTo>
                  <a:lnTo>
                    <a:pt x="948" y="294"/>
                  </a:lnTo>
                  <a:lnTo>
                    <a:pt x="948" y="289"/>
                  </a:lnTo>
                  <a:lnTo>
                    <a:pt x="948" y="289"/>
                  </a:lnTo>
                  <a:lnTo>
                    <a:pt x="948" y="289"/>
                  </a:lnTo>
                  <a:lnTo>
                    <a:pt x="948" y="289"/>
                  </a:lnTo>
                  <a:lnTo>
                    <a:pt x="948" y="289"/>
                  </a:lnTo>
                  <a:lnTo>
                    <a:pt x="948" y="289"/>
                  </a:lnTo>
                  <a:lnTo>
                    <a:pt x="953" y="285"/>
                  </a:lnTo>
                  <a:lnTo>
                    <a:pt x="953" y="285"/>
                  </a:lnTo>
                  <a:lnTo>
                    <a:pt x="948" y="285"/>
                  </a:lnTo>
                  <a:lnTo>
                    <a:pt x="948" y="285"/>
                  </a:lnTo>
                  <a:lnTo>
                    <a:pt x="953" y="285"/>
                  </a:lnTo>
                  <a:lnTo>
                    <a:pt x="953" y="280"/>
                  </a:lnTo>
                  <a:lnTo>
                    <a:pt x="953" y="280"/>
                  </a:lnTo>
                  <a:lnTo>
                    <a:pt x="953" y="280"/>
                  </a:lnTo>
                  <a:lnTo>
                    <a:pt x="953" y="280"/>
                  </a:lnTo>
                  <a:lnTo>
                    <a:pt x="953" y="280"/>
                  </a:lnTo>
                  <a:lnTo>
                    <a:pt x="953" y="276"/>
                  </a:lnTo>
                  <a:lnTo>
                    <a:pt x="953" y="276"/>
                  </a:lnTo>
                  <a:lnTo>
                    <a:pt x="953" y="276"/>
                  </a:lnTo>
                  <a:lnTo>
                    <a:pt x="948" y="276"/>
                  </a:lnTo>
                  <a:lnTo>
                    <a:pt x="953" y="271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57" y="267"/>
                  </a:lnTo>
                  <a:lnTo>
                    <a:pt x="962" y="267"/>
                  </a:lnTo>
                  <a:lnTo>
                    <a:pt x="962" y="267"/>
                  </a:lnTo>
                  <a:lnTo>
                    <a:pt x="962" y="267"/>
                  </a:lnTo>
                  <a:lnTo>
                    <a:pt x="962" y="267"/>
                  </a:lnTo>
                  <a:lnTo>
                    <a:pt x="962" y="267"/>
                  </a:lnTo>
                  <a:lnTo>
                    <a:pt x="962" y="262"/>
                  </a:lnTo>
                  <a:lnTo>
                    <a:pt x="962" y="262"/>
                  </a:lnTo>
                  <a:lnTo>
                    <a:pt x="962" y="262"/>
                  </a:lnTo>
                  <a:lnTo>
                    <a:pt x="966" y="262"/>
                  </a:lnTo>
                  <a:lnTo>
                    <a:pt x="966" y="262"/>
                  </a:lnTo>
                  <a:lnTo>
                    <a:pt x="966" y="262"/>
                  </a:lnTo>
                  <a:lnTo>
                    <a:pt x="971" y="262"/>
                  </a:lnTo>
                  <a:lnTo>
                    <a:pt x="966" y="262"/>
                  </a:lnTo>
                  <a:lnTo>
                    <a:pt x="966" y="262"/>
                  </a:lnTo>
                  <a:lnTo>
                    <a:pt x="962" y="262"/>
                  </a:lnTo>
                  <a:lnTo>
                    <a:pt x="962" y="262"/>
                  </a:lnTo>
                  <a:lnTo>
                    <a:pt x="962" y="262"/>
                  </a:lnTo>
                  <a:lnTo>
                    <a:pt x="962" y="262"/>
                  </a:lnTo>
                  <a:lnTo>
                    <a:pt x="962" y="258"/>
                  </a:lnTo>
                  <a:lnTo>
                    <a:pt x="962" y="258"/>
                  </a:lnTo>
                  <a:lnTo>
                    <a:pt x="962" y="258"/>
                  </a:lnTo>
                  <a:lnTo>
                    <a:pt x="966" y="258"/>
                  </a:lnTo>
                  <a:lnTo>
                    <a:pt x="966" y="253"/>
                  </a:lnTo>
                  <a:lnTo>
                    <a:pt x="966" y="253"/>
                  </a:lnTo>
                  <a:lnTo>
                    <a:pt x="975" y="249"/>
                  </a:lnTo>
                  <a:lnTo>
                    <a:pt x="975" y="249"/>
                  </a:lnTo>
                  <a:lnTo>
                    <a:pt x="975" y="249"/>
                  </a:lnTo>
                  <a:lnTo>
                    <a:pt x="975" y="249"/>
                  </a:lnTo>
                  <a:lnTo>
                    <a:pt x="975" y="249"/>
                  </a:lnTo>
                  <a:lnTo>
                    <a:pt x="971" y="249"/>
                  </a:lnTo>
                  <a:lnTo>
                    <a:pt x="966" y="253"/>
                  </a:lnTo>
                  <a:lnTo>
                    <a:pt x="966" y="253"/>
                  </a:lnTo>
                  <a:lnTo>
                    <a:pt x="966" y="253"/>
                  </a:lnTo>
                  <a:lnTo>
                    <a:pt x="966" y="253"/>
                  </a:lnTo>
                  <a:lnTo>
                    <a:pt x="966" y="253"/>
                  </a:lnTo>
                  <a:lnTo>
                    <a:pt x="962" y="249"/>
                  </a:lnTo>
                  <a:lnTo>
                    <a:pt x="962" y="249"/>
                  </a:lnTo>
                  <a:lnTo>
                    <a:pt x="966" y="244"/>
                  </a:lnTo>
                  <a:lnTo>
                    <a:pt x="966" y="244"/>
                  </a:lnTo>
                  <a:lnTo>
                    <a:pt x="966" y="244"/>
                  </a:lnTo>
                  <a:lnTo>
                    <a:pt x="966" y="244"/>
                  </a:lnTo>
                  <a:lnTo>
                    <a:pt x="966" y="240"/>
                  </a:lnTo>
                  <a:lnTo>
                    <a:pt x="971" y="235"/>
                  </a:lnTo>
                  <a:lnTo>
                    <a:pt x="975" y="235"/>
                  </a:lnTo>
                  <a:lnTo>
                    <a:pt x="975" y="231"/>
                  </a:lnTo>
                  <a:lnTo>
                    <a:pt x="980" y="231"/>
                  </a:lnTo>
                  <a:lnTo>
                    <a:pt x="980" y="231"/>
                  </a:lnTo>
                  <a:lnTo>
                    <a:pt x="975" y="231"/>
                  </a:lnTo>
                  <a:lnTo>
                    <a:pt x="975" y="231"/>
                  </a:lnTo>
                  <a:lnTo>
                    <a:pt x="975" y="231"/>
                  </a:lnTo>
                  <a:lnTo>
                    <a:pt x="975" y="235"/>
                  </a:lnTo>
                  <a:lnTo>
                    <a:pt x="975" y="235"/>
                  </a:lnTo>
                  <a:lnTo>
                    <a:pt x="975" y="235"/>
                  </a:lnTo>
                  <a:lnTo>
                    <a:pt x="971" y="235"/>
                  </a:lnTo>
                  <a:lnTo>
                    <a:pt x="971" y="235"/>
                  </a:lnTo>
                  <a:lnTo>
                    <a:pt x="966" y="240"/>
                  </a:lnTo>
                  <a:lnTo>
                    <a:pt x="966" y="244"/>
                  </a:lnTo>
                  <a:lnTo>
                    <a:pt x="962" y="244"/>
                  </a:lnTo>
                  <a:lnTo>
                    <a:pt x="962" y="244"/>
                  </a:lnTo>
                  <a:lnTo>
                    <a:pt x="962" y="249"/>
                  </a:lnTo>
                  <a:lnTo>
                    <a:pt x="957" y="249"/>
                  </a:lnTo>
                  <a:lnTo>
                    <a:pt x="957" y="253"/>
                  </a:lnTo>
                  <a:lnTo>
                    <a:pt x="957" y="253"/>
                  </a:lnTo>
                  <a:lnTo>
                    <a:pt x="957" y="253"/>
                  </a:lnTo>
                  <a:lnTo>
                    <a:pt x="953" y="253"/>
                  </a:lnTo>
                  <a:lnTo>
                    <a:pt x="953" y="253"/>
                  </a:lnTo>
                  <a:lnTo>
                    <a:pt x="953" y="249"/>
                  </a:lnTo>
                  <a:lnTo>
                    <a:pt x="953" y="249"/>
                  </a:lnTo>
                  <a:lnTo>
                    <a:pt x="953" y="249"/>
                  </a:lnTo>
                  <a:lnTo>
                    <a:pt x="948" y="249"/>
                  </a:lnTo>
                  <a:lnTo>
                    <a:pt x="948" y="249"/>
                  </a:lnTo>
                  <a:lnTo>
                    <a:pt x="953" y="249"/>
                  </a:lnTo>
                  <a:lnTo>
                    <a:pt x="953" y="244"/>
                  </a:lnTo>
                  <a:lnTo>
                    <a:pt x="953" y="244"/>
                  </a:lnTo>
                  <a:lnTo>
                    <a:pt x="957" y="240"/>
                  </a:lnTo>
                  <a:lnTo>
                    <a:pt x="957" y="240"/>
                  </a:lnTo>
                  <a:lnTo>
                    <a:pt x="962" y="240"/>
                  </a:lnTo>
                  <a:lnTo>
                    <a:pt x="962" y="240"/>
                  </a:lnTo>
                  <a:lnTo>
                    <a:pt x="957" y="240"/>
                  </a:lnTo>
                  <a:lnTo>
                    <a:pt x="957" y="240"/>
                  </a:lnTo>
                  <a:lnTo>
                    <a:pt x="962" y="235"/>
                  </a:lnTo>
                  <a:lnTo>
                    <a:pt x="962" y="235"/>
                  </a:lnTo>
                  <a:lnTo>
                    <a:pt x="962" y="235"/>
                  </a:lnTo>
                  <a:lnTo>
                    <a:pt x="957" y="240"/>
                  </a:lnTo>
                  <a:lnTo>
                    <a:pt x="957" y="240"/>
                  </a:lnTo>
                  <a:lnTo>
                    <a:pt x="957" y="240"/>
                  </a:lnTo>
                  <a:lnTo>
                    <a:pt x="957" y="240"/>
                  </a:lnTo>
                  <a:lnTo>
                    <a:pt x="957" y="240"/>
                  </a:lnTo>
                  <a:lnTo>
                    <a:pt x="953" y="240"/>
                  </a:lnTo>
                  <a:lnTo>
                    <a:pt x="953" y="240"/>
                  </a:lnTo>
                  <a:lnTo>
                    <a:pt x="953" y="240"/>
                  </a:lnTo>
                  <a:lnTo>
                    <a:pt x="953" y="240"/>
                  </a:lnTo>
                  <a:lnTo>
                    <a:pt x="953" y="240"/>
                  </a:lnTo>
                  <a:lnTo>
                    <a:pt x="953" y="240"/>
                  </a:lnTo>
                  <a:lnTo>
                    <a:pt x="953" y="240"/>
                  </a:lnTo>
                  <a:lnTo>
                    <a:pt x="953" y="235"/>
                  </a:lnTo>
                  <a:lnTo>
                    <a:pt x="953" y="235"/>
                  </a:lnTo>
                  <a:lnTo>
                    <a:pt x="953" y="235"/>
                  </a:lnTo>
                  <a:lnTo>
                    <a:pt x="953" y="235"/>
                  </a:lnTo>
                  <a:lnTo>
                    <a:pt x="953" y="235"/>
                  </a:lnTo>
                  <a:lnTo>
                    <a:pt x="948" y="235"/>
                  </a:lnTo>
                  <a:lnTo>
                    <a:pt x="948" y="235"/>
                  </a:lnTo>
                  <a:lnTo>
                    <a:pt x="948" y="240"/>
                  </a:lnTo>
                  <a:lnTo>
                    <a:pt x="948" y="240"/>
                  </a:lnTo>
                  <a:lnTo>
                    <a:pt x="948" y="240"/>
                  </a:lnTo>
                  <a:lnTo>
                    <a:pt x="948" y="240"/>
                  </a:lnTo>
                  <a:lnTo>
                    <a:pt x="948" y="240"/>
                  </a:lnTo>
                  <a:lnTo>
                    <a:pt x="953" y="240"/>
                  </a:lnTo>
                  <a:lnTo>
                    <a:pt x="953" y="240"/>
                  </a:lnTo>
                  <a:lnTo>
                    <a:pt x="948" y="240"/>
                  </a:lnTo>
                  <a:lnTo>
                    <a:pt x="948" y="240"/>
                  </a:lnTo>
                  <a:lnTo>
                    <a:pt x="953" y="244"/>
                  </a:lnTo>
                  <a:lnTo>
                    <a:pt x="948" y="244"/>
                  </a:lnTo>
                  <a:lnTo>
                    <a:pt x="948" y="244"/>
                  </a:lnTo>
                  <a:lnTo>
                    <a:pt x="948" y="244"/>
                  </a:lnTo>
                  <a:lnTo>
                    <a:pt x="953" y="244"/>
                  </a:lnTo>
                  <a:lnTo>
                    <a:pt x="948" y="244"/>
                  </a:lnTo>
                  <a:lnTo>
                    <a:pt x="948" y="249"/>
                  </a:lnTo>
                  <a:lnTo>
                    <a:pt x="948" y="249"/>
                  </a:lnTo>
                  <a:lnTo>
                    <a:pt x="948" y="249"/>
                  </a:lnTo>
                  <a:lnTo>
                    <a:pt x="944" y="249"/>
                  </a:lnTo>
                  <a:lnTo>
                    <a:pt x="944" y="249"/>
                  </a:lnTo>
                  <a:lnTo>
                    <a:pt x="939" y="249"/>
                  </a:lnTo>
                  <a:lnTo>
                    <a:pt x="939" y="249"/>
                  </a:lnTo>
                  <a:lnTo>
                    <a:pt x="939" y="249"/>
                  </a:lnTo>
                  <a:lnTo>
                    <a:pt x="939" y="249"/>
                  </a:lnTo>
                  <a:lnTo>
                    <a:pt x="935" y="244"/>
                  </a:lnTo>
                  <a:lnTo>
                    <a:pt x="935" y="244"/>
                  </a:lnTo>
                  <a:lnTo>
                    <a:pt x="935" y="244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5" y="240"/>
                  </a:lnTo>
                  <a:lnTo>
                    <a:pt x="939" y="235"/>
                  </a:lnTo>
                  <a:lnTo>
                    <a:pt x="939" y="235"/>
                  </a:lnTo>
                  <a:lnTo>
                    <a:pt x="939" y="235"/>
                  </a:lnTo>
                  <a:lnTo>
                    <a:pt x="939" y="231"/>
                  </a:lnTo>
                  <a:lnTo>
                    <a:pt x="939" y="231"/>
                  </a:lnTo>
                  <a:lnTo>
                    <a:pt x="939" y="231"/>
                  </a:lnTo>
                  <a:lnTo>
                    <a:pt x="935" y="231"/>
                  </a:lnTo>
                  <a:lnTo>
                    <a:pt x="935" y="231"/>
                  </a:lnTo>
                  <a:lnTo>
                    <a:pt x="939" y="231"/>
                  </a:lnTo>
                  <a:lnTo>
                    <a:pt x="939" y="231"/>
                  </a:lnTo>
                  <a:lnTo>
                    <a:pt x="935" y="231"/>
                  </a:lnTo>
                  <a:lnTo>
                    <a:pt x="935" y="226"/>
                  </a:lnTo>
                  <a:lnTo>
                    <a:pt x="935" y="226"/>
                  </a:lnTo>
                  <a:lnTo>
                    <a:pt x="935" y="222"/>
                  </a:lnTo>
                  <a:lnTo>
                    <a:pt x="935" y="222"/>
                  </a:lnTo>
                  <a:lnTo>
                    <a:pt x="935" y="222"/>
                  </a:lnTo>
                  <a:lnTo>
                    <a:pt x="935" y="222"/>
                  </a:lnTo>
                  <a:lnTo>
                    <a:pt x="935" y="222"/>
                  </a:lnTo>
                  <a:lnTo>
                    <a:pt x="935" y="222"/>
                  </a:lnTo>
                  <a:lnTo>
                    <a:pt x="935" y="222"/>
                  </a:lnTo>
                  <a:lnTo>
                    <a:pt x="939" y="217"/>
                  </a:lnTo>
                  <a:lnTo>
                    <a:pt x="939" y="217"/>
                  </a:lnTo>
                  <a:lnTo>
                    <a:pt x="939" y="217"/>
                  </a:lnTo>
                  <a:lnTo>
                    <a:pt x="944" y="217"/>
                  </a:lnTo>
                  <a:lnTo>
                    <a:pt x="944" y="217"/>
                  </a:lnTo>
                  <a:lnTo>
                    <a:pt x="944" y="217"/>
                  </a:lnTo>
                  <a:lnTo>
                    <a:pt x="944" y="217"/>
                  </a:lnTo>
                  <a:lnTo>
                    <a:pt x="944" y="213"/>
                  </a:lnTo>
                  <a:lnTo>
                    <a:pt x="948" y="213"/>
                  </a:lnTo>
                  <a:lnTo>
                    <a:pt x="948" y="213"/>
                  </a:lnTo>
                  <a:lnTo>
                    <a:pt x="948" y="217"/>
                  </a:lnTo>
                  <a:lnTo>
                    <a:pt x="944" y="217"/>
                  </a:lnTo>
                  <a:lnTo>
                    <a:pt x="944" y="217"/>
                  </a:lnTo>
                  <a:lnTo>
                    <a:pt x="939" y="222"/>
                  </a:lnTo>
                  <a:lnTo>
                    <a:pt x="939" y="222"/>
                  </a:lnTo>
                  <a:lnTo>
                    <a:pt x="944" y="222"/>
                  </a:lnTo>
                  <a:lnTo>
                    <a:pt x="944" y="217"/>
                  </a:lnTo>
                  <a:lnTo>
                    <a:pt x="944" y="217"/>
                  </a:lnTo>
                  <a:lnTo>
                    <a:pt x="944" y="217"/>
                  </a:lnTo>
                  <a:lnTo>
                    <a:pt x="948" y="217"/>
                  </a:lnTo>
                  <a:lnTo>
                    <a:pt x="948" y="217"/>
                  </a:lnTo>
                  <a:lnTo>
                    <a:pt x="948" y="217"/>
                  </a:lnTo>
                  <a:lnTo>
                    <a:pt x="948" y="217"/>
                  </a:lnTo>
                  <a:lnTo>
                    <a:pt x="948" y="213"/>
                  </a:lnTo>
                  <a:lnTo>
                    <a:pt x="948" y="213"/>
                  </a:lnTo>
                  <a:lnTo>
                    <a:pt x="948" y="213"/>
                  </a:lnTo>
                  <a:lnTo>
                    <a:pt x="944" y="213"/>
                  </a:lnTo>
                  <a:lnTo>
                    <a:pt x="939" y="217"/>
                  </a:lnTo>
                  <a:lnTo>
                    <a:pt x="939" y="217"/>
                  </a:lnTo>
                  <a:lnTo>
                    <a:pt x="935" y="217"/>
                  </a:lnTo>
                  <a:lnTo>
                    <a:pt x="930" y="217"/>
                  </a:lnTo>
                  <a:lnTo>
                    <a:pt x="930" y="217"/>
                  </a:lnTo>
                  <a:lnTo>
                    <a:pt x="926" y="217"/>
                  </a:lnTo>
                  <a:lnTo>
                    <a:pt x="926" y="213"/>
                  </a:lnTo>
                  <a:lnTo>
                    <a:pt x="926" y="213"/>
                  </a:lnTo>
                  <a:lnTo>
                    <a:pt x="926" y="213"/>
                  </a:lnTo>
                  <a:lnTo>
                    <a:pt x="926" y="213"/>
                  </a:lnTo>
                  <a:lnTo>
                    <a:pt x="930" y="208"/>
                  </a:lnTo>
                  <a:lnTo>
                    <a:pt x="930" y="208"/>
                  </a:lnTo>
                  <a:lnTo>
                    <a:pt x="930" y="208"/>
                  </a:lnTo>
                  <a:lnTo>
                    <a:pt x="930" y="208"/>
                  </a:lnTo>
                  <a:lnTo>
                    <a:pt x="930" y="208"/>
                  </a:lnTo>
                  <a:lnTo>
                    <a:pt x="926" y="208"/>
                  </a:lnTo>
                  <a:lnTo>
                    <a:pt x="926" y="208"/>
                  </a:lnTo>
                  <a:lnTo>
                    <a:pt x="926" y="213"/>
                  </a:lnTo>
                  <a:lnTo>
                    <a:pt x="921" y="213"/>
                  </a:lnTo>
                  <a:lnTo>
                    <a:pt x="921" y="208"/>
                  </a:lnTo>
                  <a:lnTo>
                    <a:pt x="917" y="208"/>
                  </a:lnTo>
                  <a:lnTo>
                    <a:pt x="912" y="208"/>
                  </a:lnTo>
                  <a:lnTo>
                    <a:pt x="903" y="208"/>
                  </a:lnTo>
                  <a:lnTo>
                    <a:pt x="903" y="208"/>
                  </a:lnTo>
                  <a:lnTo>
                    <a:pt x="899" y="208"/>
                  </a:lnTo>
                  <a:lnTo>
                    <a:pt x="899" y="208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204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903" y="195"/>
                  </a:lnTo>
                  <a:lnTo>
                    <a:pt x="903" y="195"/>
                  </a:lnTo>
                  <a:lnTo>
                    <a:pt x="908" y="195"/>
                  </a:lnTo>
                  <a:lnTo>
                    <a:pt x="908" y="195"/>
                  </a:lnTo>
                  <a:lnTo>
                    <a:pt x="903" y="195"/>
                  </a:lnTo>
                  <a:lnTo>
                    <a:pt x="903" y="195"/>
                  </a:lnTo>
                  <a:lnTo>
                    <a:pt x="899" y="195"/>
                  </a:lnTo>
                  <a:lnTo>
                    <a:pt x="899" y="199"/>
                  </a:lnTo>
                  <a:lnTo>
                    <a:pt x="894" y="199"/>
                  </a:lnTo>
                  <a:lnTo>
                    <a:pt x="894" y="199"/>
                  </a:lnTo>
                  <a:lnTo>
                    <a:pt x="894" y="195"/>
                  </a:lnTo>
                  <a:lnTo>
                    <a:pt x="894" y="195"/>
                  </a:lnTo>
                  <a:lnTo>
                    <a:pt x="890" y="195"/>
                  </a:lnTo>
                  <a:lnTo>
                    <a:pt x="890" y="195"/>
                  </a:lnTo>
                  <a:lnTo>
                    <a:pt x="894" y="195"/>
                  </a:lnTo>
                  <a:lnTo>
                    <a:pt x="894" y="195"/>
                  </a:lnTo>
                  <a:lnTo>
                    <a:pt x="894" y="195"/>
                  </a:lnTo>
                  <a:lnTo>
                    <a:pt x="899" y="190"/>
                  </a:lnTo>
                  <a:lnTo>
                    <a:pt x="894" y="190"/>
                  </a:lnTo>
                  <a:lnTo>
                    <a:pt x="894" y="190"/>
                  </a:lnTo>
                  <a:lnTo>
                    <a:pt x="894" y="190"/>
                  </a:lnTo>
                  <a:lnTo>
                    <a:pt x="894" y="190"/>
                  </a:lnTo>
                  <a:lnTo>
                    <a:pt x="894" y="190"/>
                  </a:lnTo>
                  <a:lnTo>
                    <a:pt x="894" y="190"/>
                  </a:lnTo>
                  <a:lnTo>
                    <a:pt x="890" y="190"/>
                  </a:lnTo>
                  <a:lnTo>
                    <a:pt x="890" y="190"/>
                  </a:lnTo>
                  <a:lnTo>
                    <a:pt x="890" y="190"/>
                  </a:lnTo>
                  <a:lnTo>
                    <a:pt x="890" y="190"/>
                  </a:lnTo>
                  <a:lnTo>
                    <a:pt x="894" y="190"/>
                  </a:lnTo>
                  <a:lnTo>
                    <a:pt x="894" y="186"/>
                  </a:lnTo>
                  <a:lnTo>
                    <a:pt x="894" y="186"/>
                  </a:lnTo>
                  <a:lnTo>
                    <a:pt x="894" y="186"/>
                  </a:lnTo>
                  <a:lnTo>
                    <a:pt x="894" y="186"/>
                  </a:lnTo>
                  <a:lnTo>
                    <a:pt x="899" y="186"/>
                  </a:lnTo>
                  <a:lnTo>
                    <a:pt x="903" y="181"/>
                  </a:lnTo>
                  <a:lnTo>
                    <a:pt x="903" y="181"/>
                  </a:lnTo>
                  <a:lnTo>
                    <a:pt x="899" y="181"/>
                  </a:lnTo>
                  <a:lnTo>
                    <a:pt x="899" y="181"/>
                  </a:lnTo>
                  <a:lnTo>
                    <a:pt x="894" y="186"/>
                  </a:lnTo>
                  <a:lnTo>
                    <a:pt x="890" y="186"/>
                  </a:lnTo>
                  <a:lnTo>
                    <a:pt x="890" y="186"/>
                  </a:lnTo>
                  <a:lnTo>
                    <a:pt x="890" y="186"/>
                  </a:lnTo>
                  <a:lnTo>
                    <a:pt x="890" y="186"/>
                  </a:lnTo>
                  <a:lnTo>
                    <a:pt x="890" y="186"/>
                  </a:lnTo>
                  <a:lnTo>
                    <a:pt x="890" y="186"/>
                  </a:lnTo>
                  <a:lnTo>
                    <a:pt x="885" y="186"/>
                  </a:lnTo>
                  <a:lnTo>
                    <a:pt x="885" y="186"/>
                  </a:lnTo>
                  <a:lnTo>
                    <a:pt x="885" y="186"/>
                  </a:lnTo>
                  <a:lnTo>
                    <a:pt x="885" y="186"/>
                  </a:lnTo>
                  <a:lnTo>
                    <a:pt x="885" y="186"/>
                  </a:lnTo>
                  <a:lnTo>
                    <a:pt x="885" y="181"/>
                  </a:lnTo>
                  <a:lnTo>
                    <a:pt x="885" y="186"/>
                  </a:lnTo>
                  <a:lnTo>
                    <a:pt x="885" y="186"/>
                  </a:lnTo>
                  <a:lnTo>
                    <a:pt x="885" y="186"/>
                  </a:lnTo>
                  <a:lnTo>
                    <a:pt x="881" y="186"/>
                  </a:lnTo>
                  <a:lnTo>
                    <a:pt x="881" y="186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90" y="181"/>
                  </a:lnTo>
                  <a:lnTo>
                    <a:pt x="890" y="181"/>
                  </a:lnTo>
                  <a:lnTo>
                    <a:pt x="890" y="181"/>
                  </a:lnTo>
                  <a:lnTo>
                    <a:pt x="885" y="181"/>
                  </a:lnTo>
                  <a:lnTo>
                    <a:pt x="885" y="181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76" y="181"/>
                  </a:lnTo>
                  <a:lnTo>
                    <a:pt x="876" y="181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81" y="181"/>
                  </a:lnTo>
                  <a:lnTo>
                    <a:pt x="876" y="181"/>
                  </a:lnTo>
                  <a:lnTo>
                    <a:pt x="876" y="186"/>
                  </a:lnTo>
                  <a:lnTo>
                    <a:pt x="872" y="186"/>
                  </a:lnTo>
                  <a:lnTo>
                    <a:pt x="872" y="186"/>
                  </a:lnTo>
                  <a:lnTo>
                    <a:pt x="872" y="186"/>
                  </a:lnTo>
                  <a:lnTo>
                    <a:pt x="872" y="186"/>
                  </a:lnTo>
                  <a:lnTo>
                    <a:pt x="872" y="186"/>
                  </a:lnTo>
                  <a:lnTo>
                    <a:pt x="872" y="186"/>
                  </a:lnTo>
                  <a:lnTo>
                    <a:pt x="872" y="186"/>
                  </a:lnTo>
                  <a:lnTo>
                    <a:pt x="872" y="186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3" y="190"/>
                  </a:lnTo>
                  <a:lnTo>
                    <a:pt x="863" y="190"/>
                  </a:lnTo>
                  <a:lnTo>
                    <a:pt x="863" y="190"/>
                  </a:lnTo>
                  <a:lnTo>
                    <a:pt x="863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72" y="190"/>
                  </a:lnTo>
                  <a:lnTo>
                    <a:pt x="872" y="190"/>
                  </a:lnTo>
                  <a:lnTo>
                    <a:pt x="872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7" y="190"/>
                  </a:lnTo>
                  <a:lnTo>
                    <a:pt x="863" y="195"/>
                  </a:lnTo>
                  <a:lnTo>
                    <a:pt x="863" y="195"/>
                  </a:lnTo>
                  <a:lnTo>
                    <a:pt x="863" y="195"/>
                  </a:lnTo>
                  <a:lnTo>
                    <a:pt x="863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9"/>
                  </a:lnTo>
                  <a:lnTo>
                    <a:pt x="853" y="199"/>
                  </a:lnTo>
                  <a:lnTo>
                    <a:pt x="849" y="199"/>
                  </a:lnTo>
                  <a:lnTo>
                    <a:pt x="849" y="199"/>
                  </a:lnTo>
                  <a:lnTo>
                    <a:pt x="849" y="199"/>
                  </a:lnTo>
                  <a:lnTo>
                    <a:pt x="849" y="199"/>
                  </a:lnTo>
                  <a:lnTo>
                    <a:pt x="849" y="199"/>
                  </a:lnTo>
                  <a:lnTo>
                    <a:pt x="849" y="199"/>
                  </a:lnTo>
                  <a:lnTo>
                    <a:pt x="844" y="199"/>
                  </a:lnTo>
                  <a:lnTo>
                    <a:pt x="844" y="199"/>
                  </a:lnTo>
                  <a:lnTo>
                    <a:pt x="844" y="199"/>
                  </a:lnTo>
                  <a:lnTo>
                    <a:pt x="844" y="199"/>
                  </a:lnTo>
                  <a:lnTo>
                    <a:pt x="844" y="199"/>
                  </a:lnTo>
                  <a:lnTo>
                    <a:pt x="844" y="199"/>
                  </a:lnTo>
                  <a:lnTo>
                    <a:pt x="844" y="195"/>
                  </a:lnTo>
                  <a:lnTo>
                    <a:pt x="844" y="195"/>
                  </a:lnTo>
                  <a:lnTo>
                    <a:pt x="840" y="199"/>
                  </a:lnTo>
                  <a:lnTo>
                    <a:pt x="840" y="199"/>
                  </a:lnTo>
                  <a:lnTo>
                    <a:pt x="835" y="199"/>
                  </a:lnTo>
                  <a:lnTo>
                    <a:pt x="835" y="199"/>
                  </a:lnTo>
                  <a:lnTo>
                    <a:pt x="835" y="199"/>
                  </a:lnTo>
                  <a:lnTo>
                    <a:pt x="835" y="199"/>
                  </a:lnTo>
                  <a:lnTo>
                    <a:pt x="835" y="199"/>
                  </a:lnTo>
                  <a:lnTo>
                    <a:pt x="835" y="199"/>
                  </a:lnTo>
                  <a:lnTo>
                    <a:pt x="835" y="199"/>
                  </a:lnTo>
                  <a:lnTo>
                    <a:pt x="831" y="199"/>
                  </a:lnTo>
                  <a:lnTo>
                    <a:pt x="831" y="199"/>
                  </a:lnTo>
                  <a:lnTo>
                    <a:pt x="831" y="199"/>
                  </a:lnTo>
                  <a:lnTo>
                    <a:pt x="831" y="199"/>
                  </a:lnTo>
                  <a:lnTo>
                    <a:pt x="831" y="199"/>
                  </a:lnTo>
                  <a:lnTo>
                    <a:pt x="831" y="199"/>
                  </a:lnTo>
                  <a:lnTo>
                    <a:pt x="826" y="199"/>
                  </a:lnTo>
                  <a:lnTo>
                    <a:pt x="826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17" y="204"/>
                  </a:lnTo>
                  <a:lnTo>
                    <a:pt x="817" y="204"/>
                  </a:lnTo>
                  <a:lnTo>
                    <a:pt x="817" y="204"/>
                  </a:lnTo>
                  <a:lnTo>
                    <a:pt x="817" y="204"/>
                  </a:lnTo>
                  <a:lnTo>
                    <a:pt x="817" y="204"/>
                  </a:lnTo>
                  <a:lnTo>
                    <a:pt x="817" y="204"/>
                  </a:lnTo>
                  <a:lnTo>
                    <a:pt x="813" y="204"/>
                  </a:lnTo>
                  <a:lnTo>
                    <a:pt x="808" y="208"/>
                  </a:lnTo>
                  <a:lnTo>
                    <a:pt x="808" y="208"/>
                  </a:lnTo>
                  <a:lnTo>
                    <a:pt x="808" y="208"/>
                  </a:lnTo>
                  <a:lnTo>
                    <a:pt x="804" y="208"/>
                  </a:lnTo>
                  <a:lnTo>
                    <a:pt x="804" y="208"/>
                  </a:lnTo>
                  <a:lnTo>
                    <a:pt x="804" y="208"/>
                  </a:lnTo>
                  <a:lnTo>
                    <a:pt x="804" y="208"/>
                  </a:lnTo>
                  <a:lnTo>
                    <a:pt x="804" y="208"/>
                  </a:lnTo>
                  <a:lnTo>
                    <a:pt x="804" y="208"/>
                  </a:lnTo>
                  <a:lnTo>
                    <a:pt x="804" y="208"/>
                  </a:lnTo>
                  <a:lnTo>
                    <a:pt x="804" y="208"/>
                  </a:lnTo>
                  <a:lnTo>
                    <a:pt x="799" y="208"/>
                  </a:lnTo>
                  <a:lnTo>
                    <a:pt x="799" y="208"/>
                  </a:lnTo>
                  <a:lnTo>
                    <a:pt x="799" y="208"/>
                  </a:lnTo>
                  <a:lnTo>
                    <a:pt x="795" y="208"/>
                  </a:lnTo>
                  <a:lnTo>
                    <a:pt x="795" y="204"/>
                  </a:lnTo>
                  <a:lnTo>
                    <a:pt x="795" y="204"/>
                  </a:lnTo>
                  <a:lnTo>
                    <a:pt x="795" y="204"/>
                  </a:lnTo>
                  <a:lnTo>
                    <a:pt x="799" y="204"/>
                  </a:lnTo>
                  <a:lnTo>
                    <a:pt x="799" y="204"/>
                  </a:lnTo>
                  <a:lnTo>
                    <a:pt x="799" y="204"/>
                  </a:lnTo>
                  <a:lnTo>
                    <a:pt x="804" y="204"/>
                  </a:lnTo>
                  <a:lnTo>
                    <a:pt x="804" y="204"/>
                  </a:lnTo>
                  <a:lnTo>
                    <a:pt x="808" y="204"/>
                  </a:lnTo>
                  <a:lnTo>
                    <a:pt x="813" y="199"/>
                  </a:lnTo>
                  <a:lnTo>
                    <a:pt x="813" y="199"/>
                  </a:lnTo>
                  <a:lnTo>
                    <a:pt x="817" y="199"/>
                  </a:lnTo>
                  <a:lnTo>
                    <a:pt x="817" y="199"/>
                  </a:lnTo>
                  <a:lnTo>
                    <a:pt x="817" y="199"/>
                  </a:lnTo>
                  <a:lnTo>
                    <a:pt x="813" y="199"/>
                  </a:lnTo>
                  <a:lnTo>
                    <a:pt x="813" y="199"/>
                  </a:lnTo>
                  <a:lnTo>
                    <a:pt x="808" y="199"/>
                  </a:lnTo>
                  <a:lnTo>
                    <a:pt x="808" y="199"/>
                  </a:lnTo>
                  <a:lnTo>
                    <a:pt x="808" y="199"/>
                  </a:lnTo>
                  <a:lnTo>
                    <a:pt x="808" y="195"/>
                  </a:lnTo>
                  <a:lnTo>
                    <a:pt x="813" y="195"/>
                  </a:lnTo>
                  <a:lnTo>
                    <a:pt x="817" y="195"/>
                  </a:lnTo>
                  <a:lnTo>
                    <a:pt x="822" y="190"/>
                  </a:lnTo>
                  <a:lnTo>
                    <a:pt x="826" y="190"/>
                  </a:lnTo>
                  <a:lnTo>
                    <a:pt x="826" y="190"/>
                  </a:lnTo>
                  <a:lnTo>
                    <a:pt x="835" y="186"/>
                  </a:lnTo>
                  <a:lnTo>
                    <a:pt x="835" y="186"/>
                  </a:lnTo>
                  <a:lnTo>
                    <a:pt x="840" y="181"/>
                  </a:lnTo>
                  <a:lnTo>
                    <a:pt x="840" y="181"/>
                  </a:lnTo>
                  <a:lnTo>
                    <a:pt x="840" y="181"/>
                  </a:lnTo>
                  <a:lnTo>
                    <a:pt x="849" y="181"/>
                  </a:lnTo>
                  <a:lnTo>
                    <a:pt x="849" y="181"/>
                  </a:lnTo>
                  <a:lnTo>
                    <a:pt x="858" y="176"/>
                  </a:lnTo>
                  <a:lnTo>
                    <a:pt x="858" y="176"/>
                  </a:lnTo>
                  <a:lnTo>
                    <a:pt x="858" y="176"/>
                  </a:lnTo>
                  <a:lnTo>
                    <a:pt x="858" y="181"/>
                  </a:lnTo>
                  <a:lnTo>
                    <a:pt x="858" y="181"/>
                  </a:lnTo>
                  <a:lnTo>
                    <a:pt x="858" y="181"/>
                  </a:lnTo>
                  <a:lnTo>
                    <a:pt x="863" y="181"/>
                  </a:lnTo>
                  <a:lnTo>
                    <a:pt x="863" y="181"/>
                  </a:lnTo>
                  <a:lnTo>
                    <a:pt x="867" y="181"/>
                  </a:lnTo>
                  <a:lnTo>
                    <a:pt x="867" y="181"/>
                  </a:lnTo>
                  <a:lnTo>
                    <a:pt x="867" y="181"/>
                  </a:lnTo>
                  <a:lnTo>
                    <a:pt x="867" y="181"/>
                  </a:lnTo>
                  <a:lnTo>
                    <a:pt x="867" y="181"/>
                  </a:lnTo>
                  <a:lnTo>
                    <a:pt x="867" y="181"/>
                  </a:lnTo>
                  <a:lnTo>
                    <a:pt x="863" y="176"/>
                  </a:lnTo>
                  <a:lnTo>
                    <a:pt x="867" y="176"/>
                  </a:lnTo>
                  <a:lnTo>
                    <a:pt x="867" y="176"/>
                  </a:lnTo>
                  <a:lnTo>
                    <a:pt x="867" y="176"/>
                  </a:lnTo>
                  <a:lnTo>
                    <a:pt x="867" y="176"/>
                  </a:lnTo>
                  <a:lnTo>
                    <a:pt x="867" y="176"/>
                  </a:lnTo>
                  <a:lnTo>
                    <a:pt x="872" y="172"/>
                  </a:lnTo>
                  <a:lnTo>
                    <a:pt x="872" y="172"/>
                  </a:lnTo>
                  <a:lnTo>
                    <a:pt x="876" y="172"/>
                  </a:lnTo>
                  <a:lnTo>
                    <a:pt x="881" y="172"/>
                  </a:lnTo>
                  <a:lnTo>
                    <a:pt x="881" y="172"/>
                  </a:lnTo>
                  <a:lnTo>
                    <a:pt x="876" y="172"/>
                  </a:lnTo>
                  <a:lnTo>
                    <a:pt x="876" y="172"/>
                  </a:lnTo>
                  <a:lnTo>
                    <a:pt x="872" y="172"/>
                  </a:lnTo>
                  <a:lnTo>
                    <a:pt x="872" y="172"/>
                  </a:lnTo>
                  <a:lnTo>
                    <a:pt x="872" y="172"/>
                  </a:lnTo>
                  <a:lnTo>
                    <a:pt x="867" y="172"/>
                  </a:lnTo>
                  <a:lnTo>
                    <a:pt x="867" y="172"/>
                  </a:lnTo>
                  <a:lnTo>
                    <a:pt x="863" y="172"/>
                  </a:lnTo>
                  <a:lnTo>
                    <a:pt x="863" y="172"/>
                  </a:lnTo>
                  <a:lnTo>
                    <a:pt x="863" y="172"/>
                  </a:lnTo>
                  <a:lnTo>
                    <a:pt x="863" y="172"/>
                  </a:lnTo>
                  <a:lnTo>
                    <a:pt x="858" y="172"/>
                  </a:lnTo>
                  <a:lnTo>
                    <a:pt x="853" y="176"/>
                  </a:lnTo>
                  <a:lnTo>
                    <a:pt x="853" y="176"/>
                  </a:lnTo>
                  <a:lnTo>
                    <a:pt x="849" y="176"/>
                  </a:lnTo>
                  <a:lnTo>
                    <a:pt x="844" y="176"/>
                  </a:lnTo>
                  <a:lnTo>
                    <a:pt x="844" y="176"/>
                  </a:lnTo>
                  <a:lnTo>
                    <a:pt x="840" y="176"/>
                  </a:lnTo>
                  <a:lnTo>
                    <a:pt x="840" y="176"/>
                  </a:lnTo>
                  <a:lnTo>
                    <a:pt x="840" y="176"/>
                  </a:lnTo>
                  <a:lnTo>
                    <a:pt x="835" y="181"/>
                  </a:lnTo>
                  <a:lnTo>
                    <a:pt x="835" y="181"/>
                  </a:lnTo>
                  <a:lnTo>
                    <a:pt x="835" y="181"/>
                  </a:lnTo>
                  <a:lnTo>
                    <a:pt x="831" y="181"/>
                  </a:lnTo>
                  <a:lnTo>
                    <a:pt x="826" y="181"/>
                  </a:lnTo>
                  <a:lnTo>
                    <a:pt x="822" y="186"/>
                  </a:lnTo>
                  <a:lnTo>
                    <a:pt x="822" y="186"/>
                  </a:lnTo>
                  <a:lnTo>
                    <a:pt x="822" y="186"/>
                  </a:lnTo>
                  <a:lnTo>
                    <a:pt x="822" y="186"/>
                  </a:lnTo>
                  <a:lnTo>
                    <a:pt x="817" y="186"/>
                  </a:lnTo>
                  <a:lnTo>
                    <a:pt x="817" y="186"/>
                  </a:lnTo>
                  <a:lnTo>
                    <a:pt x="813" y="186"/>
                  </a:lnTo>
                  <a:lnTo>
                    <a:pt x="813" y="186"/>
                  </a:lnTo>
                  <a:lnTo>
                    <a:pt x="813" y="186"/>
                  </a:lnTo>
                  <a:lnTo>
                    <a:pt x="813" y="186"/>
                  </a:lnTo>
                  <a:lnTo>
                    <a:pt x="813" y="186"/>
                  </a:lnTo>
                  <a:lnTo>
                    <a:pt x="813" y="186"/>
                  </a:lnTo>
                  <a:lnTo>
                    <a:pt x="813" y="186"/>
                  </a:lnTo>
                  <a:lnTo>
                    <a:pt x="813" y="190"/>
                  </a:lnTo>
                  <a:lnTo>
                    <a:pt x="813" y="190"/>
                  </a:lnTo>
                  <a:lnTo>
                    <a:pt x="808" y="190"/>
                  </a:lnTo>
                  <a:lnTo>
                    <a:pt x="808" y="190"/>
                  </a:lnTo>
                  <a:lnTo>
                    <a:pt x="808" y="190"/>
                  </a:lnTo>
                  <a:lnTo>
                    <a:pt x="804" y="195"/>
                  </a:lnTo>
                  <a:lnTo>
                    <a:pt x="804" y="195"/>
                  </a:lnTo>
                  <a:lnTo>
                    <a:pt x="799" y="195"/>
                  </a:lnTo>
                  <a:lnTo>
                    <a:pt x="799" y="195"/>
                  </a:lnTo>
                  <a:lnTo>
                    <a:pt x="799" y="195"/>
                  </a:lnTo>
                  <a:lnTo>
                    <a:pt x="799" y="195"/>
                  </a:lnTo>
                  <a:lnTo>
                    <a:pt x="799" y="195"/>
                  </a:lnTo>
                  <a:lnTo>
                    <a:pt x="795" y="195"/>
                  </a:lnTo>
                  <a:lnTo>
                    <a:pt x="795" y="195"/>
                  </a:lnTo>
                  <a:lnTo>
                    <a:pt x="795" y="195"/>
                  </a:lnTo>
                  <a:lnTo>
                    <a:pt x="790" y="195"/>
                  </a:lnTo>
                  <a:lnTo>
                    <a:pt x="790" y="195"/>
                  </a:lnTo>
                  <a:lnTo>
                    <a:pt x="795" y="195"/>
                  </a:lnTo>
                  <a:lnTo>
                    <a:pt x="795" y="195"/>
                  </a:lnTo>
                  <a:lnTo>
                    <a:pt x="795" y="195"/>
                  </a:lnTo>
                  <a:lnTo>
                    <a:pt x="790" y="195"/>
                  </a:lnTo>
                  <a:lnTo>
                    <a:pt x="790" y="195"/>
                  </a:lnTo>
                  <a:lnTo>
                    <a:pt x="786" y="195"/>
                  </a:lnTo>
                  <a:lnTo>
                    <a:pt x="786" y="195"/>
                  </a:lnTo>
                  <a:lnTo>
                    <a:pt x="786" y="195"/>
                  </a:lnTo>
                  <a:lnTo>
                    <a:pt x="786" y="199"/>
                  </a:lnTo>
                  <a:lnTo>
                    <a:pt x="781" y="199"/>
                  </a:lnTo>
                  <a:lnTo>
                    <a:pt x="781" y="199"/>
                  </a:lnTo>
                  <a:lnTo>
                    <a:pt x="777" y="199"/>
                  </a:lnTo>
                  <a:lnTo>
                    <a:pt x="777" y="199"/>
                  </a:lnTo>
                  <a:lnTo>
                    <a:pt x="772" y="204"/>
                  </a:lnTo>
                  <a:lnTo>
                    <a:pt x="768" y="204"/>
                  </a:lnTo>
                  <a:lnTo>
                    <a:pt x="768" y="204"/>
                  </a:lnTo>
                  <a:lnTo>
                    <a:pt x="772" y="204"/>
                  </a:lnTo>
                  <a:lnTo>
                    <a:pt x="772" y="204"/>
                  </a:lnTo>
                  <a:lnTo>
                    <a:pt x="772" y="208"/>
                  </a:lnTo>
                  <a:lnTo>
                    <a:pt x="772" y="208"/>
                  </a:lnTo>
                  <a:lnTo>
                    <a:pt x="772" y="208"/>
                  </a:lnTo>
                  <a:lnTo>
                    <a:pt x="772" y="208"/>
                  </a:lnTo>
                  <a:lnTo>
                    <a:pt x="772" y="208"/>
                  </a:lnTo>
                  <a:lnTo>
                    <a:pt x="768" y="213"/>
                  </a:lnTo>
                  <a:lnTo>
                    <a:pt x="768" y="213"/>
                  </a:lnTo>
                  <a:lnTo>
                    <a:pt x="763" y="213"/>
                  </a:lnTo>
                  <a:lnTo>
                    <a:pt x="763" y="213"/>
                  </a:lnTo>
                  <a:lnTo>
                    <a:pt x="759" y="213"/>
                  </a:lnTo>
                  <a:lnTo>
                    <a:pt x="759" y="213"/>
                  </a:lnTo>
                  <a:lnTo>
                    <a:pt x="754" y="217"/>
                  </a:lnTo>
                  <a:lnTo>
                    <a:pt x="754" y="217"/>
                  </a:lnTo>
                  <a:lnTo>
                    <a:pt x="750" y="217"/>
                  </a:lnTo>
                  <a:lnTo>
                    <a:pt x="750" y="217"/>
                  </a:lnTo>
                  <a:lnTo>
                    <a:pt x="745" y="217"/>
                  </a:lnTo>
                  <a:lnTo>
                    <a:pt x="745" y="217"/>
                  </a:lnTo>
                  <a:lnTo>
                    <a:pt x="745" y="217"/>
                  </a:lnTo>
                  <a:lnTo>
                    <a:pt x="745" y="222"/>
                  </a:lnTo>
                  <a:lnTo>
                    <a:pt x="745" y="222"/>
                  </a:lnTo>
                  <a:lnTo>
                    <a:pt x="741" y="222"/>
                  </a:lnTo>
                  <a:lnTo>
                    <a:pt x="741" y="222"/>
                  </a:lnTo>
                  <a:lnTo>
                    <a:pt x="741" y="222"/>
                  </a:lnTo>
                  <a:lnTo>
                    <a:pt x="736" y="222"/>
                  </a:lnTo>
                  <a:lnTo>
                    <a:pt x="736" y="222"/>
                  </a:lnTo>
                  <a:lnTo>
                    <a:pt x="732" y="222"/>
                  </a:lnTo>
                  <a:lnTo>
                    <a:pt x="727" y="222"/>
                  </a:lnTo>
                  <a:lnTo>
                    <a:pt x="727" y="226"/>
                  </a:lnTo>
                  <a:lnTo>
                    <a:pt x="722" y="226"/>
                  </a:lnTo>
                  <a:lnTo>
                    <a:pt x="722" y="226"/>
                  </a:lnTo>
                  <a:lnTo>
                    <a:pt x="718" y="226"/>
                  </a:lnTo>
                  <a:lnTo>
                    <a:pt x="718" y="226"/>
                  </a:lnTo>
                  <a:lnTo>
                    <a:pt x="718" y="226"/>
                  </a:lnTo>
                  <a:lnTo>
                    <a:pt x="718" y="226"/>
                  </a:lnTo>
                  <a:lnTo>
                    <a:pt x="713" y="226"/>
                  </a:lnTo>
                  <a:lnTo>
                    <a:pt x="713" y="226"/>
                  </a:lnTo>
                  <a:lnTo>
                    <a:pt x="709" y="226"/>
                  </a:lnTo>
                  <a:lnTo>
                    <a:pt x="709" y="226"/>
                  </a:lnTo>
                  <a:lnTo>
                    <a:pt x="709" y="231"/>
                  </a:lnTo>
                  <a:lnTo>
                    <a:pt x="704" y="231"/>
                  </a:lnTo>
                  <a:lnTo>
                    <a:pt x="704" y="231"/>
                  </a:lnTo>
                  <a:lnTo>
                    <a:pt x="704" y="231"/>
                  </a:lnTo>
                  <a:lnTo>
                    <a:pt x="704" y="231"/>
                  </a:lnTo>
                  <a:lnTo>
                    <a:pt x="700" y="231"/>
                  </a:lnTo>
                  <a:lnTo>
                    <a:pt x="700" y="231"/>
                  </a:lnTo>
                  <a:lnTo>
                    <a:pt x="695" y="231"/>
                  </a:lnTo>
                  <a:lnTo>
                    <a:pt x="695" y="231"/>
                  </a:lnTo>
                  <a:lnTo>
                    <a:pt x="695" y="235"/>
                  </a:lnTo>
                  <a:lnTo>
                    <a:pt x="695" y="235"/>
                  </a:lnTo>
                  <a:lnTo>
                    <a:pt x="691" y="235"/>
                  </a:lnTo>
                  <a:lnTo>
                    <a:pt x="691" y="235"/>
                  </a:lnTo>
                  <a:lnTo>
                    <a:pt x="691" y="235"/>
                  </a:lnTo>
                  <a:lnTo>
                    <a:pt x="686" y="235"/>
                  </a:lnTo>
                  <a:lnTo>
                    <a:pt x="686" y="235"/>
                  </a:lnTo>
                  <a:lnTo>
                    <a:pt x="686" y="235"/>
                  </a:lnTo>
                  <a:lnTo>
                    <a:pt x="686" y="235"/>
                  </a:lnTo>
                  <a:lnTo>
                    <a:pt x="682" y="235"/>
                  </a:lnTo>
                  <a:lnTo>
                    <a:pt x="682" y="235"/>
                  </a:lnTo>
                  <a:lnTo>
                    <a:pt x="682" y="240"/>
                  </a:lnTo>
                  <a:lnTo>
                    <a:pt x="677" y="240"/>
                  </a:lnTo>
                  <a:lnTo>
                    <a:pt x="677" y="240"/>
                  </a:lnTo>
                  <a:lnTo>
                    <a:pt x="677" y="240"/>
                  </a:lnTo>
                  <a:lnTo>
                    <a:pt x="677" y="240"/>
                  </a:lnTo>
                  <a:lnTo>
                    <a:pt x="677" y="240"/>
                  </a:lnTo>
                  <a:lnTo>
                    <a:pt x="673" y="240"/>
                  </a:lnTo>
                  <a:lnTo>
                    <a:pt x="673" y="240"/>
                  </a:lnTo>
                  <a:lnTo>
                    <a:pt x="673" y="240"/>
                  </a:lnTo>
                  <a:lnTo>
                    <a:pt x="668" y="240"/>
                  </a:lnTo>
                  <a:lnTo>
                    <a:pt x="668" y="240"/>
                  </a:lnTo>
                  <a:lnTo>
                    <a:pt x="668" y="240"/>
                  </a:lnTo>
                  <a:lnTo>
                    <a:pt x="668" y="240"/>
                  </a:lnTo>
                  <a:lnTo>
                    <a:pt x="668" y="240"/>
                  </a:lnTo>
                  <a:lnTo>
                    <a:pt x="664" y="240"/>
                  </a:lnTo>
                  <a:lnTo>
                    <a:pt x="664" y="240"/>
                  </a:lnTo>
                  <a:lnTo>
                    <a:pt x="659" y="240"/>
                  </a:lnTo>
                  <a:lnTo>
                    <a:pt x="664" y="244"/>
                  </a:lnTo>
                  <a:lnTo>
                    <a:pt x="664" y="244"/>
                  </a:lnTo>
                  <a:lnTo>
                    <a:pt x="664" y="244"/>
                  </a:lnTo>
                  <a:lnTo>
                    <a:pt x="659" y="244"/>
                  </a:lnTo>
                  <a:lnTo>
                    <a:pt x="659" y="244"/>
                  </a:lnTo>
                  <a:lnTo>
                    <a:pt x="659" y="244"/>
                  </a:lnTo>
                  <a:lnTo>
                    <a:pt x="659" y="244"/>
                  </a:lnTo>
                  <a:lnTo>
                    <a:pt x="655" y="244"/>
                  </a:lnTo>
                  <a:lnTo>
                    <a:pt x="655" y="244"/>
                  </a:lnTo>
                  <a:lnTo>
                    <a:pt x="650" y="244"/>
                  </a:lnTo>
                  <a:lnTo>
                    <a:pt x="650" y="244"/>
                  </a:lnTo>
                  <a:lnTo>
                    <a:pt x="650" y="244"/>
                  </a:lnTo>
                  <a:lnTo>
                    <a:pt x="650" y="244"/>
                  </a:lnTo>
                  <a:lnTo>
                    <a:pt x="650" y="244"/>
                  </a:lnTo>
                  <a:lnTo>
                    <a:pt x="650" y="244"/>
                  </a:lnTo>
                  <a:lnTo>
                    <a:pt x="650" y="249"/>
                  </a:lnTo>
                  <a:lnTo>
                    <a:pt x="650" y="249"/>
                  </a:lnTo>
                  <a:lnTo>
                    <a:pt x="650" y="249"/>
                  </a:lnTo>
                  <a:lnTo>
                    <a:pt x="646" y="249"/>
                  </a:lnTo>
                  <a:lnTo>
                    <a:pt x="646" y="249"/>
                  </a:lnTo>
                  <a:lnTo>
                    <a:pt x="646" y="249"/>
                  </a:lnTo>
                  <a:lnTo>
                    <a:pt x="646" y="249"/>
                  </a:lnTo>
                  <a:lnTo>
                    <a:pt x="646" y="249"/>
                  </a:lnTo>
                  <a:lnTo>
                    <a:pt x="646" y="249"/>
                  </a:lnTo>
                  <a:lnTo>
                    <a:pt x="646" y="249"/>
                  </a:lnTo>
                  <a:lnTo>
                    <a:pt x="646" y="249"/>
                  </a:lnTo>
                  <a:lnTo>
                    <a:pt x="641" y="249"/>
                  </a:lnTo>
                  <a:lnTo>
                    <a:pt x="637" y="249"/>
                  </a:lnTo>
                  <a:lnTo>
                    <a:pt x="628" y="253"/>
                  </a:lnTo>
                  <a:lnTo>
                    <a:pt x="628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19" y="253"/>
                  </a:lnTo>
                  <a:lnTo>
                    <a:pt x="619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23" y="253"/>
                  </a:lnTo>
                  <a:lnTo>
                    <a:pt x="619" y="253"/>
                  </a:lnTo>
                  <a:lnTo>
                    <a:pt x="614" y="253"/>
                  </a:lnTo>
                  <a:lnTo>
                    <a:pt x="614" y="253"/>
                  </a:lnTo>
                  <a:lnTo>
                    <a:pt x="610" y="253"/>
                  </a:lnTo>
                  <a:lnTo>
                    <a:pt x="610" y="253"/>
                  </a:lnTo>
                  <a:lnTo>
                    <a:pt x="610" y="253"/>
                  </a:lnTo>
                  <a:lnTo>
                    <a:pt x="610" y="253"/>
                  </a:lnTo>
                  <a:lnTo>
                    <a:pt x="610" y="253"/>
                  </a:lnTo>
                  <a:lnTo>
                    <a:pt x="605" y="253"/>
                  </a:lnTo>
                  <a:lnTo>
                    <a:pt x="605" y="253"/>
                  </a:lnTo>
                  <a:lnTo>
                    <a:pt x="605" y="258"/>
                  </a:lnTo>
                  <a:lnTo>
                    <a:pt x="605" y="253"/>
                  </a:lnTo>
                  <a:lnTo>
                    <a:pt x="601" y="253"/>
                  </a:lnTo>
                  <a:lnTo>
                    <a:pt x="601" y="258"/>
                  </a:lnTo>
                  <a:lnTo>
                    <a:pt x="601" y="258"/>
                  </a:lnTo>
                  <a:lnTo>
                    <a:pt x="596" y="258"/>
                  </a:lnTo>
                  <a:lnTo>
                    <a:pt x="596" y="258"/>
                  </a:lnTo>
                  <a:lnTo>
                    <a:pt x="596" y="258"/>
                  </a:lnTo>
                  <a:lnTo>
                    <a:pt x="596" y="258"/>
                  </a:lnTo>
                  <a:lnTo>
                    <a:pt x="596" y="253"/>
                  </a:lnTo>
                  <a:lnTo>
                    <a:pt x="596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601" y="253"/>
                  </a:lnTo>
                  <a:lnTo>
                    <a:pt x="596" y="253"/>
                  </a:lnTo>
                  <a:lnTo>
                    <a:pt x="596" y="253"/>
                  </a:lnTo>
                  <a:lnTo>
                    <a:pt x="596" y="253"/>
                  </a:lnTo>
                  <a:lnTo>
                    <a:pt x="591" y="253"/>
                  </a:lnTo>
                  <a:lnTo>
                    <a:pt x="591" y="253"/>
                  </a:lnTo>
                  <a:lnTo>
                    <a:pt x="582" y="258"/>
                  </a:lnTo>
                  <a:lnTo>
                    <a:pt x="582" y="258"/>
                  </a:lnTo>
                  <a:lnTo>
                    <a:pt x="582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62"/>
                  </a:lnTo>
                  <a:lnTo>
                    <a:pt x="573" y="262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8" y="258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69" y="262"/>
                  </a:lnTo>
                  <a:lnTo>
                    <a:pt x="569" y="262"/>
                  </a:lnTo>
                  <a:lnTo>
                    <a:pt x="569" y="262"/>
                  </a:lnTo>
                  <a:lnTo>
                    <a:pt x="569" y="258"/>
                  </a:lnTo>
                  <a:lnTo>
                    <a:pt x="569" y="258"/>
                  </a:lnTo>
                  <a:lnTo>
                    <a:pt x="569" y="258"/>
                  </a:lnTo>
                  <a:lnTo>
                    <a:pt x="564" y="262"/>
                  </a:lnTo>
                  <a:lnTo>
                    <a:pt x="564" y="262"/>
                  </a:lnTo>
                  <a:lnTo>
                    <a:pt x="560" y="262"/>
                  </a:lnTo>
                  <a:lnTo>
                    <a:pt x="560" y="262"/>
                  </a:lnTo>
                  <a:lnTo>
                    <a:pt x="560" y="262"/>
                  </a:lnTo>
                  <a:lnTo>
                    <a:pt x="560" y="262"/>
                  </a:lnTo>
                  <a:lnTo>
                    <a:pt x="564" y="262"/>
                  </a:lnTo>
                  <a:lnTo>
                    <a:pt x="564" y="258"/>
                  </a:lnTo>
                  <a:lnTo>
                    <a:pt x="564" y="258"/>
                  </a:lnTo>
                  <a:lnTo>
                    <a:pt x="569" y="258"/>
                  </a:lnTo>
                  <a:lnTo>
                    <a:pt x="569" y="258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3" y="258"/>
                  </a:lnTo>
                  <a:lnTo>
                    <a:pt x="578" y="258"/>
                  </a:lnTo>
                  <a:lnTo>
                    <a:pt x="578" y="253"/>
                  </a:lnTo>
                  <a:lnTo>
                    <a:pt x="582" y="253"/>
                  </a:lnTo>
                  <a:lnTo>
                    <a:pt x="587" y="253"/>
                  </a:lnTo>
                  <a:lnTo>
                    <a:pt x="591" y="249"/>
                  </a:lnTo>
                  <a:lnTo>
                    <a:pt x="596" y="249"/>
                  </a:lnTo>
                  <a:lnTo>
                    <a:pt x="601" y="249"/>
                  </a:lnTo>
                  <a:lnTo>
                    <a:pt x="605" y="244"/>
                  </a:lnTo>
                  <a:lnTo>
                    <a:pt x="614" y="244"/>
                  </a:lnTo>
                  <a:lnTo>
                    <a:pt x="614" y="244"/>
                  </a:lnTo>
                  <a:lnTo>
                    <a:pt x="614" y="244"/>
                  </a:lnTo>
                  <a:lnTo>
                    <a:pt x="614" y="244"/>
                  </a:lnTo>
                  <a:lnTo>
                    <a:pt x="614" y="249"/>
                  </a:lnTo>
                  <a:lnTo>
                    <a:pt x="614" y="249"/>
                  </a:lnTo>
                  <a:lnTo>
                    <a:pt x="614" y="244"/>
                  </a:lnTo>
                  <a:lnTo>
                    <a:pt x="614" y="249"/>
                  </a:lnTo>
                  <a:lnTo>
                    <a:pt x="614" y="249"/>
                  </a:lnTo>
                  <a:lnTo>
                    <a:pt x="614" y="249"/>
                  </a:lnTo>
                  <a:lnTo>
                    <a:pt x="614" y="249"/>
                  </a:lnTo>
                  <a:lnTo>
                    <a:pt x="610" y="249"/>
                  </a:lnTo>
                  <a:lnTo>
                    <a:pt x="610" y="249"/>
                  </a:lnTo>
                  <a:lnTo>
                    <a:pt x="610" y="249"/>
                  </a:lnTo>
                  <a:lnTo>
                    <a:pt x="614" y="249"/>
                  </a:lnTo>
                  <a:lnTo>
                    <a:pt x="614" y="249"/>
                  </a:lnTo>
                  <a:lnTo>
                    <a:pt x="614" y="249"/>
                  </a:lnTo>
                  <a:lnTo>
                    <a:pt x="614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19" y="249"/>
                  </a:lnTo>
                  <a:lnTo>
                    <a:pt x="623" y="244"/>
                  </a:lnTo>
                  <a:lnTo>
                    <a:pt x="623" y="244"/>
                  </a:lnTo>
                  <a:lnTo>
                    <a:pt x="628" y="244"/>
                  </a:lnTo>
                  <a:lnTo>
                    <a:pt x="632" y="240"/>
                  </a:lnTo>
                  <a:lnTo>
                    <a:pt x="637" y="240"/>
                  </a:lnTo>
                  <a:lnTo>
                    <a:pt x="637" y="240"/>
                  </a:lnTo>
                  <a:lnTo>
                    <a:pt x="641" y="240"/>
                  </a:lnTo>
                  <a:lnTo>
                    <a:pt x="650" y="235"/>
                  </a:lnTo>
                  <a:lnTo>
                    <a:pt x="655" y="235"/>
                  </a:lnTo>
                  <a:lnTo>
                    <a:pt x="659" y="235"/>
                  </a:lnTo>
                  <a:lnTo>
                    <a:pt x="659" y="235"/>
                  </a:lnTo>
                  <a:lnTo>
                    <a:pt x="659" y="235"/>
                  </a:lnTo>
                  <a:lnTo>
                    <a:pt x="659" y="235"/>
                  </a:lnTo>
                  <a:lnTo>
                    <a:pt x="659" y="235"/>
                  </a:lnTo>
                  <a:lnTo>
                    <a:pt x="659" y="235"/>
                  </a:lnTo>
                  <a:lnTo>
                    <a:pt x="659" y="235"/>
                  </a:lnTo>
                  <a:lnTo>
                    <a:pt x="664" y="235"/>
                  </a:lnTo>
                  <a:lnTo>
                    <a:pt x="664" y="235"/>
                  </a:lnTo>
                  <a:lnTo>
                    <a:pt x="664" y="235"/>
                  </a:lnTo>
                  <a:lnTo>
                    <a:pt x="664" y="231"/>
                  </a:lnTo>
                  <a:lnTo>
                    <a:pt x="668" y="231"/>
                  </a:lnTo>
                  <a:lnTo>
                    <a:pt x="668" y="231"/>
                  </a:lnTo>
                  <a:lnTo>
                    <a:pt x="673" y="231"/>
                  </a:lnTo>
                  <a:lnTo>
                    <a:pt x="677" y="226"/>
                  </a:lnTo>
                  <a:lnTo>
                    <a:pt x="682" y="226"/>
                  </a:lnTo>
                  <a:lnTo>
                    <a:pt x="682" y="226"/>
                  </a:lnTo>
                  <a:lnTo>
                    <a:pt x="682" y="226"/>
                  </a:lnTo>
                  <a:lnTo>
                    <a:pt x="686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1" y="226"/>
                  </a:lnTo>
                  <a:lnTo>
                    <a:pt x="695" y="222"/>
                  </a:lnTo>
                  <a:lnTo>
                    <a:pt x="695" y="222"/>
                  </a:lnTo>
                  <a:lnTo>
                    <a:pt x="695" y="222"/>
                  </a:lnTo>
                  <a:lnTo>
                    <a:pt x="700" y="217"/>
                  </a:lnTo>
                  <a:lnTo>
                    <a:pt x="704" y="217"/>
                  </a:lnTo>
                  <a:lnTo>
                    <a:pt x="709" y="213"/>
                  </a:lnTo>
                  <a:lnTo>
                    <a:pt x="709" y="213"/>
                  </a:lnTo>
                  <a:lnTo>
                    <a:pt x="713" y="213"/>
                  </a:lnTo>
                  <a:lnTo>
                    <a:pt x="713" y="213"/>
                  </a:lnTo>
                  <a:lnTo>
                    <a:pt x="713" y="213"/>
                  </a:lnTo>
                  <a:lnTo>
                    <a:pt x="713" y="213"/>
                  </a:lnTo>
                  <a:lnTo>
                    <a:pt x="713" y="213"/>
                  </a:lnTo>
                  <a:lnTo>
                    <a:pt x="713" y="208"/>
                  </a:lnTo>
                  <a:lnTo>
                    <a:pt x="718" y="208"/>
                  </a:lnTo>
                  <a:lnTo>
                    <a:pt x="722" y="208"/>
                  </a:lnTo>
                  <a:lnTo>
                    <a:pt x="732" y="204"/>
                  </a:lnTo>
                  <a:lnTo>
                    <a:pt x="732" y="204"/>
                  </a:lnTo>
                  <a:lnTo>
                    <a:pt x="732" y="204"/>
                  </a:lnTo>
                  <a:lnTo>
                    <a:pt x="736" y="204"/>
                  </a:lnTo>
                  <a:lnTo>
                    <a:pt x="741" y="199"/>
                  </a:lnTo>
                  <a:lnTo>
                    <a:pt x="736" y="199"/>
                  </a:lnTo>
                  <a:lnTo>
                    <a:pt x="732" y="204"/>
                  </a:lnTo>
                  <a:lnTo>
                    <a:pt x="722" y="204"/>
                  </a:lnTo>
                  <a:lnTo>
                    <a:pt x="718" y="204"/>
                  </a:lnTo>
                  <a:lnTo>
                    <a:pt x="713" y="204"/>
                  </a:lnTo>
                  <a:lnTo>
                    <a:pt x="713" y="204"/>
                  </a:lnTo>
                  <a:lnTo>
                    <a:pt x="713" y="204"/>
                  </a:lnTo>
                  <a:lnTo>
                    <a:pt x="718" y="204"/>
                  </a:lnTo>
                  <a:lnTo>
                    <a:pt x="718" y="199"/>
                  </a:lnTo>
                  <a:lnTo>
                    <a:pt x="718" y="199"/>
                  </a:lnTo>
                  <a:lnTo>
                    <a:pt x="722" y="199"/>
                  </a:lnTo>
                  <a:lnTo>
                    <a:pt x="722" y="199"/>
                  </a:lnTo>
                  <a:lnTo>
                    <a:pt x="722" y="199"/>
                  </a:lnTo>
                  <a:lnTo>
                    <a:pt x="722" y="199"/>
                  </a:lnTo>
                  <a:lnTo>
                    <a:pt x="727" y="199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718" y="199"/>
                  </a:lnTo>
                  <a:lnTo>
                    <a:pt x="718" y="199"/>
                  </a:lnTo>
                  <a:lnTo>
                    <a:pt x="718" y="199"/>
                  </a:lnTo>
                  <a:lnTo>
                    <a:pt x="718" y="199"/>
                  </a:lnTo>
                  <a:lnTo>
                    <a:pt x="713" y="199"/>
                  </a:lnTo>
                  <a:lnTo>
                    <a:pt x="713" y="199"/>
                  </a:lnTo>
                  <a:lnTo>
                    <a:pt x="709" y="204"/>
                  </a:lnTo>
                  <a:lnTo>
                    <a:pt x="704" y="208"/>
                  </a:lnTo>
                  <a:lnTo>
                    <a:pt x="704" y="208"/>
                  </a:lnTo>
                  <a:lnTo>
                    <a:pt x="700" y="208"/>
                  </a:lnTo>
                  <a:lnTo>
                    <a:pt x="700" y="208"/>
                  </a:lnTo>
                  <a:lnTo>
                    <a:pt x="704" y="199"/>
                  </a:lnTo>
                  <a:lnTo>
                    <a:pt x="704" y="199"/>
                  </a:lnTo>
                  <a:lnTo>
                    <a:pt x="704" y="199"/>
                  </a:lnTo>
                  <a:lnTo>
                    <a:pt x="704" y="199"/>
                  </a:lnTo>
                  <a:lnTo>
                    <a:pt x="704" y="199"/>
                  </a:lnTo>
                  <a:lnTo>
                    <a:pt x="700" y="199"/>
                  </a:lnTo>
                  <a:lnTo>
                    <a:pt x="700" y="195"/>
                  </a:lnTo>
                  <a:lnTo>
                    <a:pt x="704" y="195"/>
                  </a:lnTo>
                  <a:lnTo>
                    <a:pt x="704" y="195"/>
                  </a:lnTo>
                  <a:lnTo>
                    <a:pt x="700" y="195"/>
                  </a:lnTo>
                  <a:lnTo>
                    <a:pt x="700" y="195"/>
                  </a:lnTo>
                  <a:lnTo>
                    <a:pt x="695" y="195"/>
                  </a:lnTo>
                  <a:lnTo>
                    <a:pt x="691" y="195"/>
                  </a:lnTo>
                  <a:lnTo>
                    <a:pt x="686" y="195"/>
                  </a:lnTo>
                  <a:lnTo>
                    <a:pt x="686" y="195"/>
                  </a:lnTo>
                  <a:lnTo>
                    <a:pt x="686" y="195"/>
                  </a:lnTo>
                  <a:lnTo>
                    <a:pt x="686" y="199"/>
                  </a:lnTo>
                  <a:lnTo>
                    <a:pt x="682" y="199"/>
                  </a:lnTo>
                  <a:lnTo>
                    <a:pt x="677" y="199"/>
                  </a:lnTo>
                  <a:lnTo>
                    <a:pt x="673" y="199"/>
                  </a:lnTo>
                  <a:lnTo>
                    <a:pt x="677" y="195"/>
                  </a:lnTo>
                  <a:lnTo>
                    <a:pt x="677" y="195"/>
                  </a:lnTo>
                  <a:lnTo>
                    <a:pt x="682" y="195"/>
                  </a:lnTo>
                  <a:lnTo>
                    <a:pt x="686" y="195"/>
                  </a:lnTo>
                  <a:lnTo>
                    <a:pt x="686" y="195"/>
                  </a:lnTo>
                  <a:lnTo>
                    <a:pt x="686" y="190"/>
                  </a:lnTo>
                  <a:lnTo>
                    <a:pt x="691" y="190"/>
                  </a:lnTo>
                  <a:lnTo>
                    <a:pt x="691" y="190"/>
                  </a:lnTo>
                  <a:lnTo>
                    <a:pt x="691" y="190"/>
                  </a:lnTo>
                  <a:lnTo>
                    <a:pt x="691" y="190"/>
                  </a:lnTo>
                  <a:lnTo>
                    <a:pt x="691" y="186"/>
                  </a:lnTo>
                  <a:lnTo>
                    <a:pt x="695" y="186"/>
                  </a:lnTo>
                  <a:lnTo>
                    <a:pt x="700" y="186"/>
                  </a:lnTo>
                  <a:lnTo>
                    <a:pt x="700" y="181"/>
                  </a:lnTo>
                  <a:lnTo>
                    <a:pt x="704" y="181"/>
                  </a:lnTo>
                  <a:lnTo>
                    <a:pt x="704" y="181"/>
                  </a:lnTo>
                  <a:lnTo>
                    <a:pt x="709" y="172"/>
                  </a:lnTo>
                  <a:lnTo>
                    <a:pt x="713" y="172"/>
                  </a:lnTo>
                  <a:lnTo>
                    <a:pt x="718" y="167"/>
                  </a:lnTo>
                  <a:lnTo>
                    <a:pt x="722" y="167"/>
                  </a:lnTo>
                  <a:lnTo>
                    <a:pt x="727" y="163"/>
                  </a:lnTo>
                  <a:lnTo>
                    <a:pt x="732" y="163"/>
                  </a:lnTo>
                  <a:lnTo>
                    <a:pt x="732" y="163"/>
                  </a:lnTo>
                  <a:lnTo>
                    <a:pt x="732" y="163"/>
                  </a:lnTo>
                  <a:lnTo>
                    <a:pt x="732" y="163"/>
                  </a:lnTo>
                  <a:lnTo>
                    <a:pt x="727" y="163"/>
                  </a:lnTo>
                  <a:lnTo>
                    <a:pt x="727" y="163"/>
                  </a:lnTo>
                  <a:lnTo>
                    <a:pt x="718" y="167"/>
                  </a:lnTo>
                  <a:lnTo>
                    <a:pt x="713" y="167"/>
                  </a:lnTo>
                  <a:lnTo>
                    <a:pt x="713" y="167"/>
                  </a:lnTo>
                  <a:lnTo>
                    <a:pt x="713" y="167"/>
                  </a:lnTo>
                  <a:lnTo>
                    <a:pt x="713" y="167"/>
                  </a:lnTo>
                  <a:lnTo>
                    <a:pt x="713" y="172"/>
                  </a:lnTo>
                  <a:lnTo>
                    <a:pt x="709" y="172"/>
                  </a:lnTo>
                  <a:lnTo>
                    <a:pt x="709" y="172"/>
                  </a:lnTo>
                  <a:lnTo>
                    <a:pt x="704" y="172"/>
                  </a:lnTo>
                  <a:lnTo>
                    <a:pt x="704" y="172"/>
                  </a:lnTo>
                  <a:lnTo>
                    <a:pt x="695" y="176"/>
                  </a:lnTo>
                  <a:lnTo>
                    <a:pt x="691" y="176"/>
                  </a:lnTo>
                  <a:lnTo>
                    <a:pt x="691" y="172"/>
                  </a:lnTo>
                  <a:lnTo>
                    <a:pt x="691" y="172"/>
                  </a:lnTo>
                  <a:lnTo>
                    <a:pt x="691" y="172"/>
                  </a:lnTo>
                  <a:lnTo>
                    <a:pt x="691" y="172"/>
                  </a:lnTo>
                  <a:lnTo>
                    <a:pt x="691" y="167"/>
                  </a:lnTo>
                  <a:lnTo>
                    <a:pt x="695" y="163"/>
                  </a:lnTo>
                  <a:lnTo>
                    <a:pt x="695" y="163"/>
                  </a:lnTo>
                  <a:lnTo>
                    <a:pt x="695" y="163"/>
                  </a:lnTo>
                  <a:lnTo>
                    <a:pt x="695" y="163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695" y="158"/>
                  </a:lnTo>
                  <a:lnTo>
                    <a:pt x="704" y="154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13" y="154"/>
                  </a:lnTo>
                  <a:lnTo>
                    <a:pt x="713" y="154"/>
                  </a:lnTo>
                  <a:lnTo>
                    <a:pt x="713" y="154"/>
                  </a:lnTo>
                  <a:lnTo>
                    <a:pt x="713" y="158"/>
                  </a:lnTo>
                  <a:lnTo>
                    <a:pt x="713" y="158"/>
                  </a:lnTo>
                  <a:lnTo>
                    <a:pt x="709" y="158"/>
                  </a:lnTo>
                  <a:lnTo>
                    <a:pt x="704" y="158"/>
                  </a:lnTo>
                  <a:lnTo>
                    <a:pt x="709" y="158"/>
                  </a:lnTo>
                  <a:lnTo>
                    <a:pt x="713" y="158"/>
                  </a:lnTo>
                  <a:lnTo>
                    <a:pt x="713" y="158"/>
                  </a:lnTo>
                  <a:lnTo>
                    <a:pt x="713" y="158"/>
                  </a:lnTo>
                  <a:lnTo>
                    <a:pt x="713" y="158"/>
                  </a:lnTo>
                  <a:lnTo>
                    <a:pt x="713" y="158"/>
                  </a:lnTo>
                  <a:lnTo>
                    <a:pt x="713" y="163"/>
                  </a:lnTo>
                  <a:lnTo>
                    <a:pt x="718" y="158"/>
                  </a:lnTo>
                  <a:lnTo>
                    <a:pt x="722" y="158"/>
                  </a:lnTo>
                  <a:lnTo>
                    <a:pt x="722" y="158"/>
                  </a:lnTo>
                  <a:lnTo>
                    <a:pt x="718" y="158"/>
                  </a:lnTo>
                  <a:lnTo>
                    <a:pt x="718" y="154"/>
                  </a:lnTo>
                  <a:lnTo>
                    <a:pt x="718" y="154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18" y="154"/>
                  </a:lnTo>
                  <a:lnTo>
                    <a:pt x="713" y="154"/>
                  </a:lnTo>
                  <a:lnTo>
                    <a:pt x="713" y="154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13" y="149"/>
                  </a:lnTo>
                  <a:lnTo>
                    <a:pt x="713" y="149"/>
                  </a:lnTo>
                  <a:lnTo>
                    <a:pt x="718" y="149"/>
                  </a:lnTo>
                  <a:lnTo>
                    <a:pt x="718" y="149"/>
                  </a:lnTo>
                  <a:lnTo>
                    <a:pt x="713" y="149"/>
                  </a:lnTo>
                  <a:lnTo>
                    <a:pt x="713" y="149"/>
                  </a:lnTo>
                  <a:lnTo>
                    <a:pt x="718" y="149"/>
                  </a:lnTo>
                  <a:lnTo>
                    <a:pt x="718" y="149"/>
                  </a:lnTo>
                  <a:lnTo>
                    <a:pt x="713" y="149"/>
                  </a:lnTo>
                  <a:lnTo>
                    <a:pt x="713" y="149"/>
                  </a:lnTo>
                  <a:lnTo>
                    <a:pt x="713" y="149"/>
                  </a:lnTo>
                  <a:lnTo>
                    <a:pt x="713" y="145"/>
                  </a:lnTo>
                  <a:lnTo>
                    <a:pt x="718" y="145"/>
                  </a:lnTo>
                  <a:lnTo>
                    <a:pt x="718" y="145"/>
                  </a:lnTo>
                  <a:lnTo>
                    <a:pt x="718" y="145"/>
                  </a:lnTo>
                  <a:lnTo>
                    <a:pt x="713" y="149"/>
                  </a:lnTo>
                  <a:lnTo>
                    <a:pt x="713" y="149"/>
                  </a:lnTo>
                  <a:lnTo>
                    <a:pt x="713" y="149"/>
                  </a:lnTo>
                  <a:lnTo>
                    <a:pt x="709" y="149"/>
                  </a:lnTo>
                  <a:lnTo>
                    <a:pt x="709" y="149"/>
                  </a:lnTo>
                  <a:lnTo>
                    <a:pt x="709" y="149"/>
                  </a:lnTo>
                  <a:lnTo>
                    <a:pt x="713" y="145"/>
                  </a:lnTo>
                  <a:lnTo>
                    <a:pt x="713" y="145"/>
                  </a:lnTo>
                  <a:lnTo>
                    <a:pt x="713" y="145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18" y="140"/>
                  </a:lnTo>
                  <a:lnTo>
                    <a:pt x="722" y="140"/>
                  </a:lnTo>
                  <a:lnTo>
                    <a:pt x="722" y="140"/>
                  </a:lnTo>
                  <a:lnTo>
                    <a:pt x="722" y="136"/>
                  </a:lnTo>
                  <a:lnTo>
                    <a:pt x="727" y="136"/>
                  </a:lnTo>
                  <a:lnTo>
                    <a:pt x="727" y="136"/>
                  </a:lnTo>
                  <a:lnTo>
                    <a:pt x="727" y="136"/>
                  </a:lnTo>
                  <a:lnTo>
                    <a:pt x="732" y="136"/>
                  </a:lnTo>
                  <a:lnTo>
                    <a:pt x="732" y="136"/>
                  </a:lnTo>
                  <a:lnTo>
                    <a:pt x="732" y="136"/>
                  </a:lnTo>
                  <a:lnTo>
                    <a:pt x="736" y="131"/>
                  </a:lnTo>
                  <a:lnTo>
                    <a:pt x="736" y="131"/>
                  </a:lnTo>
                  <a:lnTo>
                    <a:pt x="745" y="127"/>
                  </a:lnTo>
                  <a:lnTo>
                    <a:pt x="754" y="127"/>
                  </a:lnTo>
                  <a:lnTo>
                    <a:pt x="754" y="127"/>
                  </a:lnTo>
                  <a:lnTo>
                    <a:pt x="754" y="127"/>
                  </a:lnTo>
                  <a:lnTo>
                    <a:pt x="759" y="127"/>
                  </a:lnTo>
                  <a:lnTo>
                    <a:pt x="759" y="127"/>
                  </a:lnTo>
                  <a:lnTo>
                    <a:pt x="759" y="127"/>
                  </a:lnTo>
                  <a:lnTo>
                    <a:pt x="759" y="127"/>
                  </a:lnTo>
                  <a:lnTo>
                    <a:pt x="759" y="127"/>
                  </a:lnTo>
                  <a:lnTo>
                    <a:pt x="763" y="127"/>
                  </a:lnTo>
                  <a:lnTo>
                    <a:pt x="763" y="122"/>
                  </a:lnTo>
                  <a:lnTo>
                    <a:pt x="763" y="122"/>
                  </a:lnTo>
                  <a:lnTo>
                    <a:pt x="763" y="122"/>
                  </a:lnTo>
                  <a:lnTo>
                    <a:pt x="759" y="127"/>
                  </a:lnTo>
                  <a:lnTo>
                    <a:pt x="763" y="122"/>
                  </a:lnTo>
                  <a:lnTo>
                    <a:pt x="763" y="122"/>
                  </a:lnTo>
                  <a:lnTo>
                    <a:pt x="768" y="122"/>
                  </a:lnTo>
                  <a:lnTo>
                    <a:pt x="772" y="118"/>
                  </a:lnTo>
                  <a:lnTo>
                    <a:pt x="772" y="118"/>
                  </a:lnTo>
                  <a:lnTo>
                    <a:pt x="777" y="118"/>
                  </a:lnTo>
                  <a:lnTo>
                    <a:pt x="777" y="118"/>
                  </a:lnTo>
                  <a:lnTo>
                    <a:pt x="777" y="118"/>
                  </a:lnTo>
                  <a:lnTo>
                    <a:pt x="777" y="118"/>
                  </a:lnTo>
                  <a:lnTo>
                    <a:pt x="781" y="118"/>
                  </a:lnTo>
                  <a:lnTo>
                    <a:pt x="781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1" y="118"/>
                  </a:lnTo>
                  <a:lnTo>
                    <a:pt x="781" y="122"/>
                  </a:lnTo>
                  <a:lnTo>
                    <a:pt x="781" y="122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18"/>
                  </a:lnTo>
                  <a:lnTo>
                    <a:pt x="786" y="122"/>
                  </a:lnTo>
                  <a:lnTo>
                    <a:pt x="786" y="122"/>
                  </a:lnTo>
                  <a:lnTo>
                    <a:pt x="790" y="122"/>
                  </a:lnTo>
                  <a:lnTo>
                    <a:pt x="790" y="122"/>
                  </a:lnTo>
                  <a:lnTo>
                    <a:pt x="795" y="118"/>
                  </a:lnTo>
                  <a:lnTo>
                    <a:pt x="799" y="118"/>
                  </a:lnTo>
                  <a:lnTo>
                    <a:pt x="808" y="118"/>
                  </a:lnTo>
                  <a:lnTo>
                    <a:pt x="808" y="113"/>
                  </a:lnTo>
                  <a:lnTo>
                    <a:pt x="813" y="113"/>
                  </a:lnTo>
                  <a:lnTo>
                    <a:pt x="813" y="113"/>
                  </a:lnTo>
                  <a:lnTo>
                    <a:pt x="813" y="118"/>
                  </a:lnTo>
                  <a:lnTo>
                    <a:pt x="813" y="118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22" y="118"/>
                  </a:lnTo>
                  <a:lnTo>
                    <a:pt x="826" y="113"/>
                  </a:lnTo>
                  <a:lnTo>
                    <a:pt x="831" y="113"/>
                  </a:lnTo>
                  <a:lnTo>
                    <a:pt x="831" y="113"/>
                  </a:lnTo>
                  <a:lnTo>
                    <a:pt x="835" y="109"/>
                  </a:lnTo>
                  <a:lnTo>
                    <a:pt x="835" y="109"/>
                  </a:lnTo>
                  <a:lnTo>
                    <a:pt x="844" y="104"/>
                  </a:lnTo>
                  <a:lnTo>
                    <a:pt x="844" y="104"/>
                  </a:lnTo>
                  <a:lnTo>
                    <a:pt x="844" y="100"/>
                  </a:lnTo>
                  <a:lnTo>
                    <a:pt x="844" y="100"/>
                  </a:lnTo>
                  <a:lnTo>
                    <a:pt x="849" y="100"/>
                  </a:lnTo>
                  <a:lnTo>
                    <a:pt x="849" y="100"/>
                  </a:lnTo>
                  <a:lnTo>
                    <a:pt x="849" y="100"/>
                  </a:lnTo>
                  <a:lnTo>
                    <a:pt x="853" y="100"/>
                  </a:lnTo>
                  <a:lnTo>
                    <a:pt x="853" y="100"/>
                  </a:lnTo>
                  <a:lnTo>
                    <a:pt x="858" y="100"/>
                  </a:lnTo>
                  <a:lnTo>
                    <a:pt x="858" y="95"/>
                  </a:lnTo>
                  <a:lnTo>
                    <a:pt x="858" y="95"/>
                  </a:lnTo>
                  <a:lnTo>
                    <a:pt x="863" y="95"/>
                  </a:lnTo>
                  <a:lnTo>
                    <a:pt x="863" y="95"/>
                  </a:lnTo>
                  <a:lnTo>
                    <a:pt x="863" y="95"/>
                  </a:lnTo>
                  <a:lnTo>
                    <a:pt x="863" y="95"/>
                  </a:lnTo>
                  <a:lnTo>
                    <a:pt x="853" y="95"/>
                  </a:lnTo>
                  <a:lnTo>
                    <a:pt x="853" y="95"/>
                  </a:lnTo>
                  <a:lnTo>
                    <a:pt x="853" y="95"/>
                  </a:lnTo>
                  <a:lnTo>
                    <a:pt x="849" y="95"/>
                  </a:lnTo>
                  <a:lnTo>
                    <a:pt x="844" y="95"/>
                  </a:lnTo>
                  <a:lnTo>
                    <a:pt x="840" y="95"/>
                  </a:lnTo>
                  <a:lnTo>
                    <a:pt x="835" y="100"/>
                  </a:lnTo>
                  <a:lnTo>
                    <a:pt x="831" y="100"/>
                  </a:lnTo>
                  <a:lnTo>
                    <a:pt x="831" y="100"/>
                  </a:lnTo>
                  <a:lnTo>
                    <a:pt x="835" y="100"/>
                  </a:lnTo>
                  <a:lnTo>
                    <a:pt x="835" y="95"/>
                  </a:lnTo>
                  <a:lnTo>
                    <a:pt x="831" y="95"/>
                  </a:lnTo>
                  <a:lnTo>
                    <a:pt x="831" y="95"/>
                  </a:lnTo>
                  <a:lnTo>
                    <a:pt x="831" y="95"/>
                  </a:lnTo>
                  <a:lnTo>
                    <a:pt x="831" y="95"/>
                  </a:lnTo>
                  <a:lnTo>
                    <a:pt x="831" y="100"/>
                  </a:lnTo>
                  <a:lnTo>
                    <a:pt x="826" y="100"/>
                  </a:lnTo>
                  <a:lnTo>
                    <a:pt x="831" y="100"/>
                  </a:lnTo>
                  <a:lnTo>
                    <a:pt x="831" y="95"/>
                  </a:lnTo>
                  <a:lnTo>
                    <a:pt x="826" y="95"/>
                  </a:lnTo>
                  <a:lnTo>
                    <a:pt x="822" y="95"/>
                  </a:lnTo>
                  <a:lnTo>
                    <a:pt x="817" y="95"/>
                  </a:lnTo>
                  <a:lnTo>
                    <a:pt x="817" y="95"/>
                  </a:lnTo>
                  <a:lnTo>
                    <a:pt x="817" y="95"/>
                  </a:lnTo>
                  <a:lnTo>
                    <a:pt x="817" y="95"/>
                  </a:lnTo>
                  <a:lnTo>
                    <a:pt x="813" y="95"/>
                  </a:lnTo>
                  <a:lnTo>
                    <a:pt x="813" y="95"/>
                  </a:lnTo>
                  <a:lnTo>
                    <a:pt x="813" y="95"/>
                  </a:lnTo>
                  <a:lnTo>
                    <a:pt x="813" y="95"/>
                  </a:lnTo>
                  <a:lnTo>
                    <a:pt x="808" y="95"/>
                  </a:lnTo>
                  <a:lnTo>
                    <a:pt x="804" y="91"/>
                  </a:lnTo>
                  <a:lnTo>
                    <a:pt x="804" y="91"/>
                  </a:lnTo>
                  <a:lnTo>
                    <a:pt x="808" y="86"/>
                  </a:lnTo>
                  <a:lnTo>
                    <a:pt x="808" y="86"/>
                  </a:lnTo>
                  <a:lnTo>
                    <a:pt x="813" y="86"/>
                  </a:lnTo>
                  <a:lnTo>
                    <a:pt x="813" y="86"/>
                  </a:lnTo>
                  <a:lnTo>
                    <a:pt x="813" y="86"/>
                  </a:lnTo>
                  <a:lnTo>
                    <a:pt x="817" y="82"/>
                  </a:lnTo>
                  <a:lnTo>
                    <a:pt x="817" y="82"/>
                  </a:lnTo>
                  <a:lnTo>
                    <a:pt x="817" y="82"/>
                  </a:lnTo>
                  <a:lnTo>
                    <a:pt x="817" y="82"/>
                  </a:lnTo>
                  <a:lnTo>
                    <a:pt x="817" y="82"/>
                  </a:lnTo>
                  <a:lnTo>
                    <a:pt x="817" y="82"/>
                  </a:lnTo>
                  <a:lnTo>
                    <a:pt x="822" y="82"/>
                  </a:lnTo>
                  <a:lnTo>
                    <a:pt x="826" y="82"/>
                  </a:lnTo>
                  <a:lnTo>
                    <a:pt x="826" y="82"/>
                  </a:lnTo>
                  <a:lnTo>
                    <a:pt x="826" y="82"/>
                  </a:lnTo>
                  <a:lnTo>
                    <a:pt x="826" y="77"/>
                  </a:lnTo>
                  <a:lnTo>
                    <a:pt x="826" y="77"/>
                  </a:lnTo>
                  <a:lnTo>
                    <a:pt x="822" y="77"/>
                  </a:lnTo>
                  <a:lnTo>
                    <a:pt x="822" y="77"/>
                  </a:lnTo>
                  <a:lnTo>
                    <a:pt x="817" y="72"/>
                  </a:lnTo>
                  <a:lnTo>
                    <a:pt x="817" y="72"/>
                  </a:lnTo>
                  <a:lnTo>
                    <a:pt x="822" y="72"/>
                  </a:lnTo>
                  <a:lnTo>
                    <a:pt x="822" y="68"/>
                  </a:lnTo>
                  <a:lnTo>
                    <a:pt x="826" y="68"/>
                  </a:lnTo>
                  <a:lnTo>
                    <a:pt x="822" y="68"/>
                  </a:lnTo>
                  <a:lnTo>
                    <a:pt x="822" y="72"/>
                  </a:lnTo>
                  <a:lnTo>
                    <a:pt x="826" y="68"/>
                  </a:lnTo>
                  <a:lnTo>
                    <a:pt x="831" y="68"/>
                  </a:lnTo>
                  <a:lnTo>
                    <a:pt x="835" y="68"/>
                  </a:lnTo>
                  <a:lnTo>
                    <a:pt x="840" y="68"/>
                  </a:lnTo>
                  <a:lnTo>
                    <a:pt x="840" y="68"/>
                  </a:lnTo>
                  <a:lnTo>
                    <a:pt x="844" y="68"/>
                  </a:lnTo>
                  <a:lnTo>
                    <a:pt x="849" y="68"/>
                  </a:lnTo>
                  <a:lnTo>
                    <a:pt x="849" y="68"/>
                  </a:lnTo>
                  <a:lnTo>
                    <a:pt x="853" y="63"/>
                  </a:lnTo>
                  <a:lnTo>
                    <a:pt x="853" y="68"/>
                  </a:lnTo>
                  <a:lnTo>
                    <a:pt x="853" y="68"/>
                  </a:lnTo>
                  <a:lnTo>
                    <a:pt x="853" y="68"/>
                  </a:lnTo>
                  <a:lnTo>
                    <a:pt x="858" y="68"/>
                  </a:lnTo>
                  <a:lnTo>
                    <a:pt x="858" y="68"/>
                  </a:lnTo>
                  <a:lnTo>
                    <a:pt x="858" y="68"/>
                  </a:lnTo>
                  <a:lnTo>
                    <a:pt x="858" y="63"/>
                  </a:lnTo>
                  <a:lnTo>
                    <a:pt x="858" y="63"/>
                  </a:lnTo>
                  <a:lnTo>
                    <a:pt x="863" y="63"/>
                  </a:lnTo>
                  <a:lnTo>
                    <a:pt x="867" y="63"/>
                  </a:lnTo>
                  <a:lnTo>
                    <a:pt x="872" y="63"/>
                  </a:lnTo>
                  <a:lnTo>
                    <a:pt x="872" y="63"/>
                  </a:lnTo>
                  <a:lnTo>
                    <a:pt x="876" y="63"/>
                  </a:lnTo>
                  <a:lnTo>
                    <a:pt x="881" y="63"/>
                  </a:lnTo>
                  <a:lnTo>
                    <a:pt x="885" y="63"/>
                  </a:lnTo>
                  <a:lnTo>
                    <a:pt x="890" y="63"/>
                  </a:lnTo>
                  <a:lnTo>
                    <a:pt x="890" y="63"/>
                  </a:lnTo>
                  <a:lnTo>
                    <a:pt x="885" y="63"/>
                  </a:lnTo>
                  <a:lnTo>
                    <a:pt x="885" y="63"/>
                  </a:lnTo>
                  <a:lnTo>
                    <a:pt x="885" y="63"/>
                  </a:lnTo>
                  <a:lnTo>
                    <a:pt x="885" y="63"/>
                  </a:lnTo>
                  <a:lnTo>
                    <a:pt x="885" y="63"/>
                  </a:lnTo>
                  <a:lnTo>
                    <a:pt x="881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72" y="68"/>
                  </a:lnTo>
                  <a:lnTo>
                    <a:pt x="872" y="72"/>
                  </a:lnTo>
                  <a:lnTo>
                    <a:pt x="876" y="72"/>
                  </a:lnTo>
                  <a:lnTo>
                    <a:pt x="881" y="72"/>
                  </a:lnTo>
                  <a:lnTo>
                    <a:pt x="881" y="72"/>
                  </a:lnTo>
                  <a:lnTo>
                    <a:pt x="881" y="72"/>
                  </a:lnTo>
                  <a:lnTo>
                    <a:pt x="885" y="72"/>
                  </a:lnTo>
                  <a:lnTo>
                    <a:pt x="885" y="77"/>
                  </a:lnTo>
                  <a:lnTo>
                    <a:pt x="890" y="77"/>
                  </a:lnTo>
                  <a:lnTo>
                    <a:pt x="894" y="72"/>
                  </a:lnTo>
                  <a:lnTo>
                    <a:pt x="899" y="72"/>
                  </a:lnTo>
                  <a:lnTo>
                    <a:pt x="899" y="72"/>
                  </a:lnTo>
                  <a:lnTo>
                    <a:pt x="899" y="72"/>
                  </a:lnTo>
                  <a:lnTo>
                    <a:pt x="899" y="72"/>
                  </a:lnTo>
                  <a:lnTo>
                    <a:pt x="899" y="72"/>
                  </a:lnTo>
                  <a:lnTo>
                    <a:pt x="903" y="72"/>
                  </a:lnTo>
                  <a:lnTo>
                    <a:pt x="903" y="72"/>
                  </a:lnTo>
                  <a:lnTo>
                    <a:pt x="903" y="68"/>
                  </a:lnTo>
                  <a:lnTo>
                    <a:pt x="899" y="68"/>
                  </a:lnTo>
                  <a:lnTo>
                    <a:pt x="899" y="68"/>
                  </a:lnTo>
                  <a:lnTo>
                    <a:pt x="899" y="68"/>
                  </a:lnTo>
                  <a:lnTo>
                    <a:pt x="903" y="63"/>
                  </a:lnTo>
                  <a:lnTo>
                    <a:pt x="903" y="63"/>
                  </a:lnTo>
                  <a:lnTo>
                    <a:pt x="903" y="63"/>
                  </a:lnTo>
                  <a:lnTo>
                    <a:pt x="903" y="63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8" y="63"/>
                  </a:lnTo>
                  <a:lnTo>
                    <a:pt x="908" y="63"/>
                  </a:lnTo>
                  <a:lnTo>
                    <a:pt x="903" y="63"/>
                  </a:lnTo>
                  <a:lnTo>
                    <a:pt x="903" y="68"/>
                  </a:lnTo>
                  <a:lnTo>
                    <a:pt x="903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8" y="72"/>
                  </a:lnTo>
                  <a:lnTo>
                    <a:pt x="908" y="72"/>
                  </a:lnTo>
                  <a:lnTo>
                    <a:pt x="912" y="72"/>
                  </a:lnTo>
                  <a:lnTo>
                    <a:pt x="917" y="72"/>
                  </a:lnTo>
                  <a:lnTo>
                    <a:pt x="917" y="68"/>
                  </a:lnTo>
                  <a:lnTo>
                    <a:pt x="917" y="68"/>
                  </a:lnTo>
                  <a:lnTo>
                    <a:pt x="917" y="68"/>
                  </a:lnTo>
                  <a:lnTo>
                    <a:pt x="917" y="68"/>
                  </a:lnTo>
                  <a:lnTo>
                    <a:pt x="912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8" y="68"/>
                  </a:lnTo>
                  <a:lnTo>
                    <a:pt x="908" y="63"/>
                  </a:lnTo>
                  <a:lnTo>
                    <a:pt x="908" y="63"/>
                  </a:lnTo>
                  <a:lnTo>
                    <a:pt x="917" y="63"/>
                  </a:lnTo>
                  <a:lnTo>
                    <a:pt x="917" y="59"/>
                  </a:lnTo>
                  <a:lnTo>
                    <a:pt x="917" y="59"/>
                  </a:lnTo>
                  <a:lnTo>
                    <a:pt x="917" y="59"/>
                  </a:lnTo>
                  <a:lnTo>
                    <a:pt x="912" y="59"/>
                  </a:lnTo>
                  <a:lnTo>
                    <a:pt x="912" y="59"/>
                  </a:lnTo>
                  <a:lnTo>
                    <a:pt x="912" y="59"/>
                  </a:lnTo>
                  <a:lnTo>
                    <a:pt x="912" y="59"/>
                  </a:lnTo>
                  <a:lnTo>
                    <a:pt x="908" y="59"/>
                  </a:lnTo>
                  <a:lnTo>
                    <a:pt x="908" y="59"/>
                  </a:lnTo>
                  <a:lnTo>
                    <a:pt x="903" y="54"/>
                  </a:lnTo>
                  <a:lnTo>
                    <a:pt x="903" y="54"/>
                  </a:lnTo>
                  <a:lnTo>
                    <a:pt x="908" y="54"/>
                  </a:lnTo>
                  <a:lnTo>
                    <a:pt x="912" y="50"/>
                  </a:lnTo>
                  <a:lnTo>
                    <a:pt x="912" y="45"/>
                  </a:lnTo>
                  <a:lnTo>
                    <a:pt x="917" y="36"/>
                  </a:lnTo>
                  <a:lnTo>
                    <a:pt x="917" y="36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17" y="32"/>
                  </a:lnTo>
                  <a:lnTo>
                    <a:pt x="921" y="32"/>
                  </a:lnTo>
                  <a:lnTo>
                    <a:pt x="926" y="27"/>
                  </a:lnTo>
                  <a:lnTo>
                    <a:pt x="935" y="27"/>
                  </a:lnTo>
                  <a:lnTo>
                    <a:pt x="935" y="23"/>
                  </a:lnTo>
                  <a:lnTo>
                    <a:pt x="939" y="27"/>
                  </a:lnTo>
                  <a:lnTo>
                    <a:pt x="944" y="27"/>
                  </a:lnTo>
                  <a:lnTo>
                    <a:pt x="948" y="27"/>
                  </a:lnTo>
                  <a:lnTo>
                    <a:pt x="953" y="27"/>
                  </a:lnTo>
                  <a:lnTo>
                    <a:pt x="957" y="27"/>
                  </a:lnTo>
                  <a:lnTo>
                    <a:pt x="962" y="27"/>
                  </a:lnTo>
                  <a:lnTo>
                    <a:pt x="966" y="23"/>
                  </a:lnTo>
                  <a:lnTo>
                    <a:pt x="975" y="23"/>
                  </a:lnTo>
                  <a:lnTo>
                    <a:pt x="975" y="23"/>
                  </a:lnTo>
                  <a:lnTo>
                    <a:pt x="975" y="23"/>
                  </a:lnTo>
                  <a:lnTo>
                    <a:pt x="975" y="23"/>
                  </a:lnTo>
                  <a:lnTo>
                    <a:pt x="980" y="18"/>
                  </a:lnTo>
                  <a:lnTo>
                    <a:pt x="985" y="18"/>
                  </a:lnTo>
                  <a:lnTo>
                    <a:pt x="989" y="18"/>
                  </a:lnTo>
                  <a:lnTo>
                    <a:pt x="1007" y="14"/>
                  </a:lnTo>
                  <a:lnTo>
                    <a:pt x="1012" y="9"/>
                  </a:lnTo>
                  <a:lnTo>
                    <a:pt x="1016" y="9"/>
                  </a:lnTo>
                  <a:lnTo>
                    <a:pt x="1016" y="9"/>
                  </a:lnTo>
                  <a:lnTo>
                    <a:pt x="1016" y="9"/>
                  </a:lnTo>
                  <a:lnTo>
                    <a:pt x="1016" y="9"/>
                  </a:lnTo>
                  <a:lnTo>
                    <a:pt x="1016" y="9"/>
                  </a:lnTo>
                  <a:lnTo>
                    <a:pt x="1016" y="9"/>
                  </a:lnTo>
                  <a:lnTo>
                    <a:pt x="1012" y="9"/>
                  </a:lnTo>
                  <a:lnTo>
                    <a:pt x="1012" y="9"/>
                  </a:lnTo>
                  <a:lnTo>
                    <a:pt x="1012" y="9"/>
                  </a:lnTo>
                  <a:lnTo>
                    <a:pt x="1012" y="14"/>
                  </a:lnTo>
                  <a:lnTo>
                    <a:pt x="1012" y="9"/>
                  </a:lnTo>
                  <a:lnTo>
                    <a:pt x="1016" y="9"/>
                  </a:lnTo>
                  <a:lnTo>
                    <a:pt x="1021" y="9"/>
                  </a:lnTo>
                  <a:lnTo>
                    <a:pt x="1030" y="9"/>
                  </a:lnTo>
                  <a:lnTo>
                    <a:pt x="1030" y="9"/>
                  </a:lnTo>
                  <a:lnTo>
                    <a:pt x="1039" y="9"/>
                  </a:lnTo>
                  <a:lnTo>
                    <a:pt x="1039" y="9"/>
                  </a:lnTo>
                  <a:lnTo>
                    <a:pt x="1039" y="9"/>
                  </a:lnTo>
                  <a:lnTo>
                    <a:pt x="1034" y="9"/>
                  </a:lnTo>
                  <a:lnTo>
                    <a:pt x="1034" y="9"/>
                  </a:lnTo>
                  <a:lnTo>
                    <a:pt x="1030" y="14"/>
                  </a:lnTo>
                  <a:lnTo>
                    <a:pt x="1034" y="14"/>
                  </a:lnTo>
                  <a:lnTo>
                    <a:pt x="1030" y="14"/>
                  </a:lnTo>
                  <a:lnTo>
                    <a:pt x="1034" y="14"/>
                  </a:lnTo>
                  <a:lnTo>
                    <a:pt x="1034" y="9"/>
                  </a:lnTo>
                  <a:lnTo>
                    <a:pt x="1039" y="9"/>
                  </a:lnTo>
                  <a:lnTo>
                    <a:pt x="1039" y="9"/>
                  </a:lnTo>
                  <a:lnTo>
                    <a:pt x="1039" y="9"/>
                  </a:lnTo>
                  <a:lnTo>
                    <a:pt x="1043" y="9"/>
                  </a:lnTo>
                  <a:lnTo>
                    <a:pt x="1039" y="9"/>
                  </a:lnTo>
                  <a:lnTo>
                    <a:pt x="1043" y="9"/>
                  </a:lnTo>
                  <a:lnTo>
                    <a:pt x="1039" y="9"/>
                  </a:lnTo>
                  <a:lnTo>
                    <a:pt x="1048" y="5"/>
                  </a:lnTo>
                  <a:lnTo>
                    <a:pt x="1052" y="5"/>
                  </a:lnTo>
                  <a:lnTo>
                    <a:pt x="1057" y="5"/>
                  </a:lnTo>
                  <a:lnTo>
                    <a:pt x="1057" y="5"/>
                  </a:lnTo>
                  <a:lnTo>
                    <a:pt x="1052" y="5"/>
                  </a:lnTo>
                  <a:lnTo>
                    <a:pt x="1052" y="5"/>
                  </a:lnTo>
                  <a:lnTo>
                    <a:pt x="1052" y="5"/>
                  </a:lnTo>
                  <a:lnTo>
                    <a:pt x="1052" y="5"/>
                  </a:lnTo>
                  <a:lnTo>
                    <a:pt x="1052" y="5"/>
                  </a:lnTo>
                  <a:lnTo>
                    <a:pt x="1052" y="5"/>
                  </a:lnTo>
                  <a:lnTo>
                    <a:pt x="1057" y="5"/>
                  </a:lnTo>
                  <a:lnTo>
                    <a:pt x="1057" y="5"/>
                  </a:lnTo>
                  <a:lnTo>
                    <a:pt x="1061" y="5"/>
                  </a:lnTo>
                  <a:lnTo>
                    <a:pt x="1061" y="5"/>
                  </a:lnTo>
                  <a:lnTo>
                    <a:pt x="1066" y="9"/>
                  </a:lnTo>
                  <a:lnTo>
                    <a:pt x="1066" y="5"/>
                  </a:lnTo>
                  <a:lnTo>
                    <a:pt x="1070" y="5"/>
                  </a:lnTo>
                  <a:lnTo>
                    <a:pt x="1075" y="5"/>
                  </a:lnTo>
                  <a:lnTo>
                    <a:pt x="1079" y="5"/>
                  </a:lnTo>
                  <a:lnTo>
                    <a:pt x="1084" y="5"/>
                  </a:lnTo>
                  <a:lnTo>
                    <a:pt x="1088" y="0"/>
                  </a:lnTo>
                  <a:lnTo>
                    <a:pt x="1093" y="0"/>
                  </a:lnTo>
                  <a:lnTo>
                    <a:pt x="1093" y="0"/>
                  </a:lnTo>
                  <a:lnTo>
                    <a:pt x="1093" y="0"/>
                  </a:lnTo>
                  <a:lnTo>
                    <a:pt x="1093" y="0"/>
                  </a:lnTo>
                  <a:lnTo>
                    <a:pt x="1093" y="0"/>
                  </a:lnTo>
                  <a:lnTo>
                    <a:pt x="1093" y="5"/>
                  </a:lnTo>
                  <a:lnTo>
                    <a:pt x="1093" y="5"/>
                  </a:lnTo>
                  <a:lnTo>
                    <a:pt x="1093" y="5"/>
                  </a:lnTo>
                  <a:lnTo>
                    <a:pt x="1093" y="5"/>
                  </a:lnTo>
                  <a:lnTo>
                    <a:pt x="1088" y="9"/>
                  </a:lnTo>
                  <a:lnTo>
                    <a:pt x="1084" y="9"/>
                  </a:lnTo>
                  <a:lnTo>
                    <a:pt x="1084" y="9"/>
                  </a:lnTo>
                  <a:lnTo>
                    <a:pt x="1079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5" name="Freeform 172">
              <a:extLst>
                <a:ext uri="{FF2B5EF4-FFF2-40B4-BE49-F238E27FC236}">
                  <a16:creationId xmlns:a16="http://schemas.microsoft.com/office/drawing/2014/main" id="{86BB854A-91E4-1B46-65B4-A9E201892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676" y="1574801"/>
              <a:ext cx="450850" cy="244475"/>
            </a:xfrm>
            <a:custGeom>
              <a:avLst/>
              <a:gdLst>
                <a:gd name="T0" fmla="*/ 113 w 284"/>
                <a:gd name="T1" fmla="*/ 36 h 154"/>
                <a:gd name="T2" fmla="*/ 135 w 284"/>
                <a:gd name="T3" fmla="*/ 32 h 154"/>
                <a:gd name="T4" fmla="*/ 149 w 284"/>
                <a:gd name="T5" fmla="*/ 41 h 154"/>
                <a:gd name="T6" fmla="*/ 163 w 284"/>
                <a:gd name="T7" fmla="*/ 50 h 154"/>
                <a:gd name="T8" fmla="*/ 176 w 284"/>
                <a:gd name="T9" fmla="*/ 63 h 154"/>
                <a:gd name="T10" fmla="*/ 185 w 284"/>
                <a:gd name="T11" fmla="*/ 81 h 154"/>
                <a:gd name="T12" fmla="*/ 203 w 284"/>
                <a:gd name="T13" fmla="*/ 77 h 154"/>
                <a:gd name="T14" fmla="*/ 208 w 284"/>
                <a:gd name="T15" fmla="*/ 86 h 154"/>
                <a:gd name="T16" fmla="*/ 212 w 284"/>
                <a:gd name="T17" fmla="*/ 81 h 154"/>
                <a:gd name="T18" fmla="*/ 221 w 284"/>
                <a:gd name="T19" fmla="*/ 72 h 154"/>
                <a:gd name="T20" fmla="*/ 235 w 284"/>
                <a:gd name="T21" fmla="*/ 59 h 154"/>
                <a:gd name="T22" fmla="*/ 239 w 284"/>
                <a:gd name="T23" fmla="*/ 54 h 154"/>
                <a:gd name="T24" fmla="*/ 239 w 284"/>
                <a:gd name="T25" fmla="*/ 59 h 154"/>
                <a:gd name="T26" fmla="*/ 235 w 284"/>
                <a:gd name="T27" fmla="*/ 72 h 154"/>
                <a:gd name="T28" fmla="*/ 248 w 284"/>
                <a:gd name="T29" fmla="*/ 77 h 154"/>
                <a:gd name="T30" fmla="*/ 257 w 284"/>
                <a:gd name="T31" fmla="*/ 72 h 154"/>
                <a:gd name="T32" fmla="*/ 257 w 284"/>
                <a:gd name="T33" fmla="*/ 72 h 154"/>
                <a:gd name="T34" fmla="*/ 266 w 284"/>
                <a:gd name="T35" fmla="*/ 77 h 154"/>
                <a:gd name="T36" fmla="*/ 275 w 284"/>
                <a:gd name="T37" fmla="*/ 81 h 154"/>
                <a:gd name="T38" fmla="*/ 280 w 284"/>
                <a:gd name="T39" fmla="*/ 86 h 154"/>
                <a:gd name="T40" fmla="*/ 275 w 284"/>
                <a:gd name="T41" fmla="*/ 90 h 154"/>
                <a:gd name="T42" fmla="*/ 266 w 284"/>
                <a:gd name="T43" fmla="*/ 95 h 154"/>
                <a:gd name="T44" fmla="*/ 262 w 284"/>
                <a:gd name="T45" fmla="*/ 95 h 154"/>
                <a:gd name="T46" fmla="*/ 248 w 284"/>
                <a:gd name="T47" fmla="*/ 95 h 154"/>
                <a:gd name="T48" fmla="*/ 244 w 284"/>
                <a:gd name="T49" fmla="*/ 90 h 154"/>
                <a:gd name="T50" fmla="*/ 244 w 284"/>
                <a:gd name="T51" fmla="*/ 81 h 154"/>
                <a:gd name="T52" fmla="*/ 230 w 284"/>
                <a:gd name="T53" fmla="*/ 86 h 154"/>
                <a:gd name="T54" fmla="*/ 226 w 284"/>
                <a:gd name="T55" fmla="*/ 90 h 154"/>
                <a:gd name="T56" fmla="*/ 217 w 284"/>
                <a:gd name="T57" fmla="*/ 95 h 154"/>
                <a:gd name="T58" fmla="*/ 221 w 284"/>
                <a:gd name="T59" fmla="*/ 99 h 154"/>
                <a:gd name="T60" fmla="*/ 221 w 284"/>
                <a:gd name="T61" fmla="*/ 104 h 154"/>
                <a:gd name="T62" fmla="*/ 217 w 284"/>
                <a:gd name="T63" fmla="*/ 108 h 154"/>
                <a:gd name="T64" fmla="*/ 203 w 284"/>
                <a:gd name="T65" fmla="*/ 108 h 154"/>
                <a:gd name="T66" fmla="*/ 208 w 284"/>
                <a:gd name="T67" fmla="*/ 117 h 154"/>
                <a:gd name="T68" fmla="*/ 217 w 284"/>
                <a:gd name="T69" fmla="*/ 126 h 154"/>
                <a:gd name="T70" fmla="*/ 221 w 284"/>
                <a:gd name="T71" fmla="*/ 136 h 154"/>
                <a:gd name="T72" fmla="*/ 221 w 284"/>
                <a:gd name="T73" fmla="*/ 154 h 154"/>
                <a:gd name="T74" fmla="*/ 203 w 284"/>
                <a:gd name="T75" fmla="*/ 149 h 154"/>
                <a:gd name="T76" fmla="*/ 194 w 284"/>
                <a:gd name="T77" fmla="*/ 140 h 154"/>
                <a:gd name="T78" fmla="*/ 181 w 284"/>
                <a:gd name="T79" fmla="*/ 136 h 154"/>
                <a:gd name="T80" fmla="*/ 153 w 284"/>
                <a:gd name="T81" fmla="*/ 122 h 154"/>
                <a:gd name="T82" fmla="*/ 122 w 284"/>
                <a:gd name="T83" fmla="*/ 104 h 154"/>
                <a:gd name="T84" fmla="*/ 108 w 284"/>
                <a:gd name="T85" fmla="*/ 81 h 154"/>
                <a:gd name="T86" fmla="*/ 95 w 284"/>
                <a:gd name="T87" fmla="*/ 81 h 154"/>
                <a:gd name="T88" fmla="*/ 77 w 284"/>
                <a:gd name="T89" fmla="*/ 77 h 154"/>
                <a:gd name="T90" fmla="*/ 77 w 284"/>
                <a:gd name="T91" fmla="*/ 68 h 154"/>
                <a:gd name="T92" fmla="*/ 72 w 284"/>
                <a:gd name="T93" fmla="*/ 63 h 154"/>
                <a:gd name="T94" fmla="*/ 63 w 284"/>
                <a:gd name="T95" fmla="*/ 59 h 154"/>
                <a:gd name="T96" fmla="*/ 50 w 284"/>
                <a:gd name="T97" fmla="*/ 54 h 154"/>
                <a:gd name="T98" fmla="*/ 50 w 284"/>
                <a:gd name="T99" fmla="*/ 59 h 154"/>
                <a:gd name="T100" fmla="*/ 45 w 284"/>
                <a:gd name="T101" fmla="*/ 59 h 154"/>
                <a:gd name="T102" fmla="*/ 41 w 284"/>
                <a:gd name="T103" fmla="*/ 63 h 154"/>
                <a:gd name="T104" fmla="*/ 32 w 284"/>
                <a:gd name="T105" fmla="*/ 72 h 154"/>
                <a:gd name="T106" fmla="*/ 27 w 284"/>
                <a:gd name="T107" fmla="*/ 81 h 154"/>
                <a:gd name="T108" fmla="*/ 9 w 284"/>
                <a:gd name="T109" fmla="*/ 59 h 154"/>
                <a:gd name="T110" fmla="*/ 0 w 284"/>
                <a:gd name="T111" fmla="*/ 18 h 154"/>
                <a:gd name="T112" fmla="*/ 13 w 284"/>
                <a:gd name="T113" fmla="*/ 4 h 154"/>
                <a:gd name="T114" fmla="*/ 36 w 284"/>
                <a:gd name="T115" fmla="*/ 0 h 154"/>
                <a:gd name="T116" fmla="*/ 59 w 284"/>
                <a:gd name="T117" fmla="*/ 9 h 154"/>
                <a:gd name="T118" fmla="*/ 77 w 284"/>
                <a:gd name="T119" fmla="*/ 23 h 154"/>
                <a:gd name="T120" fmla="*/ 95 w 284"/>
                <a:gd name="T121" fmla="*/ 3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4" h="154">
                  <a:moveTo>
                    <a:pt x="95" y="36"/>
                  </a:moveTo>
                  <a:lnTo>
                    <a:pt x="95" y="36"/>
                  </a:lnTo>
                  <a:lnTo>
                    <a:pt x="99" y="36"/>
                  </a:lnTo>
                  <a:lnTo>
                    <a:pt x="99" y="36"/>
                  </a:lnTo>
                  <a:lnTo>
                    <a:pt x="104" y="36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117" y="36"/>
                  </a:lnTo>
                  <a:lnTo>
                    <a:pt x="122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49" y="41"/>
                  </a:lnTo>
                  <a:lnTo>
                    <a:pt x="153" y="41"/>
                  </a:lnTo>
                  <a:lnTo>
                    <a:pt x="153" y="45"/>
                  </a:lnTo>
                  <a:lnTo>
                    <a:pt x="158" y="45"/>
                  </a:lnTo>
                  <a:lnTo>
                    <a:pt x="158" y="45"/>
                  </a:lnTo>
                  <a:lnTo>
                    <a:pt x="158" y="45"/>
                  </a:lnTo>
                  <a:lnTo>
                    <a:pt x="163" y="45"/>
                  </a:lnTo>
                  <a:lnTo>
                    <a:pt x="163" y="45"/>
                  </a:lnTo>
                  <a:lnTo>
                    <a:pt x="163" y="45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4"/>
                  </a:lnTo>
                  <a:lnTo>
                    <a:pt x="163" y="59"/>
                  </a:lnTo>
                  <a:lnTo>
                    <a:pt x="167" y="59"/>
                  </a:lnTo>
                  <a:lnTo>
                    <a:pt x="167" y="63"/>
                  </a:lnTo>
                  <a:lnTo>
                    <a:pt x="167" y="63"/>
                  </a:lnTo>
                  <a:lnTo>
                    <a:pt x="167" y="63"/>
                  </a:lnTo>
                  <a:lnTo>
                    <a:pt x="172" y="63"/>
                  </a:lnTo>
                  <a:lnTo>
                    <a:pt x="176" y="63"/>
                  </a:lnTo>
                  <a:lnTo>
                    <a:pt x="176" y="63"/>
                  </a:lnTo>
                  <a:lnTo>
                    <a:pt x="176" y="68"/>
                  </a:lnTo>
                  <a:lnTo>
                    <a:pt x="176" y="72"/>
                  </a:lnTo>
                  <a:lnTo>
                    <a:pt x="176" y="72"/>
                  </a:lnTo>
                  <a:lnTo>
                    <a:pt x="181" y="77"/>
                  </a:lnTo>
                  <a:lnTo>
                    <a:pt x="181" y="77"/>
                  </a:lnTo>
                  <a:lnTo>
                    <a:pt x="181" y="77"/>
                  </a:lnTo>
                  <a:lnTo>
                    <a:pt x="181" y="77"/>
                  </a:lnTo>
                  <a:lnTo>
                    <a:pt x="185" y="81"/>
                  </a:lnTo>
                  <a:lnTo>
                    <a:pt x="185" y="77"/>
                  </a:lnTo>
                  <a:lnTo>
                    <a:pt x="190" y="77"/>
                  </a:lnTo>
                  <a:lnTo>
                    <a:pt x="194" y="77"/>
                  </a:lnTo>
                  <a:lnTo>
                    <a:pt x="194" y="77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203" y="77"/>
                  </a:lnTo>
                  <a:lnTo>
                    <a:pt x="203" y="81"/>
                  </a:lnTo>
                  <a:lnTo>
                    <a:pt x="203" y="81"/>
                  </a:lnTo>
                  <a:lnTo>
                    <a:pt x="203" y="81"/>
                  </a:lnTo>
                  <a:lnTo>
                    <a:pt x="203" y="81"/>
                  </a:lnTo>
                  <a:lnTo>
                    <a:pt x="203" y="86"/>
                  </a:lnTo>
                  <a:lnTo>
                    <a:pt x="203" y="86"/>
                  </a:lnTo>
                  <a:lnTo>
                    <a:pt x="208" y="86"/>
                  </a:lnTo>
                  <a:lnTo>
                    <a:pt x="208" y="86"/>
                  </a:lnTo>
                  <a:lnTo>
                    <a:pt x="208" y="86"/>
                  </a:lnTo>
                  <a:lnTo>
                    <a:pt x="212" y="90"/>
                  </a:lnTo>
                  <a:lnTo>
                    <a:pt x="212" y="90"/>
                  </a:lnTo>
                  <a:lnTo>
                    <a:pt x="212" y="90"/>
                  </a:lnTo>
                  <a:lnTo>
                    <a:pt x="212" y="86"/>
                  </a:lnTo>
                  <a:lnTo>
                    <a:pt x="212" y="86"/>
                  </a:lnTo>
                  <a:lnTo>
                    <a:pt x="212" y="86"/>
                  </a:lnTo>
                  <a:lnTo>
                    <a:pt x="212" y="86"/>
                  </a:lnTo>
                  <a:lnTo>
                    <a:pt x="212" y="81"/>
                  </a:lnTo>
                  <a:lnTo>
                    <a:pt x="212" y="81"/>
                  </a:lnTo>
                  <a:lnTo>
                    <a:pt x="212" y="81"/>
                  </a:lnTo>
                  <a:lnTo>
                    <a:pt x="217" y="77"/>
                  </a:lnTo>
                  <a:lnTo>
                    <a:pt x="217" y="77"/>
                  </a:lnTo>
                  <a:lnTo>
                    <a:pt x="217" y="77"/>
                  </a:lnTo>
                  <a:lnTo>
                    <a:pt x="217" y="72"/>
                  </a:lnTo>
                  <a:lnTo>
                    <a:pt x="217" y="72"/>
                  </a:lnTo>
                  <a:lnTo>
                    <a:pt x="221" y="72"/>
                  </a:lnTo>
                  <a:lnTo>
                    <a:pt x="221" y="72"/>
                  </a:lnTo>
                  <a:lnTo>
                    <a:pt x="221" y="72"/>
                  </a:lnTo>
                  <a:lnTo>
                    <a:pt x="221" y="68"/>
                  </a:lnTo>
                  <a:lnTo>
                    <a:pt x="226" y="68"/>
                  </a:lnTo>
                  <a:lnTo>
                    <a:pt x="226" y="68"/>
                  </a:lnTo>
                  <a:lnTo>
                    <a:pt x="230" y="68"/>
                  </a:lnTo>
                  <a:lnTo>
                    <a:pt x="230" y="63"/>
                  </a:lnTo>
                  <a:lnTo>
                    <a:pt x="230" y="63"/>
                  </a:lnTo>
                  <a:lnTo>
                    <a:pt x="230" y="59"/>
                  </a:lnTo>
                  <a:lnTo>
                    <a:pt x="235" y="59"/>
                  </a:lnTo>
                  <a:lnTo>
                    <a:pt x="235" y="59"/>
                  </a:lnTo>
                  <a:lnTo>
                    <a:pt x="235" y="59"/>
                  </a:lnTo>
                  <a:lnTo>
                    <a:pt x="235" y="59"/>
                  </a:lnTo>
                  <a:lnTo>
                    <a:pt x="235" y="59"/>
                  </a:lnTo>
                  <a:lnTo>
                    <a:pt x="235" y="59"/>
                  </a:lnTo>
                  <a:lnTo>
                    <a:pt x="239" y="59"/>
                  </a:lnTo>
                  <a:lnTo>
                    <a:pt x="239" y="59"/>
                  </a:lnTo>
                  <a:lnTo>
                    <a:pt x="239" y="59"/>
                  </a:lnTo>
                  <a:lnTo>
                    <a:pt x="239" y="54"/>
                  </a:lnTo>
                  <a:lnTo>
                    <a:pt x="239" y="54"/>
                  </a:lnTo>
                  <a:lnTo>
                    <a:pt x="239" y="54"/>
                  </a:lnTo>
                  <a:lnTo>
                    <a:pt x="244" y="54"/>
                  </a:lnTo>
                  <a:lnTo>
                    <a:pt x="244" y="59"/>
                  </a:lnTo>
                  <a:lnTo>
                    <a:pt x="244" y="59"/>
                  </a:lnTo>
                  <a:lnTo>
                    <a:pt x="244" y="59"/>
                  </a:lnTo>
                  <a:lnTo>
                    <a:pt x="244" y="59"/>
                  </a:lnTo>
                  <a:lnTo>
                    <a:pt x="239" y="59"/>
                  </a:lnTo>
                  <a:lnTo>
                    <a:pt x="239" y="59"/>
                  </a:lnTo>
                  <a:lnTo>
                    <a:pt x="239" y="59"/>
                  </a:lnTo>
                  <a:lnTo>
                    <a:pt x="239" y="63"/>
                  </a:lnTo>
                  <a:lnTo>
                    <a:pt x="239" y="63"/>
                  </a:lnTo>
                  <a:lnTo>
                    <a:pt x="239" y="63"/>
                  </a:lnTo>
                  <a:lnTo>
                    <a:pt x="235" y="63"/>
                  </a:lnTo>
                  <a:lnTo>
                    <a:pt x="235" y="68"/>
                  </a:lnTo>
                  <a:lnTo>
                    <a:pt x="235" y="68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5" y="72"/>
                  </a:lnTo>
                  <a:lnTo>
                    <a:pt x="239" y="72"/>
                  </a:lnTo>
                  <a:lnTo>
                    <a:pt x="239" y="72"/>
                  </a:lnTo>
                  <a:lnTo>
                    <a:pt x="239" y="72"/>
                  </a:lnTo>
                  <a:lnTo>
                    <a:pt x="244" y="72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48" y="77"/>
                  </a:lnTo>
                  <a:lnTo>
                    <a:pt x="248" y="77"/>
                  </a:lnTo>
                  <a:lnTo>
                    <a:pt x="248" y="77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57" y="72"/>
                  </a:lnTo>
                  <a:lnTo>
                    <a:pt x="257" y="72"/>
                  </a:lnTo>
                  <a:lnTo>
                    <a:pt x="257" y="72"/>
                  </a:lnTo>
                  <a:lnTo>
                    <a:pt x="257" y="72"/>
                  </a:lnTo>
                  <a:lnTo>
                    <a:pt x="253" y="68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7" y="72"/>
                  </a:lnTo>
                  <a:lnTo>
                    <a:pt x="257" y="72"/>
                  </a:lnTo>
                  <a:lnTo>
                    <a:pt x="257" y="72"/>
                  </a:lnTo>
                  <a:lnTo>
                    <a:pt x="257" y="72"/>
                  </a:lnTo>
                  <a:lnTo>
                    <a:pt x="262" y="72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2" y="77"/>
                  </a:lnTo>
                  <a:lnTo>
                    <a:pt x="266" y="77"/>
                  </a:lnTo>
                  <a:lnTo>
                    <a:pt x="266" y="77"/>
                  </a:lnTo>
                  <a:lnTo>
                    <a:pt x="266" y="77"/>
                  </a:lnTo>
                  <a:lnTo>
                    <a:pt x="266" y="77"/>
                  </a:lnTo>
                  <a:lnTo>
                    <a:pt x="266" y="77"/>
                  </a:lnTo>
                  <a:lnTo>
                    <a:pt x="266" y="77"/>
                  </a:lnTo>
                  <a:lnTo>
                    <a:pt x="266" y="77"/>
                  </a:lnTo>
                  <a:lnTo>
                    <a:pt x="271" y="77"/>
                  </a:lnTo>
                  <a:lnTo>
                    <a:pt x="271" y="77"/>
                  </a:lnTo>
                  <a:lnTo>
                    <a:pt x="271" y="81"/>
                  </a:lnTo>
                  <a:lnTo>
                    <a:pt x="275" y="81"/>
                  </a:lnTo>
                  <a:lnTo>
                    <a:pt x="275" y="81"/>
                  </a:lnTo>
                  <a:lnTo>
                    <a:pt x="280" y="81"/>
                  </a:lnTo>
                  <a:lnTo>
                    <a:pt x="280" y="81"/>
                  </a:lnTo>
                  <a:lnTo>
                    <a:pt x="280" y="81"/>
                  </a:lnTo>
                  <a:lnTo>
                    <a:pt x="280" y="81"/>
                  </a:lnTo>
                  <a:lnTo>
                    <a:pt x="284" y="81"/>
                  </a:lnTo>
                  <a:lnTo>
                    <a:pt x="284" y="81"/>
                  </a:lnTo>
                  <a:lnTo>
                    <a:pt x="284" y="81"/>
                  </a:lnTo>
                  <a:lnTo>
                    <a:pt x="280" y="86"/>
                  </a:lnTo>
                  <a:lnTo>
                    <a:pt x="280" y="86"/>
                  </a:lnTo>
                  <a:lnTo>
                    <a:pt x="275" y="86"/>
                  </a:lnTo>
                  <a:lnTo>
                    <a:pt x="275" y="86"/>
                  </a:lnTo>
                  <a:lnTo>
                    <a:pt x="275" y="86"/>
                  </a:lnTo>
                  <a:lnTo>
                    <a:pt x="271" y="86"/>
                  </a:lnTo>
                  <a:lnTo>
                    <a:pt x="271" y="86"/>
                  </a:lnTo>
                  <a:lnTo>
                    <a:pt x="271" y="86"/>
                  </a:lnTo>
                  <a:lnTo>
                    <a:pt x="271" y="90"/>
                  </a:lnTo>
                  <a:lnTo>
                    <a:pt x="275" y="90"/>
                  </a:lnTo>
                  <a:lnTo>
                    <a:pt x="275" y="90"/>
                  </a:lnTo>
                  <a:lnTo>
                    <a:pt x="275" y="90"/>
                  </a:lnTo>
                  <a:lnTo>
                    <a:pt x="271" y="90"/>
                  </a:lnTo>
                  <a:lnTo>
                    <a:pt x="271" y="90"/>
                  </a:lnTo>
                  <a:lnTo>
                    <a:pt x="271" y="90"/>
                  </a:lnTo>
                  <a:lnTo>
                    <a:pt x="271" y="90"/>
                  </a:lnTo>
                  <a:lnTo>
                    <a:pt x="271" y="90"/>
                  </a:lnTo>
                  <a:lnTo>
                    <a:pt x="266" y="90"/>
                  </a:lnTo>
                  <a:lnTo>
                    <a:pt x="266" y="95"/>
                  </a:lnTo>
                  <a:lnTo>
                    <a:pt x="266" y="95"/>
                  </a:lnTo>
                  <a:lnTo>
                    <a:pt x="266" y="95"/>
                  </a:lnTo>
                  <a:lnTo>
                    <a:pt x="266" y="95"/>
                  </a:lnTo>
                  <a:lnTo>
                    <a:pt x="266" y="95"/>
                  </a:lnTo>
                  <a:lnTo>
                    <a:pt x="266" y="95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62" y="95"/>
                  </a:lnTo>
                  <a:lnTo>
                    <a:pt x="257" y="95"/>
                  </a:lnTo>
                  <a:lnTo>
                    <a:pt x="257" y="95"/>
                  </a:lnTo>
                  <a:lnTo>
                    <a:pt x="253" y="95"/>
                  </a:lnTo>
                  <a:lnTo>
                    <a:pt x="253" y="95"/>
                  </a:lnTo>
                  <a:lnTo>
                    <a:pt x="253" y="95"/>
                  </a:lnTo>
                  <a:lnTo>
                    <a:pt x="253" y="95"/>
                  </a:lnTo>
                  <a:lnTo>
                    <a:pt x="248" y="95"/>
                  </a:lnTo>
                  <a:lnTo>
                    <a:pt x="248" y="95"/>
                  </a:lnTo>
                  <a:lnTo>
                    <a:pt x="248" y="95"/>
                  </a:lnTo>
                  <a:lnTo>
                    <a:pt x="244" y="95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8" y="86"/>
                  </a:lnTo>
                  <a:lnTo>
                    <a:pt x="244" y="86"/>
                  </a:lnTo>
                  <a:lnTo>
                    <a:pt x="244" y="86"/>
                  </a:lnTo>
                  <a:lnTo>
                    <a:pt x="244" y="81"/>
                  </a:lnTo>
                  <a:lnTo>
                    <a:pt x="244" y="81"/>
                  </a:lnTo>
                  <a:lnTo>
                    <a:pt x="244" y="81"/>
                  </a:lnTo>
                  <a:lnTo>
                    <a:pt x="239" y="81"/>
                  </a:lnTo>
                  <a:lnTo>
                    <a:pt x="239" y="81"/>
                  </a:lnTo>
                  <a:lnTo>
                    <a:pt x="239" y="81"/>
                  </a:lnTo>
                  <a:lnTo>
                    <a:pt x="239" y="81"/>
                  </a:lnTo>
                  <a:lnTo>
                    <a:pt x="239" y="81"/>
                  </a:lnTo>
                  <a:lnTo>
                    <a:pt x="235" y="86"/>
                  </a:lnTo>
                  <a:lnTo>
                    <a:pt x="235" y="86"/>
                  </a:lnTo>
                  <a:lnTo>
                    <a:pt x="230" y="86"/>
                  </a:lnTo>
                  <a:lnTo>
                    <a:pt x="230" y="86"/>
                  </a:lnTo>
                  <a:lnTo>
                    <a:pt x="230" y="86"/>
                  </a:lnTo>
                  <a:lnTo>
                    <a:pt x="230" y="86"/>
                  </a:lnTo>
                  <a:lnTo>
                    <a:pt x="226" y="86"/>
                  </a:lnTo>
                  <a:lnTo>
                    <a:pt x="226" y="86"/>
                  </a:lnTo>
                  <a:lnTo>
                    <a:pt x="226" y="86"/>
                  </a:lnTo>
                  <a:lnTo>
                    <a:pt x="226" y="86"/>
                  </a:lnTo>
                  <a:lnTo>
                    <a:pt x="226" y="86"/>
                  </a:lnTo>
                  <a:lnTo>
                    <a:pt x="226" y="90"/>
                  </a:lnTo>
                  <a:lnTo>
                    <a:pt x="226" y="90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6" y="95"/>
                  </a:lnTo>
                  <a:lnTo>
                    <a:pt x="221" y="95"/>
                  </a:lnTo>
                  <a:lnTo>
                    <a:pt x="217" y="95"/>
                  </a:lnTo>
                  <a:lnTo>
                    <a:pt x="217" y="95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17" y="104"/>
                  </a:lnTo>
                  <a:lnTo>
                    <a:pt x="221" y="104"/>
                  </a:lnTo>
                  <a:lnTo>
                    <a:pt x="221" y="108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2" y="108"/>
                  </a:lnTo>
                  <a:lnTo>
                    <a:pt x="212" y="108"/>
                  </a:lnTo>
                  <a:lnTo>
                    <a:pt x="208" y="108"/>
                  </a:lnTo>
                  <a:lnTo>
                    <a:pt x="208" y="108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3"/>
                  </a:lnTo>
                  <a:lnTo>
                    <a:pt x="203" y="113"/>
                  </a:lnTo>
                  <a:lnTo>
                    <a:pt x="203" y="117"/>
                  </a:lnTo>
                  <a:lnTo>
                    <a:pt x="203" y="117"/>
                  </a:lnTo>
                  <a:lnTo>
                    <a:pt x="208" y="117"/>
                  </a:lnTo>
                  <a:lnTo>
                    <a:pt x="208" y="117"/>
                  </a:lnTo>
                  <a:lnTo>
                    <a:pt x="208" y="117"/>
                  </a:lnTo>
                  <a:lnTo>
                    <a:pt x="208" y="117"/>
                  </a:lnTo>
                  <a:lnTo>
                    <a:pt x="208" y="117"/>
                  </a:lnTo>
                  <a:lnTo>
                    <a:pt x="212" y="122"/>
                  </a:lnTo>
                  <a:lnTo>
                    <a:pt x="212" y="122"/>
                  </a:lnTo>
                  <a:lnTo>
                    <a:pt x="212" y="117"/>
                  </a:lnTo>
                  <a:lnTo>
                    <a:pt x="212" y="117"/>
                  </a:lnTo>
                  <a:lnTo>
                    <a:pt x="217" y="122"/>
                  </a:lnTo>
                  <a:lnTo>
                    <a:pt x="217" y="122"/>
                  </a:lnTo>
                  <a:lnTo>
                    <a:pt x="217" y="122"/>
                  </a:lnTo>
                  <a:lnTo>
                    <a:pt x="217" y="126"/>
                  </a:lnTo>
                  <a:lnTo>
                    <a:pt x="217" y="126"/>
                  </a:lnTo>
                  <a:lnTo>
                    <a:pt x="217" y="131"/>
                  </a:lnTo>
                  <a:lnTo>
                    <a:pt x="221" y="131"/>
                  </a:lnTo>
                  <a:lnTo>
                    <a:pt x="221" y="131"/>
                  </a:lnTo>
                  <a:lnTo>
                    <a:pt x="221" y="136"/>
                  </a:lnTo>
                  <a:lnTo>
                    <a:pt x="221" y="136"/>
                  </a:lnTo>
                  <a:lnTo>
                    <a:pt x="226" y="136"/>
                  </a:lnTo>
                  <a:lnTo>
                    <a:pt x="226" y="136"/>
                  </a:lnTo>
                  <a:lnTo>
                    <a:pt x="221" y="136"/>
                  </a:lnTo>
                  <a:lnTo>
                    <a:pt x="221" y="140"/>
                  </a:lnTo>
                  <a:lnTo>
                    <a:pt x="221" y="140"/>
                  </a:lnTo>
                  <a:lnTo>
                    <a:pt x="221" y="140"/>
                  </a:lnTo>
                  <a:lnTo>
                    <a:pt x="221" y="145"/>
                  </a:lnTo>
                  <a:lnTo>
                    <a:pt x="217" y="145"/>
                  </a:lnTo>
                  <a:lnTo>
                    <a:pt x="217" y="149"/>
                  </a:lnTo>
                  <a:lnTo>
                    <a:pt x="221" y="154"/>
                  </a:lnTo>
                  <a:lnTo>
                    <a:pt x="221" y="154"/>
                  </a:lnTo>
                  <a:lnTo>
                    <a:pt x="221" y="154"/>
                  </a:lnTo>
                  <a:lnTo>
                    <a:pt x="217" y="154"/>
                  </a:lnTo>
                  <a:lnTo>
                    <a:pt x="217" y="154"/>
                  </a:lnTo>
                  <a:lnTo>
                    <a:pt x="217" y="154"/>
                  </a:lnTo>
                  <a:lnTo>
                    <a:pt x="217" y="154"/>
                  </a:lnTo>
                  <a:lnTo>
                    <a:pt x="212" y="154"/>
                  </a:lnTo>
                  <a:lnTo>
                    <a:pt x="212" y="154"/>
                  </a:lnTo>
                  <a:lnTo>
                    <a:pt x="212" y="154"/>
                  </a:lnTo>
                  <a:lnTo>
                    <a:pt x="208" y="154"/>
                  </a:lnTo>
                  <a:lnTo>
                    <a:pt x="203" y="149"/>
                  </a:lnTo>
                  <a:lnTo>
                    <a:pt x="199" y="154"/>
                  </a:lnTo>
                  <a:lnTo>
                    <a:pt x="199" y="149"/>
                  </a:lnTo>
                  <a:lnTo>
                    <a:pt x="199" y="145"/>
                  </a:lnTo>
                  <a:lnTo>
                    <a:pt x="199" y="145"/>
                  </a:lnTo>
                  <a:lnTo>
                    <a:pt x="199" y="140"/>
                  </a:lnTo>
                  <a:lnTo>
                    <a:pt x="199" y="140"/>
                  </a:lnTo>
                  <a:lnTo>
                    <a:pt x="199" y="140"/>
                  </a:lnTo>
                  <a:lnTo>
                    <a:pt x="199" y="140"/>
                  </a:lnTo>
                  <a:lnTo>
                    <a:pt x="194" y="140"/>
                  </a:lnTo>
                  <a:lnTo>
                    <a:pt x="194" y="140"/>
                  </a:lnTo>
                  <a:lnTo>
                    <a:pt x="190" y="136"/>
                  </a:lnTo>
                  <a:lnTo>
                    <a:pt x="190" y="136"/>
                  </a:lnTo>
                  <a:lnTo>
                    <a:pt x="190" y="136"/>
                  </a:lnTo>
                  <a:lnTo>
                    <a:pt x="185" y="136"/>
                  </a:lnTo>
                  <a:lnTo>
                    <a:pt x="185" y="136"/>
                  </a:lnTo>
                  <a:lnTo>
                    <a:pt x="185" y="136"/>
                  </a:lnTo>
                  <a:lnTo>
                    <a:pt x="181" y="136"/>
                  </a:lnTo>
                  <a:lnTo>
                    <a:pt x="181" y="136"/>
                  </a:lnTo>
                  <a:lnTo>
                    <a:pt x="181" y="136"/>
                  </a:lnTo>
                  <a:lnTo>
                    <a:pt x="176" y="131"/>
                  </a:lnTo>
                  <a:lnTo>
                    <a:pt x="172" y="131"/>
                  </a:lnTo>
                  <a:lnTo>
                    <a:pt x="167" y="126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58" y="122"/>
                  </a:lnTo>
                  <a:lnTo>
                    <a:pt x="153" y="122"/>
                  </a:lnTo>
                  <a:lnTo>
                    <a:pt x="149" y="122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0" y="113"/>
                  </a:lnTo>
                  <a:lnTo>
                    <a:pt x="135" y="113"/>
                  </a:lnTo>
                  <a:lnTo>
                    <a:pt x="135" y="108"/>
                  </a:lnTo>
                  <a:lnTo>
                    <a:pt x="131" y="108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17" y="95"/>
                  </a:lnTo>
                  <a:lnTo>
                    <a:pt x="117" y="95"/>
                  </a:lnTo>
                  <a:lnTo>
                    <a:pt x="117" y="95"/>
                  </a:lnTo>
                  <a:lnTo>
                    <a:pt x="113" y="90"/>
                  </a:lnTo>
                  <a:lnTo>
                    <a:pt x="113" y="86"/>
                  </a:lnTo>
                  <a:lnTo>
                    <a:pt x="108" y="86"/>
                  </a:lnTo>
                  <a:lnTo>
                    <a:pt x="108" y="81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1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3"/>
                  </a:lnTo>
                  <a:lnTo>
                    <a:pt x="72" y="63"/>
                  </a:lnTo>
                  <a:lnTo>
                    <a:pt x="72" y="63"/>
                  </a:lnTo>
                  <a:lnTo>
                    <a:pt x="72" y="63"/>
                  </a:lnTo>
                  <a:lnTo>
                    <a:pt x="72" y="63"/>
                  </a:lnTo>
                  <a:lnTo>
                    <a:pt x="72" y="63"/>
                  </a:lnTo>
                  <a:lnTo>
                    <a:pt x="72" y="59"/>
                  </a:lnTo>
                  <a:lnTo>
                    <a:pt x="68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50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1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36" y="63"/>
                  </a:lnTo>
                  <a:lnTo>
                    <a:pt x="32" y="63"/>
                  </a:lnTo>
                  <a:lnTo>
                    <a:pt x="32" y="63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27" y="68"/>
                  </a:lnTo>
                  <a:lnTo>
                    <a:pt x="27" y="72"/>
                  </a:lnTo>
                  <a:lnTo>
                    <a:pt x="32" y="72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27" y="81"/>
                  </a:lnTo>
                  <a:lnTo>
                    <a:pt x="27" y="81"/>
                  </a:lnTo>
                  <a:lnTo>
                    <a:pt x="22" y="81"/>
                  </a:lnTo>
                  <a:lnTo>
                    <a:pt x="18" y="81"/>
                  </a:lnTo>
                  <a:lnTo>
                    <a:pt x="13" y="81"/>
                  </a:lnTo>
                  <a:lnTo>
                    <a:pt x="13" y="77"/>
                  </a:lnTo>
                  <a:lnTo>
                    <a:pt x="13" y="72"/>
                  </a:lnTo>
                  <a:lnTo>
                    <a:pt x="13" y="68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9" y="45"/>
                  </a:lnTo>
                  <a:lnTo>
                    <a:pt x="4" y="41"/>
                  </a:lnTo>
                  <a:lnTo>
                    <a:pt x="4" y="36"/>
                  </a:lnTo>
                  <a:lnTo>
                    <a:pt x="4" y="32"/>
                  </a:lnTo>
                  <a:lnTo>
                    <a:pt x="4" y="27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50" y="4"/>
                  </a:lnTo>
                  <a:lnTo>
                    <a:pt x="50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9" y="9"/>
                  </a:lnTo>
                  <a:lnTo>
                    <a:pt x="59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7" y="18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7"/>
                  </a:lnTo>
                  <a:lnTo>
                    <a:pt x="86" y="27"/>
                  </a:lnTo>
                  <a:lnTo>
                    <a:pt x="86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5" y="36"/>
                  </a:lnTo>
                  <a:lnTo>
                    <a:pt x="95" y="36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6" name="Freeform 173">
              <a:extLst>
                <a:ext uri="{FF2B5EF4-FFF2-40B4-BE49-F238E27FC236}">
                  <a16:creationId xmlns:a16="http://schemas.microsoft.com/office/drawing/2014/main" id="{5330B684-3D2D-4A94-90B2-913587574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01" y="2571751"/>
              <a:ext cx="365125" cy="358775"/>
            </a:xfrm>
            <a:custGeom>
              <a:avLst/>
              <a:gdLst>
                <a:gd name="T0" fmla="*/ 81 w 230"/>
                <a:gd name="T1" fmla="*/ 14 h 226"/>
                <a:gd name="T2" fmla="*/ 90 w 230"/>
                <a:gd name="T3" fmla="*/ 32 h 226"/>
                <a:gd name="T4" fmla="*/ 131 w 230"/>
                <a:gd name="T5" fmla="*/ 37 h 226"/>
                <a:gd name="T6" fmla="*/ 167 w 230"/>
                <a:gd name="T7" fmla="*/ 37 h 226"/>
                <a:gd name="T8" fmla="*/ 172 w 230"/>
                <a:gd name="T9" fmla="*/ 32 h 226"/>
                <a:gd name="T10" fmla="*/ 194 w 230"/>
                <a:gd name="T11" fmla="*/ 32 h 226"/>
                <a:gd name="T12" fmla="*/ 185 w 230"/>
                <a:gd name="T13" fmla="*/ 37 h 226"/>
                <a:gd name="T14" fmla="*/ 190 w 230"/>
                <a:gd name="T15" fmla="*/ 41 h 226"/>
                <a:gd name="T16" fmla="*/ 194 w 230"/>
                <a:gd name="T17" fmla="*/ 46 h 226"/>
                <a:gd name="T18" fmla="*/ 199 w 230"/>
                <a:gd name="T19" fmla="*/ 50 h 226"/>
                <a:gd name="T20" fmla="*/ 208 w 230"/>
                <a:gd name="T21" fmla="*/ 46 h 226"/>
                <a:gd name="T22" fmla="*/ 212 w 230"/>
                <a:gd name="T23" fmla="*/ 59 h 226"/>
                <a:gd name="T24" fmla="*/ 203 w 230"/>
                <a:gd name="T25" fmla="*/ 73 h 226"/>
                <a:gd name="T26" fmla="*/ 226 w 230"/>
                <a:gd name="T27" fmla="*/ 73 h 226"/>
                <a:gd name="T28" fmla="*/ 226 w 230"/>
                <a:gd name="T29" fmla="*/ 86 h 226"/>
                <a:gd name="T30" fmla="*/ 217 w 230"/>
                <a:gd name="T31" fmla="*/ 95 h 226"/>
                <a:gd name="T32" fmla="*/ 221 w 230"/>
                <a:gd name="T33" fmla="*/ 100 h 226"/>
                <a:gd name="T34" fmla="*/ 212 w 230"/>
                <a:gd name="T35" fmla="*/ 109 h 226"/>
                <a:gd name="T36" fmla="*/ 208 w 230"/>
                <a:gd name="T37" fmla="*/ 113 h 226"/>
                <a:gd name="T38" fmla="*/ 212 w 230"/>
                <a:gd name="T39" fmla="*/ 136 h 226"/>
                <a:gd name="T40" fmla="*/ 212 w 230"/>
                <a:gd name="T41" fmla="*/ 145 h 226"/>
                <a:gd name="T42" fmla="*/ 199 w 230"/>
                <a:gd name="T43" fmla="*/ 154 h 226"/>
                <a:gd name="T44" fmla="*/ 181 w 230"/>
                <a:gd name="T45" fmla="*/ 159 h 226"/>
                <a:gd name="T46" fmla="*/ 167 w 230"/>
                <a:gd name="T47" fmla="*/ 163 h 226"/>
                <a:gd name="T48" fmla="*/ 154 w 230"/>
                <a:gd name="T49" fmla="*/ 159 h 226"/>
                <a:gd name="T50" fmla="*/ 140 w 230"/>
                <a:gd name="T51" fmla="*/ 154 h 226"/>
                <a:gd name="T52" fmla="*/ 149 w 230"/>
                <a:gd name="T53" fmla="*/ 177 h 226"/>
                <a:gd name="T54" fmla="*/ 158 w 230"/>
                <a:gd name="T55" fmla="*/ 190 h 226"/>
                <a:gd name="T56" fmla="*/ 158 w 230"/>
                <a:gd name="T57" fmla="*/ 199 h 226"/>
                <a:gd name="T58" fmla="*/ 149 w 230"/>
                <a:gd name="T59" fmla="*/ 208 h 226"/>
                <a:gd name="T60" fmla="*/ 136 w 230"/>
                <a:gd name="T61" fmla="*/ 217 h 226"/>
                <a:gd name="T62" fmla="*/ 127 w 230"/>
                <a:gd name="T63" fmla="*/ 222 h 226"/>
                <a:gd name="T64" fmla="*/ 113 w 230"/>
                <a:gd name="T65" fmla="*/ 222 h 226"/>
                <a:gd name="T66" fmla="*/ 104 w 230"/>
                <a:gd name="T67" fmla="*/ 208 h 226"/>
                <a:gd name="T68" fmla="*/ 99 w 230"/>
                <a:gd name="T69" fmla="*/ 190 h 226"/>
                <a:gd name="T70" fmla="*/ 90 w 230"/>
                <a:gd name="T71" fmla="*/ 181 h 226"/>
                <a:gd name="T72" fmla="*/ 95 w 230"/>
                <a:gd name="T73" fmla="*/ 172 h 226"/>
                <a:gd name="T74" fmla="*/ 90 w 230"/>
                <a:gd name="T75" fmla="*/ 154 h 226"/>
                <a:gd name="T76" fmla="*/ 90 w 230"/>
                <a:gd name="T77" fmla="*/ 131 h 226"/>
                <a:gd name="T78" fmla="*/ 90 w 230"/>
                <a:gd name="T79" fmla="*/ 113 h 226"/>
                <a:gd name="T80" fmla="*/ 63 w 230"/>
                <a:gd name="T81" fmla="*/ 118 h 226"/>
                <a:gd name="T82" fmla="*/ 50 w 230"/>
                <a:gd name="T83" fmla="*/ 100 h 226"/>
                <a:gd name="T84" fmla="*/ 36 w 230"/>
                <a:gd name="T85" fmla="*/ 100 h 226"/>
                <a:gd name="T86" fmla="*/ 18 w 230"/>
                <a:gd name="T87" fmla="*/ 95 h 226"/>
                <a:gd name="T88" fmla="*/ 14 w 230"/>
                <a:gd name="T89" fmla="*/ 82 h 226"/>
                <a:gd name="T90" fmla="*/ 9 w 230"/>
                <a:gd name="T91" fmla="*/ 59 h 226"/>
                <a:gd name="T92" fmla="*/ 0 w 230"/>
                <a:gd name="T93" fmla="*/ 59 h 226"/>
                <a:gd name="T94" fmla="*/ 9 w 230"/>
                <a:gd name="T95" fmla="*/ 32 h 226"/>
                <a:gd name="T96" fmla="*/ 32 w 230"/>
                <a:gd name="T97" fmla="*/ 9 h 226"/>
                <a:gd name="T98" fmla="*/ 27 w 230"/>
                <a:gd name="T99" fmla="*/ 9 h 226"/>
                <a:gd name="T100" fmla="*/ 32 w 230"/>
                <a:gd name="T101" fmla="*/ 27 h 226"/>
                <a:gd name="T102" fmla="*/ 23 w 230"/>
                <a:gd name="T103" fmla="*/ 50 h 226"/>
                <a:gd name="T104" fmla="*/ 36 w 230"/>
                <a:gd name="T105" fmla="*/ 59 h 226"/>
                <a:gd name="T106" fmla="*/ 36 w 230"/>
                <a:gd name="T107" fmla="*/ 37 h 226"/>
                <a:gd name="T108" fmla="*/ 50 w 230"/>
                <a:gd name="T109" fmla="*/ 18 h 226"/>
                <a:gd name="T110" fmla="*/ 63 w 230"/>
                <a:gd name="T111" fmla="*/ 9 h 226"/>
                <a:gd name="T112" fmla="*/ 63 w 230"/>
                <a:gd name="T1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0" h="226">
                  <a:moveTo>
                    <a:pt x="68" y="9"/>
                  </a:moveTo>
                  <a:lnTo>
                    <a:pt x="68" y="9"/>
                  </a:lnTo>
                  <a:lnTo>
                    <a:pt x="68" y="9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81" y="14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5" y="32"/>
                  </a:lnTo>
                  <a:lnTo>
                    <a:pt x="99" y="32"/>
                  </a:lnTo>
                  <a:lnTo>
                    <a:pt x="108" y="32"/>
                  </a:lnTo>
                  <a:lnTo>
                    <a:pt x="113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31" y="37"/>
                  </a:lnTo>
                  <a:lnTo>
                    <a:pt x="136" y="37"/>
                  </a:lnTo>
                  <a:lnTo>
                    <a:pt x="136" y="41"/>
                  </a:lnTo>
                  <a:lnTo>
                    <a:pt x="140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9" y="41"/>
                  </a:lnTo>
                  <a:lnTo>
                    <a:pt x="158" y="37"/>
                  </a:lnTo>
                  <a:lnTo>
                    <a:pt x="167" y="37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3" y="32"/>
                  </a:lnTo>
                  <a:lnTo>
                    <a:pt x="158" y="32"/>
                  </a:lnTo>
                  <a:lnTo>
                    <a:pt x="158" y="32"/>
                  </a:lnTo>
                  <a:lnTo>
                    <a:pt x="158" y="32"/>
                  </a:lnTo>
                  <a:lnTo>
                    <a:pt x="167" y="32"/>
                  </a:lnTo>
                  <a:lnTo>
                    <a:pt x="172" y="32"/>
                  </a:lnTo>
                  <a:lnTo>
                    <a:pt x="176" y="27"/>
                  </a:lnTo>
                  <a:lnTo>
                    <a:pt x="181" y="27"/>
                  </a:lnTo>
                  <a:lnTo>
                    <a:pt x="181" y="27"/>
                  </a:lnTo>
                  <a:lnTo>
                    <a:pt x="185" y="27"/>
                  </a:lnTo>
                  <a:lnTo>
                    <a:pt x="194" y="32"/>
                  </a:lnTo>
                  <a:lnTo>
                    <a:pt x="199" y="27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5" y="32"/>
                  </a:lnTo>
                  <a:lnTo>
                    <a:pt x="181" y="32"/>
                  </a:lnTo>
                  <a:lnTo>
                    <a:pt x="185" y="32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90" y="41"/>
                  </a:lnTo>
                  <a:lnTo>
                    <a:pt x="190" y="41"/>
                  </a:lnTo>
                  <a:lnTo>
                    <a:pt x="190" y="46"/>
                  </a:lnTo>
                  <a:lnTo>
                    <a:pt x="190" y="46"/>
                  </a:lnTo>
                  <a:lnTo>
                    <a:pt x="190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4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50"/>
                  </a:lnTo>
                  <a:lnTo>
                    <a:pt x="199" y="50"/>
                  </a:lnTo>
                  <a:lnTo>
                    <a:pt x="199" y="50"/>
                  </a:lnTo>
                  <a:lnTo>
                    <a:pt x="199" y="50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203" y="46"/>
                  </a:lnTo>
                  <a:lnTo>
                    <a:pt x="203" y="46"/>
                  </a:lnTo>
                  <a:lnTo>
                    <a:pt x="203" y="46"/>
                  </a:lnTo>
                  <a:lnTo>
                    <a:pt x="208" y="46"/>
                  </a:lnTo>
                  <a:lnTo>
                    <a:pt x="208" y="50"/>
                  </a:lnTo>
                  <a:lnTo>
                    <a:pt x="208" y="50"/>
                  </a:lnTo>
                  <a:lnTo>
                    <a:pt x="212" y="55"/>
                  </a:lnTo>
                  <a:lnTo>
                    <a:pt x="217" y="55"/>
                  </a:lnTo>
                  <a:lnTo>
                    <a:pt x="217" y="55"/>
                  </a:lnTo>
                  <a:lnTo>
                    <a:pt x="217" y="59"/>
                  </a:lnTo>
                  <a:lnTo>
                    <a:pt x="212" y="59"/>
                  </a:lnTo>
                  <a:lnTo>
                    <a:pt x="212" y="59"/>
                  </a:lnTo>
                  <a:lnTo>
                    <a:pt x="212" y="59"/>
                  </a:lnTo>
                  <a:lnTo>
                    <a:pt x="212" y="64"/>
                  </a:lnTo>
                  <a:lnTo>
                    <a:pt x="212" y="64"/>
                  </a:lnTo>
                  <a:lnTo>
                    <a:pt x="212" y="64"/>
                  </a:lnTo>
                  <a:lnTo>
                    <a:pt x="212" y="68"/>
                  </a:lnTo>
                  <a:lnTo>
                    <a:pt x="208" y="68"/>
                  </a:lnTo>
                  <a:lnTo>
                    <a:pt x="208" y="73"/>
                  </a:lnTo>
                  <a:lnTo>
                    <a:pt x="203" y="73"/>
                  </a:lnTo>
                  <a:lnTo>
                    <a:pt x="203" y="73"/>
                  </a:lnTo>
                  <a:lnTo>
                    <a:pt x="203" y="73"/>
                  </a:lnTo>
                  <a:lnTo>
                    <a:pt x="208" y="73"/>
                  </a:lnTo>
                  <a:lnTo>
                    <a:pt x="208" y="73"/>
                  </a:lnTo>
                  <a:lnTo>
                    <a:pt x="212" y="73"/>
                  </a:lnTo>
                  <a:lnTo>
                    <a:pt x="217" y="73"/>
                  </a:lnTo>
                  <a:lnTo>
                    <a:pt x="217" y="73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6" y="73"/>
                  </a:lnTo>
                  <a:lnTo>
                    <a:pt x="226" y="73"/>
                  </a:lnTo>
                  <a:lnTo>
                    <a:pt x="230" y="73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0" y="82"/>
                  </a:lnTo>
                  <a:lnTo>
                    <a:pt x="230" y="82"/>
                  </a:lnTo>
                  <a:lnTo>
                    <a:pt x="226" y="82"/>
                  </a:lnTo>
                  <a:lnTo>
                    <a:pt x="226" y="86"/>
                  </a:lnTo>
                  <a:lnTo>
                    <a:pt x="221" y="86"/>
                  </a:lnTo>
                  <a:lnTo>
                    <a:pt x="221" y="86"/>
                  </a:lnTo>
                  <a:lnTo>
                    <a:pt x="221" y="86"/>
                  </a:lnTo>
                  <a:lnTo>
                    <a:pt x="221" y="86"/>
                  </a:lnTo>
                  <a:lnTo>
                    <a:pt x="217" y="91"/>
                  </a:lnTo>
                  <a:lnTo>
                    <a:pt x="217" y="91"/>
                  </a:lnTo>
                  <a:lnTo>
                    <a:pt x="217" y="91"/>
                  </a:lnTo>
                  <a:lnTo>
                    <a:pt x="217" y="91"/>
                  </a:lnTo>
                  <a:lnTo>
                    <a:pt x="217" y="95"/>
                  </a:lnTo>
                  <a:lnTo>
                    <a:pt x="217" y="95"/>
                  </a:lnTo>
                  <a:lnTo>
                    <a:pt x="217" y="95"/>
                  </a:lnTo>
                  <a:lnTo>
                    <a:pt x="217" y="100"/>
                  </a:lnTo>
                  <a:lnTo>
                    <a:pt x="217" y="100"/>
                  </a:lnTo>
                  <a:lnTo>
                    <a:pt x="217" y="100"/>
                  </a:lnTo>
                  <a:lnTo>
                    <a:pt x="221" y="100"/>
                  </a:lnTo>
                  <a:lnTo>
                    <a:pt x="221" y="100"/>
                  </a:lnTo>
                  <a:lnTo>
                    <a:pt x="221" y="100"/>
                  </a:lnTo>
                  <a:lnTo>
                    <a:pt x="221" y="100"/>
                  </a:lnTo>
                  <a:lnTo>
                    <a:pt x="221" y="100"/>
                  </a:lnTo>
                  <a:lnTo>
                    <a:pt x="221" y="100"/>
                  </a:lnTo>
                  <a:lnTo>
                    <a:pt x="221" y="104"/>
                  </a:lnTo>
                  <a:lnTo>
                    <a:pt x="217" y="104"/>
                  </a:lnTo>
                  <a:lnTo>
                    <a:pt x="217" y="104"/>
                  </a:lnTo>
                  <a:lnTo>
                    <a:pt x="217" y="104"/>
                  </a:lnTo>
                  <a:lnTo>
                    <a:pt x="212" y="104"/>
                  </a:lnTo>
                  <a:lnTo>
                    <a:pt x="212" y="104"/>
                  </a:lnTo>
                  <a:lnTo>
                    <a:pt x="212" y="109"/>
                  </a:lnTo>
                  <a:lnTo>
                    <a:pt x="212" y="109"/>
                  </a:lnTo>
                  <a:lnTo>
                    <a:pt x="212" y="109"/>
                  </a:lnTo>
                  <a:lnTo>
                    <a:pt x="208" y="109"/>
                  </a:lnTo>
                  <a:lnTo>
                    <a:pt x="208" y="109"/>
                  </a:lnTo>
                  <a:lnTo>
                    <a:pt x="208" y="109"/>
                  </a:lnTo>
                  <a:lnTo>
                    <a:pt x="208" y="109"/>
                  </a:lnTo>
                  <a:lnTo>
                    <a:pt x="208" y="113"/>
                  </a:lnTo>
                  <a:lnTo>
                    <a:pt x="208" y="113"/>
                  </a:lnTo>
                  <a:lnTo>
                    <a:pt x="208" y="113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8" y="127"/>
                  </a:lnTo>
                  <a:lnTo>
                    <a:pt x="208" y="131"/>
                  </a:lnTo>
                  <a:lnTo>
                    <a:pt x="212" y="136"/>
                  </a:lnTo>
                  <a:lnTo>
                    <a:pt x="212" y="136"/>
                  </a:lnTo>
                  <a:lnTo>
                    <a:pt x="212" y="136"/>
                  </a:lnTo>
                  <a:lnTo>
                    <a:pt x="217" y="141"/>
                  </a:lnTo>
                  <a:lnTo>
                    <a:pt x="217" y="141"/>
                  </a:lnTo>
                  <a:lnTo>
                    <a:pt x="217" y="141"/>
                  </a:lnTo>
                  <a:lnTo>
                    <a:pt x="217" y="145"/>
                  </a:lnTo>
                  <a:lnTo>
                    <a:pt x="212" y="145"/>
                  </a:lnTo>
                  <a:lnTo>
                    <a:pt x="212" y="145"/>
                  </a:lnTo>
                  <a:lnTo>
                    <a:pt x="212" y="145"/>
                  </a:lnTo>
                  <a:lnTo>
                    <a:pt x="208" y="145"/>
                  </a:lnTo>
                  <a:lnTo>
                    <a:pt x="208" y="150"/>
                  </a:lnTo>
                  <a:lnTo>
                    <a:pt x="208" y="150"/>
                  </a:lnTo>
                  <a:lnTo>
                    <a:pt x="208" y="150"/>
                  </a:lnTo>
                  <a:lnTo>
                    <a:pt x="208" y="150"/>
                  </a:lnTo>
                  <a:lnTo>
                    <a:pt x="203" y="150"/>
                  </a:lnTo>
                  <a:lnTo>
                    <a:pt x="203" y="150"/>
                  </a:lnTo>
                  <a:lnTo>
                    <a:pt x="203" y="154"/>
                  </a:lnTo>
                  <a:lnTo>
                    <a:pt x="199" y="154"/>
                  </a:lnTo>
                  <a:lnTo>
                    <a:pt x="199" y="154"/>
                  </a:lnTo>
                  <a:lnTo>
                    <a:pt x="194" y="159"/>
                  </a:lnTo>
                  <a:lnTo>
                    <a:pt x="190" y="159"/>
                  </a:lnTo>
                  <a:lnTo>
                    <a:pt x="190" y="159"/>
                  </a:lnTo>
                  <a:lnTo>
                    <a:pt x="185" y="159"/>
                  </a:lnTo>
                  <a:lnTo>
                    <a:pt x="181" y="159"/>
                  </a:lnTo>
                  <a:lnTo>
                    <a:pt x="181" y="159"/>
                  </a:lnTo>
                  <a:lnTo>
                    <a:pt x="181" y="159"/>
                  </a:lnTo>
                  <a:lnTo>
                    <a:pt x="181" y="159"/>
                  </a:lnTo>
                  <a:lnTo>
                    <a:pt x="176" y="159"/>
                  </a:lnTo>
                  <a:lnTo>
                    <a:pt x="176" y="163"/>
                  </a:lnTo>
                  <a:lnTo>
                    <a:pt x="176" y="168"/>
                  </a:lnTo>
                  <a:lnTo>
                    <a:pt x="176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3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63" y="163"/>
                  </a:lnTo>
                  <a:lnTo>
                    <a:pt x="163" y="163"/>
                  </a:lnTo>
                  <a:lnTo>
                    <a:pt x="163" y="163"/>
                  </a:lnTo>
                  <a:lnTo>
                    <a:pt x="158" y="163"/>
                  </a:lnTo>
                  <a:lnTo>
                    <a:pt x="158" y="163"/>
                  </a:lnTo>
                  <a:lnTo>
                    <a:pt x="154" y="163"/>
                  </a:lnTo>
                  <a:lnTo>
                    <a:pt x="154" y="159"/>
                  </a:lnTo>
                  <a:lnTo>
                    <a:pt x="154" y="159"/>
                  </a:lnTo>
                  <a:lnTo>
                    <a:pt x="154" y="159"/>
                  </a:lnTo>
                  <a:lnTo>
                    <a:pt x="154" y="159"/>
                  </a:lnTo>
                  <a:lnTo>
                    <a:pt x="149" y="159"/>
                  </a:lnTo>
                  <a:lnTo>
                    <a:pt x="145" y="159"/>
                  </a:lnTo>
                  <a:lnTo>
                    <a:pt x="145" y="159"/>
                  </a:lnTo>
                  <a:lnTo>
                    <a:pt x="145" y="159"/>
                  </a:lnTo>
                  <a:lnTo>
                    <a:pt x="145" y="154"/>
                  </a:lnTo>
                  <a:lnTo>
                    <a:pt x="145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5" y="159"/>
                  </a:lnTo>
                  <a:lnTo>
                    <a:pt x="145" y="159"/>
                  </a:lnTo>
                  <a:lnTo>
                    <a:pt x="145" y="163"/>
                  </a:lnTo>
                  <a:lnTo>
                    <a:pt x="149" y="168"/>
                  </a:lnTo>
                  <a:lnTo>
                    <a:pt x="154" y="168"/>
                  </a:lnTo>
                  <a:lnTo>
                    <a:pt x="149" y="172"/>
                  </a:lnTo>
                  <a:lnTo>
                    <a:pt x="149" y="172"/>
                  </a:lnTo>
                  <a:lnTo>
                    <a:pt x="149" y="177"/>
                  </a:lnTo>
                  <a:lnTo>
                    <a:pt x="154" y="181"/>
                  </a:lnTo>
                  <a:lnTo>
                    <a:pt x="154" y="181"/>
                  </a:lnTo>
                  <a:lnTo>
                    <a:pt x="154" y="186"/>
                  </a:lnTo>
                  <a:lnTo>
                    <a:pt x="154" y="186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8" y="190"/>
                  </a:lnTo>
                  <a:lnTo>
                    <a:pt x="158" y="190"/>
                  </a:lnTo>
                  <a:lnTo>
                    <a:pt x="163" y="190"/>
                  </a:lnTo>
                  <a:lnTo>
                    <a:pt x="167" y="190"/>
                  </a:lnTo>
                  <a:lnTo>
                    <a:pt x="167" y="190"/>
                  </a:lnTo>
                  <a:lnTo>
                    <a:pt x="167" y="195"/>
                  </a:lnTo>
                  <a:lnTo>
                    <a:pt x="163" y="195"/>
                  </a:lnTo>
                  <a:lnTo>
                    <a:pt x="163" y="195"/>
                  </a:lnTo>
                  <a:lnTo>
                    <a:pt x="163" y="195"/>
                  </a:lnTo>
                  <a:lnTo>
                    <a:pt x="158" y="199"/>
                  </a:lnTo>
                  <a:lnTo>
                    <a:pt x="158" y="199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54" y="204"/>
                  </a:lnTo>
                  <a:lnTo>
                    <a:pt x="154" y="208"/>
                  </a:lnTo>
                  <a:lnTo>
                    <a:pt x="149" y="208"/>
                  </a:lnTo>
                  <a:lnTo>
                    <a:pt x="149" y="208"/>
                  </a:lnTo>
                  <a:lnTo>
                    <a:pt x="149" y="208"/>
                  </a:lnTo>
                  <a:lnTo>
                    <a:pt x="145" y="208"/>
                  </a:lnTo>
                  <a:lnTo>
                    <a:pt x="145" y="208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36" y="217"/>
                  </a:lnTo>
                  <a:lnTo>
                    <a:pt x="136" y="217"/>
                  </a:lnTo>
                  <a:lnTo>
                    <a:pt x="136" y="217"/>
                  </a:lnTo>
                  <a:lnTo>
                    <a:pt x="131" y="222"/>
                  </a:lnTo>
                  <a:lnTo>
                    <a:pt x="131" y="222"/>
                  </a:lnTo>
                  <a:lnTo>
                    <a:pt x="131" y="222"/>
                  </a:lnTo>
                  <a:lnTo>
                    <a:pt x="127" y="226"/>
                  </a:lnTo>
                  <a:lnTo>
                    <a:pt x="127" y="226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7" y="222"/>
                  </a:lnTo>
                  <a:lnTo>
                    <a:pt x="127" y="217"/>
                  </a:lnTo>
                  <a:lnTo>
                    <a:pt x="127" y="217"/>
                  </a:lnTo>
                  <a:lnTo>
                    <a:pt x="122" y="217"/>
                  </a:lnTo>
                  <a:lnTo>
                    <a:pt x="122" y="217"/>
                  </a:lnTo>
                  <a:lnTo>
                    <a:pt x="122" y="222"/>
                  </a:lnTo>
                  <a:lnTo>
                    <a:pt x="117" y="222"/>
                  </a:lnTo>
                  <a:lnTo>
                    <a:pt x="117" y="222"/>
                  </a:lnTo>
                  <a:lnTo>
                    <a:pt x="117" y="222"/>
                  </a:lnTo>
                  <a:lnTo>
                    <a:pt x="113" y="222"/>
                  </a:lnTo>
                  <a:lnTo>
                    <a:pt x="113" y="222"/>
                  </a:lnTo>
                  <a:lnTo>
                    <a:pt x="113" y="222"/>
                  </a:lnTo>
                  <a:lnTo>
                    <a:pt x="108" y="217"/>
                  </a:lnTo>
                  <a:lnTo>
                    <a:pt x="104" y="213"/>
                  </a:lnTo>
                  <a:lnTo>
                    <a:pt x="104" y="213"/>
                  </a:lnTo>
                  <a:lnTo>
                    <a:pt x="104" y="213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4"/>
                  </a:lnTo>
                  <a:lnTo>
                    <a:pt x="99" y="204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199"/>
                  </a:lnTo>
                  <a:lnTo>
                    <a:pt x="99" y="195"/>
                  </a:lnTo>
                  <a:lnTo>
                    <a:pt x="99" y="195"/>
                  </a:lnTo>
                  <a:lnTo>
                    <a:pt x="99" y="195"/>
                  </a:lnTo>
                  <a:lnTo>
                    <a:pt x="99" y="190"/>
                  </a:lnTo>
                  <a:lnTo>
                    <a:pt x="99" y="190"/>
                  </a:lnTo>
                  <a:lnTo>
                    <a:pt x="99" y="190"/>
                  </a:lnTo>
                  <a:lnTo>
                    <a:pt x="95" y="190"/>
                  </a:lnTo>
                  <a:lnTo>
                    <a:pt x="95" y="186"/>
                  </a:lnTo>
                  <a:lnTo>
                    <a:pt x="95" y="186"/>
                  </a:lnTo>
                  <a:lnTo>
                    <a:pt x="95" y="186"/>
                  </a:lnTo>
                  <a:lnTo>
                    <a:pt x="90" y="186"/>
                  </a:lnTo>
                  <a:lnTo>
                    <a:pt x="90" y="186"/>
                  </a:lnTo>
                  <a:lnTo>
                    <a:pt x="90" y="181"/>
                  </a:lnTo>
                  <a:lnTo>
                    <a:pt x="90" y="181"/>
                  </a:lnTo>
                  <a:lnTo>
                    <a:pt x="90" y="181"/>
                  </a:lnTo>
                  <a:lnTo>
                    <a:pt x="86" y="181"/>
                  </a:lnTo>
                  <a:lnTo>
                    <a:pt x="86" y="181"/>
                  </a:lnTo>
                  <a:lnTo>
                    <a:pt x="86" y="181"/>
                  </a:lnTo>
                  <a:lnTo>
                    <a:pt x="95" y="177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9" y="172"/>
                  </a:lnTo>
                  <a:lnTo>
                    <a:pt x="95" y="172"/>
                  </a:lnTo>
                  <a:lnTo>
                    <a:pt x="95" y="168"/>
                  </a:lnTo>
                  <a:lnTo>
                    <a:pt x="95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0" y="159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90" y="150"/>
                  </a:lnTo>
                  <a:lnTo>
                    <a:pt x="90" y="150"/>
                  </a:lnTo>
                  <a:lnTo>
                    <a:pt x="90" y="145"/>
                  </a:lnTo>
                  <a:lnTo>
                    <a:pt x="90" y="141"/>
                  </a:lnTo>
                  <a:lnTo>
                    <a:pt x="90" y="136"/>
                  </a:lnTo>
                  <a:lnTo>
                    <a:pt x="90" y="136"/>
                  </a:lnTo>
                  <a:lnTo>
                    <a:pt x="90" y="131"/>
                  </a:lnTo>
                  <a:lnTo>
                    <a:pt x="90" y="131"/>
                  </a:lnTo>
                  <a:lnTo>
                    <a:pt x="95" y="131"/>
                  </a:lnTo>
                  <a:lnTo>
                    <a:pt x="95" y="127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9" y="122"/>
                  </a:lnTo>
                  <a:lnTo>
                    <a:pt x="95" y="118"/>
                  </a:lnTo>
                  <a:lnTo>
                    <a:pt x="95" y="118"/>
                  </a:lnTo>
                  <a:lnTo>
                    <a:pt x="95" y="118"/>
                  </a:lnTo>
                  <a:lnTo>
                    <a:pt x="90" y="113"/>
                  </a:lnTo>
                  <a:lnTo>
                    <a:pt x="90" y="113"/>
                  </a:lnTo>
                  <a:lnTo>
                    <a:pt x="90" y="118"/>
                  </a:lnTo>
                  <a:lnTo>
                    <a:pt x="86" y="118"/>
                  </a:lnTo>
                  <a:lnTo>
                    <a:pt x="81" y="118"/>
                  </a:lnTo>
                  <a:lnTo>
                    <a:pt x="77" y="118"/>
                  </a:lnTo>
                  <a:lnTo>
                    <a:pt x="72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59" y="113"/>
                  </a:lnTo>
                  <a:lnTo>
                    <a:pt x="59" y="109"/>
                  </a:lnTo>
                  <a:lnTo>
                    <a:pt x="54" y="109"/>
                  </a:lnTo>
                  <a:lnTo>
                    <a:pt x="54" y="100"/>
                  </a:lnTo>
                  <a:lnTo>
                    <a:pt x="50" y="100"/>
                  </a:lnTo>
                  <a:lnTo>
                    <a:pt x="50" y="100"/>
                  </a:lnTo>
                  <a:lnTo>
                    <a:pt x="50" y="100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2" y="100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3" y="100"/>
                  </a:lnTo>
                  <a:lnTo>
                    <a:pt x="23" y="100"/>
                  </a:lnTo>
                  <a:lnTo>
                    <a:pt x="18" y="100"/>
                  </a:lnTo>
                  <a:lnTo>
                    <a:pt x="18" y="100"/>
                  </a:lnTo>
                  <a:lnTo>
                    <a:pt x="18" y="95"/>
                  </a:lnTo>
                  <a:lnTo>
                    <a:pt x="18" y="95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9" y="68"/>
                  </a:lnTo>
                  <a:lnTo>
                    <a:pt x="9" y="64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5" y="46"/>
                  </a:lnTo>
                  <a:lnTo>
                    <a:pt x="9" y="41"/>
                  </a:lnTo>
                  <a:lnTo>
                    <a:pt x="9" y="37"/>
                  </a:lnTo>
                  <a:lnTo>
                    <a:pt x="9" y="32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18"/>
                  </a:lnTo>
                  <a:lnTo>
                    <a:pt x="23" y="18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9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8"/>
                  </a:lnTo>
                  <a:lnTo>
                    <a:pt x="32" y="1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32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7" y="41"/>
                  </a:lnTo>
                  <a:lnTo>
                    <a:pt x="23" y="46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32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41" y="55"/>
                  </a:lnTo>
                  <a:lnTo>
                    <a:pt x="41" y="50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37"/>
                  </a:lnTo>
                  <a:lnTo>
                    <a:pt x="36" y="32"/>
                  </a:lnTo>
                  <a:lnTo>
                    <a:pt x="32" y="32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6" y="27"/>
                  </a:lnTo>
                  <a:lnTo>
                    <a:pt x="36" y="23"/>
                  </a:lnTo>
                  <a:lnTo>
                    <a:pt x="41" y="23"/>
                  </a:lnTo>
                  <a:lnTo>
                    <a:pt x="45" y="18"/>
                  </a:lnTo>
                  <a:lnTo>
                    <a:pt x="50" y="18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8" y="14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7" name="Freeform 174">
              <a:extLst>
                <a:ext uri="{FF2B5EF4-FFF2-40B4-BE49-F238E27FC236}">
                  <a16:creationId xmlns:a16="http://schemas.microsoft.com/office/drawing/2014/main" id="{7B9EEB11-3473-CD15-FAF2-8619D66A6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6751" y="2212976"/>
              <a:ext cx="258763" cy="466725"/>
            </a:xfrm>
            <a:custGeom>
              <a:avLst/>
              <a:gdLst>
                <a:gd name="T0" fmla="*/ 63 w 163"/>
                <a:gd name="T1" fmla="*/ 5 h 294"/>
                <a:gd name="T2" fmla="*/ 73 w 163"/>
                <a:gd name="T3" fmla="*/ 14 h 294"/>
                <a:gd name="T4" fmla="*/ 77 w 163"/>
                <a:gd name="T5" fmla="*/ 23 h 294"/>
                <a:gd name="T6" fmla="*/ 82 w 163"/>
                <a:gd name="T7" fmla="*/ 27 h 294"/>
                <a:gd name="T8" fmla="*/ 95 w 163"/>
                <a:gd name="T9" fmla="*/ 32 h 294"/>
                <a:gd name="T10" fmla="*/ 95 w 163"/>
                <a:gd name="T11" fmla="*/ 41 h 294"/>
                <a:gd name="T12" fmla="*/ 86 w 163"/>
                <a:gd name="T13" fmla="*/ 46 h 294"/>
                <a:gd name="T14" fmla="*/ 82 w 163"/>
                <a:gd name="T15" fmla="*/ 55 h 294"/>
                <a:gd name="T16" fmla="*/ 73 w 163"/>
                <a:gd name="T17" fmla="*/ 77 h 294"/>
                <a:gd name="T18" fmla="*/ 82 w 163"/>
                <a:gd name="T19" fmla="*/ 95 h 294"/>
                <a:gd name="T20" fmla="*/ 91 w 163"/>
                <a:gd name="T21" fmla="*/ 109 h 294"/>
                <a:gd name="T22" fmla="*/ 118 w 163"/>
                <a:gd name="T23" fmla="*/ 131 h 294"/>
                <a:gd name="T24" fmla="*/ 127 w 163"/>
                <a:gd name="T25" fmla="*/ 140 h 294"/>
                <a:gd name="T26" fmla="*/ 140 w 163"/>
                <a:gd name="T27" fmla="*/ 154 h 294"/>
                <a:gd name="T28" fmla="*/ 154 w 163"/>
                <a:gd name="T29" fmla="*/ 177 h 294"/>
                <a:gd name="T30" fmla="*/ 158 w 163"/>
                <a:gd name="T31" fmla="*/ 199 h 294"/>
                <a:gd name="T32" fmla="*/ 158 w 163"/>
                <a:gd name="T33" fmla="*/ 208 h 294"/>
                <a:gd name="T34" fmla="*/ 158 w 163"/>
                <a:gd name="T35" fmla="*/ 222 h 294"/>
                <a:gd name="T36" fmla="*/ 158 w 163"/>
                <a:gd name="T37" fmla="*/ 235 h 294"/>
                <a:gd name="T38" fmla="*/ 145 w 163"/>
                <a:gd name="T39" fmla="*/ 249 h 294"/>
                <a:gd name="T40" fmla="*/ 127 w 163"/>
                <a:gd name="T41" fmla="*/ 253 h 294"/>
                <a:gd name="T42" fmla="*/ 118 w 163"/>
                <a:gd name="T43" fmla="*/ 253 h 294"/>
                <a:gd name="T44" fmla="*/ 118 w 163"/>
                <a:gd name="T45" fmla="*/ 258 h 294"/>
                <a:gd name="T46" fmla="*/ 122 w 163"/>
                <a:gd name="T47" fmla="*/ 267 h 294"/>
                <a:gd name="T48" fmla="*/ 118 w 163"/>
                <a:gd name="T49" fmla="*/ 272 h 294"/>
                <a:gd name="T50" fmla="*/ 113 w 163"/>
                <a:gd name="T51" fmla="*/ 276 h 294"/>
                <a:gd name="T52" fmla="*/ 91 w 163"/>
                <a:gd name="T53" fmla="*/ 290 h 294"/>
                <a:gd name="T54" fmla="*/ 91 w 163"/>
                <a:gd name="T55" fmla="*/ 263 h 294"/>
                <a:gd name="T56" fmla="*/ 82 w 163"/>
                <a:gd name="T57" fmla="*/ 258 h 294"/>
                <a:gd name="T58" fmla="*/ 91 w 163"/>
                <a:gd name="T59" fmla="*/ 249 h 294"/>
                <a:gd name="T60" fmla="*/ 100 w 163"/>
                <a:gd name="T61" fmla="*/ 244 h 294"/>
                <a:gd name="T62" fmla="*/ 109 w 163"/>
                <a:gd name="T63" fmla="*/ 249 h 294"/>
                <a:gd name="T64" fmla="*/ 104 w 163"/>
                <a:gd name="T65" fmla="*/ 235 h 294"/>
                <a:gd name="T66" fmla="*/ 109 w 163"/>
                <a:gd name="T67" fmla="*/ 231 h 294"/>
                <a:gd name="T68" fmla="*/ 118 w 163"/>
                <a:gd name="T69" fmla="*/ 226 h 294"/>
                <a:gd name="T70" fmla="*/ 131 w 163"/>
                <a:gd name="T71" fmla="*/ 217 h 294"/>
                <a:gd name="T72" fmla="*/ 127 w 163"/>
                <a:gd name="T73" fmla="*/ 195 h 294"/>
                <a:gd name="T74" fmla="*/ 122 w 163"/>
                <a:gd name="T75" fmla="*/ 177 h 294"/>
                <a:gd name="T76" fmla="*/ 122 w 163"/>
                <a:gd name="T77" fmla="*/ 163 h 294"/>
                <a:gd name="T78" fmla="*/ 113 w 163"/>
                <a:gd name="T79" fmla="*/ 149 h 294"/>
                <a:gd name="T80" fmla="*/ 113 w 163"/>
                <a:gd name="T81" fmla="*/ 145 h 294"/>
                <a:gd name="T82" fmla="*/ 104 w 163"/>
                <a:gd name="T83" fmla="*/ 136 h 294"/>
                <a:gd name="T84" fmla="*/ 95 w 163"/>
                <a:gd name="T85" fmla="*/ 127 h 294"/>
                <a:gd name="T86" fmla="*/ 82 w 163"/>
                <a:gd name="T87" fmla="*/ 109 h 294"/>
                <a:gd name="T88" fmla="*/ 68 w 163"/>
                <a:gd name="T89" fmla="*/ 100 h 294"/>
                <a:gd name="T90" fmla="*/ 59 w 163"/>
                <a:gd name="T91" fmla="*/ 91 h 294"/>
                <a:gd name="T92" fmla="*/ 45 w 163"/>
                <a:gd name="T93" fmla="*/ 77 h 294"/>
                <a:gd name="T94" fmla="*/ 54 w 163"/>
                <a:gd name="T95" fmla="*/ 73 h 294"/>
                <a:gd name="T96" fmla="*/ 54 w 163"/>
                <a:gd name="T97" fmla="*/ 64 h 294"/>
                <a:gd name="T98" fmla="*/ 45 w 163"/>
                <a:gd name="T99" fmla="*/ 59 h 294"/>
                <a:gd name="T100" fmla="*/ 41 w 163"/>
                <a:gd name="T101" fmla="*/ 50 h 294"/>
                <a:gd name="T102" fmla="*/ 23 w 163"/>
                <a:gd name="T103" fmla="*/ 50 h 294"/>
                <a:gd name="T104" fmla="*/ 14 w 163"/>
                <a:gd name="T105" fmla="*/ 32 h 294"/>
                <a:gd name="T106" fmla="*/ 9 w 163"/>
                <a:gd name="T107" fmla="*/ 32 h 294"/>
                <a:gd name="T108" fmla="*/ 0 w 163"/>
                <a:gd name="T109" fmla="*/ 18 h 294"/>
                <a:gd name="T110" fmla="*/ 5 w 163"/>
                <a:gd name="T111" fmla="*/ 14 h 294"/>
                <a:gd name="T112" fmla="*/ 14 w 163"/>
                <a:gd name="T113" fmla="*/ 14 h 294"/>
                <a:gd name="T114" fmla="*/ 23 w 163"/>
                <a:gd name="T115" fmla="*/ 14 h 294"/>
                <a:gd name="T116" fmla="*/ 32 w 163"/>
                <a:gd name="T117" fmla="*/ 9 h 294"/>
                <a:gd name="T118" fmla="*/ 41 w 163"/>
                <a:gd name="T119" fmla="*/ 9 h 294"/>
                <a:gd name="T120" fmla="*/ 45 w 163"/>
                <a:gd name="T121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3" h="294">
                  <a:moveTo>
                    <a:pt x="59" y="5"/>
                  </a:moveTo>
                  <a:lnTo>
                    <a:pt x="59" y="5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3" y="18"/>
                  </a:lnTo>
                  <a:lnTo>
                    <a:pt x="77" y="18"/>
                  </a:lnTo>
                  <a:lnTo>
                    <a:pt x="77" y="18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6" y="27"/>
                  </a:lnTo>
                  <a:lnTo>
                    <a:pt x="86" y="32"/>
                  </a:lnTo>
                  <a:lnTo>
                    <a:pt x="91" y="32"/>
                  </a:lnTo>
                  <a:lnTo>
                    <a:pt x="91" y="32"/>
                  </a:lnTo>
                  <a:lnTo>
                    <a:pt x="91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5" y="32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5" y="41"/>
                  </a:lnTo>
                  <a:lnTo>
                    <a:pt x="91" y="41"/>
                  </a:lnTo>
                  <a:lnTo>
                    <a:pt x="95" y="41"/>
                  </a:lnTo>
                  <a:lnTo>
                    <a:pt x="95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2" y="55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77" y="68"/>
                  </a:lnTo>
                  <a:lnTo>
                    <a:pt x="73" y="73"/>
                  </a:lnTo>
                  <a:lnTo>
                    <a:pt x="73" y="77"/>
                  </a:lnTo>
                  <a:lnTo>
                    <a:pt x="73" y="77"/>
                  </a:lnTo>
                  <a:lnTo>
                    <a:pt x="77" y="77"/>
                  </a:lnTo>
                  <a:lnTo>
                    <a:pt x="73" y="82"/>
                  </a:lnTo>
                  <a:lnTo>
                    <a:pt x="73" y="86"/>
                  </a:lnTo>
                  <a:lnTo>
                    <a:pt x="73" y="86"/>
                  </a:lnTo>
                  <a:lnTo>
                    <a:pt x="77" y="91"/>
                  </a:lnTo>
                  <a:lnTo>
                    <a:pt x="77" y="91"/>
                  </a:lnTo>
                  <a:lnTo>
                    <a:pt x="77" y="91"/>
                  </a:lnTo>
                  <a:lnTo>
                    <a:pt x="77" y="95"/>
                  </a:lnTo>
                  <a:lnTo>
                    <a:pt x="82" y="95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86" y="100"/>
                  </a:lnTo>
                  <a:lnTo>
                    <a:pt x="91" y="104"/>
                  </a:lnTo>
                  <a:lnTo>
                    <a:pt x="95" y="104"/>
                  </a:lnTo>
                  <a:lnTo>
                    <a:pt x="91" y="109"/>
                  </a:lnTo>
                  <a:lnTo>
                    <a:pt x="95" y="109"/>
                  </a:lnTo>
                  <a:lnTo>
                    <a:pt x="91" y="109"/>
                  </a:lnTo>
                  <a:lnTo>
                    <a:pt x="91" y="109"/>
                  </a:lnTo>
                  <a:lnTo>
                    <a:pt x="95" y="113"/>
                  </a:lnTo>
                  <a:lnTo>
                    <a:pt x="100" y="118"/>
                  </a:lnTo>
                  <a:lnTo>
                    <a:pt x="104" y="118"/>
                  </a:lnTo>
                  <a:lnTo>
                    <a:pt x="109" y="122"/>
                  </a:lnTo>
                  <a:lnTo>
                    <a:pt x="109" y="127"/>
                  </a:lnTo>
                  <a:lnTo>
                    <a:pt x="113" y="127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18" y="136"/>
                  </a:lnTo>
                  <a:lnTo>
                    <a:pt x="122" y="136"/>
                  </a:lnTo>
                  <a:lnTo>
                    <a:pt x="122" y="136"/>
                  </a:lnTo>
                  <a:lnTo>
                    <a:pt x="122" y="136"/>
                  </a:lnTo>
                  <a:lnTo>
                    <a:pt x="122" y="136"/>
                  </a:lnTo>
                  <a:lnTo>
                    <a:pt x="127" y="136"/>
                  </a:lnTo>
                  <a:lnTo>
                    <a:pt x="127" y="136"/>
                  </a:lnTo>
                  <a:lnTo>
                    <a:pt x="127" y="140"/>
                  </a:lnTo>
                  <a:lnTo>
                    <a:pt x="127" y="140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6" y="145"/>
                  </a:lnTo>
                  <a:lnTo>
                    <a:pt x="136" y="149"/>
                  </a:lnTo>
                  <a:lnTo>
                    <a:pt x="136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5" y="154"/>
                  </a:lnTo>
                  <a:lnTo>
                    <a:pt x="145" y="159"/>
                  </a:lnTo>
                  <a:lnTo>
                    <a:pt x="145" y="163"/>
                  </a:lnTo>
                  <a:lnTo>
                    <a:pt x="149" y="168"/>
                  </a:lnTo>
                  <a:lnTo>
                    <a:pt x="149" y="168"/>
                  </a:lnTo>
                  <a:lnTo>
                    <a:pt x="149" y="172"/>
                  </a:lnTo>
                  <a:lnTo>
                    <a:pt x="154" y="177"/>
                  </a:lnTo>
                  <a:lnTo>
                    <a:pt x="154" y="177"/>
                  </a:lnTo>
                  <a:lnTo>
                    <a:pt x="154" y="181"/>
                  </a:lnTo>
                  <a:lnTo>
                    <a:pt x="154" y="181"/>
                  </a:lnTo>
                  <a:lnTo>
                    <a:pt x="154" y="181"/>
                  </a:lnTo>
                  <a:lnTo>
                    <a:pt x="158" y="186"/>
                  </a:lnTo>
                  <a:lnTo>
                    <a:pt x="158" y="190"/>
                  </a:lnTo>
                  <a:lnTo>
                    <a:pt x="154" y="186"/>
                  </a:lnTo>
                  <a:lnTo>
                    <a:pt x="158" y="190"/>
                  </a:lnTo>
                  <a:lnTo>
                    <a:pt x="158" y="195"/>
                  </a:lnTo>
                  <a:lnTo>
                    <a:pt x="158" y="199"/>
                  </a:lnTo>
                  <a:lnTo>
                    <a:pt x="158" y="199"/>
                  </a:lnTo>
                  <a:lnTo>
                    <a:pt x="158" y="204"/>
                  </a:lnTo>
                  <a:lnTo>
                    <a:pt x="163" y="204"/>
                  </a:lnTo>
                  <a:lnTo>
                    <a:pt x="163" y="208"/>
                  </a:lnTo>
                  <a:lnTo>
                    <a:pt x="163" y="213"/>
                  </a:lnTo>
                  <a:lnTo>
                    <a:pt x="163" y="208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63" y="217"/>
                  </a:lnTo>
                  <a:lnTo>
                    <a:pt x="158" y="213"/>
                  </a:lnTo>
                  <a:lnTo>
                    <a:pt x="158" y="222"/>
                  </a:lnTo>
                  <a:lnTo>
                    <a:pt x="163" y="222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58" y="222"/>
                  </a:lnTo>
                  <a:lnTo>
                    <a:pt x="158" y="222"/>
                  </a:lnTo>
                  <a:lnTo>
                    <a:pt x="158" y="222"/>
                  </a:lnTo>
                  <a:lnTo>
                    <a:pt x="158" y="226"/>
                  </a:lnTo>
                  <a:lnTo>
                    <a:pt x="158" y="226"/>
                  </a:lnTo>
                  <a:lnTo>
                    <a:pt x="163" y="226"/>
                  </a:lnTo>
                  <a:lnTo>
                    <a:pt x="163" y="231"/>
                  </a:lnTo>
                  <a:lnTo>
                    <a:pt x="163" y="231"/>
                  </a:lnTo>
                  <a:lnTo>
                    <a:pt x="158" y="231"/>
                  </a:lnTo>
                  <a:lnTo>
                    <a:pt x="158" y="231"/>
                  </a:lnTo>
                  <a:lnTo>
                    <a:pt x="158" y="235"/>
                  </a:lnTo>
                  <a:lnTo>
                    <a:pt x="158" y="235"/>
                  </a:lnTo>
                  <a:lnTo>
                    <a:pt x="154" y="235"/>
                  </a:lnTo>
                  <a:lnTo>
                    <a:pt x="154" y="240"/>
                  </a:lnTo>
                  <a:lnTo>
                    <a:pt x="149" y="240"/>
                  </a:lnTo>
                  <a:lnTo>
                    <a:pt x="149" y="244"/>
                  </a:lnTo>
                  <a:lnTo>
                    <a:pt x="149" y="244"/>
                  </a:lnTo>
                  <a:lnTo>
                    <a:pt x="145" y="244"/>
                  </a:lnTo>
                  <a:lnTo>
                    <a:pt x="145" y="244"/>
                  </a:lnTo>
                  <a:lnTo>
                    <a:pt x="145" y="249"/>
                  </a:lnTo>
                  <a:lnTo>
                    <a:pt x="140" y="249"/>
                  </a:lnTo>
                  <a:lnTo>
                    <a:pt x="136" y="253"/>
                  </a:lnTo>
                  <a:lnTo>
                    <a:pt x="136" y="253"/>
                  </a:lnTo>
                  <a:lnTo>
                    <a:pt x="131" y="253"/>
                  </a:lnTo>
                  <a:lnTo>
                    <a:pt x="131" y="258"/>
                  </a:lnTo>
                  <a:lnTo>
                    <a:pt x="131" y="253"/>
                  </a:lnTo>
                  <a:lnTo>
                    <a:pt x="131" y="253"/>
                  </a:lnTo>
                  <a:lnTo>
                    <a:pt x="127" y="253"/>
                  </a:lnTo>
                  <a:lnTo>
                    <a:pt x="127" y="253"/>
                  </a:lnTo>
                  <a:lnTo>
                    <a:pt x="127" y="253"/>
                  </a:lnTo>
                  <a:lnTo>
                    <a:pt x="127" y="249"/>
                  </a:lnTo>
                  <a:lnTo>
                    <a:pt x="127" y="253"/>
                  </a:lnTo>
                  <a:lnTo>
                    <a:pt x="127" y="253"/>
                  </a:lnTo>
                  <a:lnTo>
                    <a:pt x="127" y="258"/>
                  </a:lnTo>
                  <a:lnTo>
                    <a:pt x="127" y="258"/>
                  </a:lnTo>
                  <a:lnTo>
                    <a:pt x="122" y="253"/>
                  </a:lnTo>
                  <a:lnTo>
                    <a:pt x="122" y="253"/>
                  </a:lnTo>
                  <a:lnTo>
                    <a:pt x="118" y="253"/>
                  </a:lnTo>
                  <a:lnTo>
                    <a:pt x="122" y="253"/>
                  </a:lnTo>
                  <a:lnTo>
                    <a:pt x="122" y="253"/>
                  </a:lnTo>
                  <a:lnTo>
                    <a:pt x="122" y="253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18" y="258"/>
                  </a:lnTo>
                  <a:lnTo>
                    <a:pt x="118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63"/>
                  </a:lnTo>
                  <a:lnTo>
                    <a:pt x="122" y="263"/>
                  </a:lnTo>
                  <a:lnTo>
                    <a:pt x="122" y="263"/>
                  </a:lnTo>
                  <a:lnTo>
                    <a:pt x="122" y="263"/>
                  </a:lnTo>
                  <a:lnTo>
                    <a:pt x="122" y="267"/>
                  </a:lnTo>
                  <a:lnTo>
                    <a:pt x="122" y="267"/>
                  </a:lnTo>
                  <a:lnTo>
                    <a:pt x="122" y="267"/>
                  </a:lnTo>
                  <a:lnTo>
                    <a:pt x="122" y="267"/>
                  </a:lnTo>
                  <a:lnTo>
                    <a:pt x="118" y="267"/>
                  </a:lnTo>
                  <a:lnTo>
                    <a:pt x="113" y="258"/>
                  </a:lnTo>
                  <a:lnTo>
                    <a:pt x="113" y="263"/>
                  </a:lnTo>
                  <a:lnTo>
                    <a:pt x="118" y="267"/>
                  </a:lnTo>
                  <a:lnTo>
                    <a:pt x="122" y="272"/>
                  </a:lnTo>
                  <a:lnTo>
                    <a:pt x="122" y="272"/>
                  </a:lnTo>
                  <a:lnTo>
                    <a:pt x="122" y="272"/>
                  </a:lnTo>
                  <a:lnTo>
                    <a:pt x="118" y="272"/>
                  </a:lnTo>
                  <a:lnTo>
                    <a:pt x="118" y="272"/>
                  </a:lnTo>
                  <a:lnTo>
                    <a:pt x="113" y="272"/>
                  </a:lnTo>
                  <a:lnTo>
                    <a:pt x="109" y="267"/>
                  </a:lnTo>
                  <a:lnTo>
                    <a:pt x="109" y="263"/>
                  </a:lnTo>
                  <a:lnTo>
                    <a:pt x="113" y="272"/>
                  </a:lnTo>
                  <a:lnTo>
                    <a:pt x="113" y="272"/>
                  </a:lnTo>
                  <a:lnTo>
                    <a:pt x="113" y="276"/>
                  </a:lnTo>
                  <a:lnTo>
                    <a:pt x="113" y="276"/>
                  </a:lnTo>
                  <a:lnTo>
                    <a:pt x="113" y="276"/>
                  </a:lnTo>
                  <a:lnTo>
                    <a:pt x="104" y="281"/>
                  </a:lnTo>
                  <a:lnTo>
                    <a:pt x="104" y="285"/>
                  </a:lnTo>
                  <a:lnTo>
                    <a:pt x="100" y="290"/>
                  </a:lnTo>
                  <a:lnTo>
                    <a:pt x="100" y="290"/>
                  </a:lnTo>
                  <a:lnTo>
                    <a:pt x="100" y="290"/>
                  </a:lnTo>
                  <a:lnTo>
                    <a:pt x="95" y="294"/>
                  </a:lnTo>
                  <a:lnTo>
                    <a:pt x="91" y="294"/>
                  </a:lnTo>
                  <a:lnTo>
                    <a:pt x="95" y="290"/>
                  </a:lnTo>
                  <a:lnTo>
                    <a:pt x="91" y="290"/>
                  </a:lnTo>
                  <a:lnTo>
                    <a:pt x="91" y="281"/>
                  </a:lnTo>
                  <a:lnTo>
                    <a:pt x="91" y="272"/>
                  </a:lnTo>
                  <a:lnTo>
                    <a:pt x="91" y="267"/>
                  </a:lnTo>
                  <a:lnTo>
                    <a:pt x="91" y="267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3"/>
                  </a:lnTo>
                  <a:lnTo>
                    <a:pt x="95" y="263"/>
                  </a:lnTo>
                  <a:lnTo>
                    <a:pt x="91" y="263"/>
                  </a:lnTo>
                  <a:lnTo>
                    <a:pt x="91" y="263"/>
                  </a:lnTo>
                  <a:lnTo>
                    <a:pt x="91" y="263"/>
                  </a:lnTo>
                  <a:lnTo>
                    <a:pt x="86" y="263"/>
                  </a:lnTo>
                  <a:lnTo>
                    <a:pt x="86" y="263"/>
                  </a:lnTo>
                  <a:lnTo>
                    <a:pt x="86" y="263"/>
                  </a:lnTo>
                  <a:lnTo>
                    <a:pt x="86" y="258"/>
                  </a:lnTo>
                  <a:lnTo>
                    <a:pt x="82" y="258"/>
                  </a:lnTo>
                  <a:lnTo>
                    <a:pt x="82" y="258"/>
                  </a:lnTo>
                  <a:lnTo>
                    <a:pt x="82" y="258"/>
                  </a:lnTo>
                  <a:lnTo>
                    <a:pt x="82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49"/>
                  </a:lnTo>
                  <a:lnTo>
                    <a:pt x="91" y="249"/>
                  </a:lnTo>
                  <a:lnTo>
                    <a:pt x="91" y="249"/>
                  </a:lnTo>
                  <a:lnTo>
                    <a:pt x="91" y="249"/>
                  </a:lnTo>
                  <a:lnTo>
                    <a:pt x="91" y="244"/>
                  </a:lnTo>
                  <a:lnTo>
                    <a:pt x="95" y="244"/>
                  </a:lnTo>
                  <a:lnTo>
                    <a:pt x="95" y="249"/>
                  </a:lnTo>
                  <a:lnTo>
                    <a:pt x="95" y="249"/>
                  </a:lnTo>
                  <a:lnTo>
                    <a:pt x="95" y="244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104" y="244"/>
                  </a:lnTo>
                  <a:lnTo>
                    <a:pt x="104" y="244"/>
                  </a:lnTo>
                  <a:lnTo>
                    <a:pt x="104" y="244"/>
                  </a:lnTo>
                  <a:lnTo>
                    <a:pt x="104" y="249"/>
                  </a:lnTo>
                  <a:lnTo>
                    <a:pt x="104" y="249"/>
                  </a:lnTo>
                  <a:lnTo>
                    <a:pt x="109" y="244"/>
                  </a:lnTo>
                  <a:lnTo>
                    <a:pt x="109" y="249"/>
                  </a:lnTo>
                  <a:lnTo>
                    <a:pt x="109" y="249"/>
                  </a:lnTo>
                  <a:lnTo>
                    <a:pt x="113" y="249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04" y="240"/>
                  </a:lnTo>
                  <a:lnTo>
                    <a:pt x="104" y="240"/>
                  </a:lnTo>
                  <a:lnTo>
                    <a:pt x="104" y="235"/>
                  </a:lnTo>
                  <a:lnTo>
                    <a:pt x="104" y="235"/>
                  </a:lnTo>
                  <a:lnTo>
                    <a:pt x="104" y="235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9" y="231"/>
                  </a:lnTo>
                  <a:lnTo>
                    <a:pt x="109" y="231"/>
                  </a:lnTo>
                  <a:lnTo>
                    <a:pt x="113" y="231"/>
                  </a:lnTo>
                  <a:lnTo>
                    <a:pt x="113" y="231"/>
                  </a:lnTo>
                  <a:lnTo>
                    <a:pt x="113" y="231"/>
                  </a:lnTo>
                  <a:lnTo>
                    <a:pt x="113" y="231"/>
                  </a:lnTo>
                  <a:lnTo>
                    <a:pt x="113" y="226"/>
                  </a:lnTo>
                  <a:lnTo>
                    <a:pt x="113" y="226"/>
                  </a:lnTo>
                  <a:lnTo>
                    <a:pt x="113" y="226"/>
                  </a:lnTo>
                  <a:lnTo>
                    <a:pt x="118" y="226"/>
                  </a:lnTo>
                  <a:lnTo>
                    <a:pt x="118" y="226"/>
                  </a:lnTo>
                  <a:lnTo>
                    <a:pt x="118" y="222"/>
                  </a:lnTo>
                  <a:lnTo>
                    <a:pt x="122" y="222"/>
                  </a:lnTo>
                  <a:lnTo>
                    <a:pt x="122" y="222"/>
                  </a:lnTo>
                  <a:lnTo>
                    <a:pt x="122" y="217"/>
                  </a:lnTo>
                  <a:lnTo>
                    <a:pt x="127" y="217"/>
                  </a:lnTo>
                  <a:lnTo>
                    <a:pt x="127" y="217"/>
                  </a:lnTo>
                  <a:lnTo>
                    <a:pt x="127" y="217"/>
                  </a:lnTo>
                  <a:lnTo>
                    <a:pt x="127" y="217"/>
                  </a:lnTo>
                  <a:lnTo>
                    <a:pt x="131" y="217"/>
                  </a:lnTo>
                  <a:lnTo>
                    <a:pt x="131" y="217"/>
                  </a:lnTo>
                  <a:lnTo>
                    <a:pt x="131" y="217"/>
                  </a:lnTo>
                  <a:lnTo>
                    <a:pt x="131" y="213"/>
                  </a:lnTo>
                  <a:lnTo>
                    <a:pt x="131" y="208"/>
                  </a:lnTo>
                  <a:lnTo>
                    <a:pt x="127" y="208"/>
                  </a:lnTo>
                  <a:lnTo>
                    <a:pt x="127" y="204"/>
                  </a:lnTo>
                  <a:lnTo>
                    <a:pt x="127" y="204"/>
                  </a:lnTo>
                  <a:lnTo>
                    <a:pt x="127" y="199"/>
                  </a:lnTo>
                  <a:lnTo>
                    <a:pt x="127" y="195"/>
                  </a:lnTo>
                  <a:lnTo>
                    <a:pt x="127" y="195"/>
                  </a:lnTo>
                  <a:lnTo>
                    <a:pt x="127" y="190"/>
                  </a:lnTo>
                  <a:lnTo>
                    <a:pt x="127" y="186"/>
                  </a:lnTo>
                  <a:lnTo>
                    <a:pt x="122" y="186"/>
                  </a:lnTo>
                  <a:lnTo>
                    <a:pt x="122" y="186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22" y="177"/>
                  </a:lnTo>
                  <a:lnTo>
                    <a:pt x="122" y="177"/>
                  </a:lnTo>
                  <a:lnTo>
                    <a:pt x="122" y="177"/>
                  </a:lnTo>
                  <a:lnTo>
                    <a:pt x="122" y="172"/>
                  </a:lnTo>
                  <a:lnTo>
                    <a:pt x="122" y="172"/>
                  </a:lnTo>
                  <a:lnTo>
                    <a:pt x="122" y="172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59"/>
                  </a:lnTo>
                  <a:lnTo>
                    <a:pt x="122" y="159"/>
                  </a:lnTo>
                  <a:lnTo>
                    <a:pt x="122" y="159"/>
                  </a:lnTo>
                  <a:lnTo>
                    <a:pt x="122" y="154"/>
                  </a:lnTo>
                  <a:lnTo>
                    <a:pt x="118" y="154"/>
                  </a:lnTo>
                  <a:lnTo>
                    <a:pt x="118" y="154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3" y="145"/>
                  </a:lnTo>
                  <a:lnTo>
                    <a:pt x="113" y="140"/>
                  </a:lnTo>
                  <a:lnTo>
                    <a:pt x="113" y="140"/>
                  </a:lnTo>
                  <a:lnTo>
                    <a:pt x="109" y="140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0" y="136"/>
                  </a:lnTo>
                  <a:lnTo>
                    <a:pt x="100" y="136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100" y="127"/>
                  </a:lnTo>
                  <a:lnTo>
                    <a:pt x="100" y="127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1" y="122"/>
                  </a:lnTo>
                  <a:lnTo>
                    <a:pt x="86" y="118"/>
                  </a:lnTo>
                  <a:lnTo>
                    <a:pt x="86" y="118"/>
                  </a:lnTo>
                  <a:lnTo>
                    <a:pt x="86" y="113"/>
                  </a:lnTo>
                  <a:lnTo>
                    <a:pt x="82" y="113"/>
                  </a:lnTo>
                  <a:lnTo>
                    <a:pt x="82" y="109"/>
                  </a:lnTo>
                  <a:lnTo>
                    <a:pt x="77" y="109"/>
                  </a:lnTo>
                  <a:lnTo>
                    <a:pt x="77" y="109"/>
                  </a:lnTo>
                  <a:lnTo>
                    <a:pt x="77" y="104"/>
                  </a:lnTo>
                  <a:lnTo>
                    <a:pt x="77" y="104"/>
                  </a:lnTo>
                  <a:lnTo>
                    <a:pt x="73" y="104"/>
                  </a:lnTo>
                  <a:lnTo>
                    <a:pt x="73" y="100"/>
                  </a:lnTo>
                  <a:lnTo>
                    <a:pt x="73" y="100"/>
                  </a:lnTo>
                  <a:lnTo>
                    <a:pt x="73" y="100"/>
                  </a:lnTo>
                  <a:lnTo>
                    <a:pt x="68" y="100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5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3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45" y="82"/>
                  </a:lnTo>
                  <a:lnTo>
                    <a:pt x="45" y="82"/>
                  </a:lnTo>
                  <a:lnTo>
                    <a:pt x="45" y="82"/>
                  </a:lnTo>
                  <a:lnTo>
                    <a:pt x="41" y="82"/>
                  </a:lnTo>
                  <a:lnTo>
                    <a:pt x="41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7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9" y="64"/>
                  </a:lnTo>
                  <a:lnTo>
                    <a:pt x="59" y="64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0" y="64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45" y="55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1" y="50"/>
                  </a:lnTo>
                  <a:lnTo>
                    <a:pt x="41" y="46"/>
                  </a:lnTo>
                  <a:lnTo>
                    <a:pt x="36" y="46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2" y="50"/>
                  </a:lnTo>
                  <a:lnTo>
                    <a:pt x="32" y="55"/>
                  </a:lnTo>
                  <a:lnTo>
                    <a:pt x="32" y="50"/>
                  </a:lnTo>
                  <a:lnTo>
                    <a:pt x="27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9"/>
                  </a:lnTo>
                  <a:lnTo>
                    <a:pt x="23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14"/>
                  </a:lnTo>
                  <a:lnTo>
                    <a:pt x="36" y="14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9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8" name="Freeform 175">
              <a:extLst>
                <a:ext uri="{FF2B5EF4-FFF2-40B4-BE49-F238E27FC236}">
                  <a16:creationId xmlns:a16="http://schemas.microsoft.com/office/drawing/2014/main" id="{BCB32B9B-3D89-66F5-C813-9A029795F7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0626" y="3470276"/>
              <a:ext cx="14288" cy="71438"/>
            </a:xfrm>
            <a:custGeom>
              <a:avLst/>
              <a:gdLst>
                <a:gd name="T0" fmla="*/ 4 w 9"/>
                <a:gd name="T1" fmla="*/ 31 h 45"/>
                <a:gd name="T2" fmla="*/ 4 w 9"/>
                <a:gd name="T3" fmla="*/ 31 h 45"/>
                <a:gd name="T4" fmla="*/ 9 w 9"/>
                <a:gd name="T5" fmla="*/ 36 h 45"/>
                <a:gd name="T6" fmla="*/ 9 w 9"/>
                <a:gd name="T7" fmla="*/ 36 h 45"/>
                <a:gd name="T8" fmla="*/ 9 w 9"/>
                <a:gd name="T9" fmla="*/ 36 h 45"/>
                <a:gd name="T10" fmla="*/ 9 w 9"/>
                <a:gd name="T11" fmla="*/ 36 h 45"/>
                <a:gd name="T12" fmla="*/ 9 w 9"/>
                <a:gd name="T13" fmla="*/ 36 h 45"/>
                <a:gd name="T14" fmla="*/ 9 w 9"/>
                <a:gd name="T15" fmla="*/ 40 h 45"/>
                <a:gd name="T16" fmla="*/ 9 w 9"/>
                <a:gd name="T17" fmla="*/ 40 h 45"/>
                <a:gd name="T18" fmla="*/ 9 w 9"/>
                <a:gd name="T19" fmla="*/ 40 h 45"/>
                <a:gd name="T20" fmla="*/ 9 w 9"/>
                <a:gd name="T21" fmla="*/ 40 h 45"/>
                <a:gd name="T22" fmla="*/ 9 w 9"/>
                <a:gd name="T23" fmla="*/ 45 h 45"/>
                <a:gd name="T24" fmla="*/ 4 w 9"/>
                <a:gd name="T25" fmla="*/ 40 h 45"/>
                <a:gd name="T26" fmla="*/ 4 w 9"/>
                <a:gd name="T27" fmla="*/ 45 h 45"/>
                <a:gd name="T28" fmla="*/ 4 w 9"/>
                <a:gd name="T29" fmla="*/ 45 h 45"/>
                <a:gd name="T30" fmla="*/ 4 w 9"/>
                <a:gd name="T31" fmla="*/ 40 h 45"/>
                <a:gd name="T32" fmla="*/ 4 w 9"/>
                <a:gd name="T33" fmla="*/ 40 h 45"/>
                <a:gd name="T34" fmla="*/ 4 w 9"/>
                <a:gd name="T35" fmla="*/ 40 h 45"/>
                <a:gd name="T36" fmla="*/ 4 w 9"/>
                <a:gd name="T37" fmla="*/ 36 h 45"/>
                <a:gd name="T38" fmla="*/ 4 w 9"/>
                <a:gd name="T39" fmla="*/ 36 h 45"/>
                <a:gd name="T40" fmla="*/ 4 w 9"/>
                <a:gd name="T41" fmla="*/ 31 h 45"/>
                <a:gd name="T42" fmla="*/ 4 w 9"/>
                <a:gd name="T43" fmla="*/ 36 h 45"/>
                <a:gd name="T44" fmla="*/ 4 w 9"/>
                <a:gd name="T45" fmla="*/ 36 h 45"/>
                <a:gd name="T46" fmla="*/ 0 w 9"/>
                <a:gd name="T47" fmla="*/ 31 h 45"/>
                <a:gd name="T48" fmla="*/ 4 w 9"/>
                <a:gd name="T49" fmla="*/ 31 h 45"/>
                <a:gd name="T50" fmla="*/ 4 w 9"/>
                <a:gd name="T51" fmla="*/ 27 h 45"/>
                <a:gd name="T52" fmla="*/ 4 w 9"/>
                <a:gd name="T53" fmla="*/ 27 h 45"/>
                <a:gd name="T54" fmla="*/ 4 w 9"/>
                <a:gd name="T55" fmla="*/ 31 h 45"/>
                <a:gd name="T56" fmla="*/ 4 w 9"/>
                <a:gd name="T57" fmla="*/ 31 h 45"/>
                <a:gd name="T58" fmla="*/ 4 w 9"/>
                <a:gd name="T59" fmla="*/ 4 h 45"/>
                <a:gd name="T60" fmla="*/ 4 w 9"/>
                <a:gd name="T61" fmla="*/ 4 h 45"/>
                <a:gd name="T62" fmla="*/ 4 w 9"/>
                <a:gd name="T63" fmla="*/ 13 h 45"/>
                <a:gd name="T64" fmla="*/ 4 w 9"/>
                <a:gd name="T65" fmla="*/ 13 h 45"/>
                <a:gd name="T66" fmla="*/ 4 w 9"/>
                <a:gd name="T67" fmla="*/ 13 h 45"/>
                <a:gd name="T68" fmla="*/ 4 w 9"/>
                <a:gd name="T69" fmla="*/ 9 h 45"/>
                <a:gd name="T70" fmla="*/ 9 w 9"/>
                <a:gd name="T71" fmla="*/ 9 h 45"/>
                <a:gd name="T72" fmla="*/ 9 w 9"/>
                <a:gd name="T73" fmla="*/ 9 h 45"/>
                <a:gd name="T74" fmla="*/ 9 w 9"/>
                <a:gd name="T75" fmla="*/ 9 h 45"/>
                <a:gd name="T76" fmla="*/ 9 w 9"/>
                <a:gd name="T77" fmla="*/ 9 h 45"/>
                <a:gd name="T78" fmla="*/ 9 w 9"/>
                <a:gd name="T79" fmla="*/ 9 h 45"/>
                <a:gd name="T80" fmla="*/ 9 w 9"/>
                <a:gd name="T81" fmla="*/ 13 h 45"/>
                <a:gd name="T82" fmla="*/ 9 w 9"/>
                <a:gd name="T83" fmla="*/ 13 h 45"/>
                <a:gd name="T84" fmla="*/ 9 w 9"/>
                <a:gd name="T85" fmla="*/ 18 h 45"/>
                <a:gd name="T86" fmla="*/ 9 w 9"/>
                <a:gd name="T87" fmla="*/ 18 h 45"/>
                <a:gd name="T88" fmla="*/ 9 w 9"/>
                <a:gd name="T89" fmla="*/ 18 h 45"/>
                <a:gd name="T90" fmla="*/ 4 w 9"/>
                <a:gd name="T91" fmla="*/ 22 h 45"/>
                <a:gd name="T92" fmla="*/ 0 w 9"/>
                <a:gd name="T93" fmla="*/ 22 h 45"/>
                <a:gd name="T94" fmla="*/ 0 w 9"/>
                <a:gd name="T95" fmla="*/ 22 h 45"/>
                <a:gd name="T96" fmla="*/ 0 w 9"/>
                <a:gd name="T97" fmla="*/ 22 h 45"/>
                <a:gd name="T98" fmla="*/ 0 w 9"/>
                <a:gd name="T99" fmla="*/ 22 h 45"/>
                <a:gd name="T100" fmla="*/ 0 w 9"/>
                <a:gd name="T101" fmla="*/ 18 h 45"/>
                <a:gd name="T102" fmla="*/ 0 w 9"/>
                <a:gd name="T103" fmla="*/ 18 h 45"/>
                <a:gd name="T104" fmla="*/ 0 w 9"/>
                <a:gd name="T105" fmla="*/ 13 h 45"/>
                <a:gd name="T106" fmla="*/ 0 w 9"/>
                <a:gd name="T107" fmla="*/ 4 h 45"/>
                <a:gd name="T108" fmla="*/ 0 w 9"/>
                <a:gd name="T109" fmla="*/ 4 h 45"/>
                <a:gd name="T110" fmla="*/ 0 w 9"/>
                <a:gd name="T111" fmla="*/ 0 h 45"/>
                <a:gd name="T112" fmla="*/ 4 w 9"/>
                <a:gd name="T113" fmla="*/ 0 h 45"/>
                <a:gd name="T114" fmla="*/ 4 w 9"/>
                <a:gd name="T115" fmla="*/ 4 h 45"/>
                <a:gd name="T116" fmla="*/ 4 w 9"/>
                <a:gd name="T117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" h="45">
                  <a:moveTo>
                    <a:pt x="4" y="31"/>
                  </a:moveTo>
                  <a:lnTo>
                    <a:pt x="4" y="31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5"/>
                  </a:lnTo>
                  <a:lnTo>
                    <a:pt x="4" y="40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1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1"/>
                  </a:lnTo>
                  <a:lnTo>
                    <a:pt x="4" y="31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31"/>
                  </a:lnTo>
                  <a:lnTo>
                    <a:pt x="4" y="31"/>
                  </a:lnTo>
                  <a:moveTo>
                    <a:pt x="4" y="4"/>
                  </a:moveTo>
                  <a:lnTo>
                    <a:pt x="4" y="4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49" name="Freeform 176">
              <a:extLst>
                <a:ext uri="{FF2B5EF4-FFF2-40B4-BE49-F238E27FC236}">
                  <a16:creationId xmlns:a16="http://schemas.microsoft.com/office/drawing/2014/main" id="{48A204BA-734D-68AA-310F-7BF86A2FB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8776" y="2378076"/>
              <a:ext cx="280988" cy="193675"/>
            </a:xfrm>
            <a:custGeom>
              <a:avLst/>
              <a:gdLst>
                <a:gd name="T0" fmla="*/ 177 w 177"/>
                <a:gd name="T1" fmla="*/ 36 h 122"/>
                <a:gd name="T2" fmla="*/ 168 w 177"/>
                <a:gd name="T3" fmla="*/ 45 h 122"/>
                <a:gd name="T4" fmla="*/ 163 w 177"/>
                <a:gd name="T5" fmla="*/ 55 h 122"/>
                <a:gd name="T6" fmla="*/ 163 w 177"/>
                <a:gd name="T7" fmla="*/ 64 h 122"/>
                <a:gd name="T8" fmla="*/ 158 w 177"/>
                <a:gd name="T9" fmla="*/ 68 h 122"/>
                <a:gd name="T10" fmla="*/ 154 w 177"/>
                <a:gd name="T11" fmla="*/ 68 h 122"/>
                <a:gd name="T12" fmla="*/ 136 w 177"/>
                <a:gd name="T13" fmla="*/ 73 h 122"/>
                <a:gd name="T14" fmla="*/ 127 w 177"/>
                <a:gd name="T15" fmla="*/ 77 h 122"/>
                <a:gd name="T16" fmla="*/ 113 w 177"/>
                <a:gd name="T17" fmla="*/ 86 h 122"/>
                <a:gd name="T18" fmla="*/ 109 w 177"/>
                <a:gd name="T19" fmla="*/ 91 h 122"/>
                <a:gd name="T20" fmla="*/ 104 w 177"/>
                <a:gd name="T21" fmla="*/ 95 h 122"/>
                <a:gd name="T22" fmla="*/ 95 w 177"/>
                <a:gd name="T23" fmla="*/ 95 h 122"/>
                <a:gd name="T24" fmla="*/ 86 w 177"/>
                <a:gd name="T25" fmla="*/ 95 h 122"/>
                <a:gd name="T26" fmla="*/ 77 w 177"/>
                <a:gd name="T27" fmla="*/ 104 h 122"/>
                <a:gd name="T28" fmla="*/ 68 w 177"/>
                <a:gd name="T29" fmla="*/ 104 h 122"/>
                <a:gd name="T30" fmla="*/ 55 w 177"/>
                <a:gd name="T31" fmla="*/ 109 h 122"/>
                <a:gd name="T32" fmla="*/ 46 w 177"/>
                <a:gd name="T33" fmla="*/ 113 h 122"/>
                <a:gd name="T34" fmla="*/ 41 w 177"/>
                <a:gd name="T35" fmla="*/ 118 h 122"/>
                <a:gd name="T36" fmla="*/ 32 w 177"/>
                <a:gd name="T37" fmla="*/ 122 h 122"/>
                <a:gd name="T38" fmla="*/ 27 w 177"/>
                <a:gd name="T39" fmla="*/ 122 h 122"/>
                <a:gd name="T40" fmla="*/ 18 w 177"/>
                <a:gd name="T41" fmla="*/ 118 h 122"/>
                <a:gd name="T42" fmla="*/ 14 w 177"/>
                <a:gd name="T43" fmla="*/ 109 h 122"/>
                <a:gd name="T44" fmla="*/ 9 w 177"/>
                <a:gd name="T45" fmla="*/ 100 h 122"/>
                <a:gd name="T46" fmla="*/ 9 w 177"/>
                <a:gd name="T47" fmla="*/ 91 h 122"/>
                <a:gd name="T48" fmla="*/ 5 w 177"/>
                <a:gd name="T49" fmla="*/ 86 h 122"/>
                <a:gd name="T50" fmla="*/ 5 w 177"/>
                <a:gd name="T51" fmla="*/ 77 h 122"/>
                <a:gd name="T52" fmla="*/ 5 w 177"/>
                <a:gd name="T53" fmla="*/ 77 h 122"/>
                <a:gd name="T54" fmla="*/ 0 w 177"/>
                <a:gd name="T55" fmla="*/ 68 h 122"/>
                <a:gd name="T56" fmla="*/ 0 w 177"/>
                <a:gd name="T57" fmla="*/ 68 h 122"/>
                <a:gd name="T58" fmla="*/ 0 w 177"/>
                <a:gd name="T59" fmla="*/ 55 h 122"/>
                <a:gd name="T60" fmla="*/ 5 w 177"/>
                <a:gd name="T61" fmla="*/ 45 h 122"/>
                <a:gd name="T62" fmla="*/ 5 w 177"/>
                <a:gd name="T63" fmla="*/ 45 h 122"/>
                <a:gd name="T64" fmla="*/ 5 w 177"/>
                <a:gd name="T65" fmla="*/ 41 h 122"/>
                <a:gd name="T66" fmla="*/ 5 w 177"/>
                <a:gd name="T67" fmla="*/ 36 h 122"/>
                <a:gd name="T68" fmla="*/ 9 w 177"/>
                <a:gd name="T69" fmla="*/ 32 h 122"/>
                <a:gd name="T70" fmla="*/ 9 w 177"/>
                <a:gd name="T71" fmla="*/ 32 h 122"/>
                <a:gd name="T72" fmla="*/ 9 w 177"/>
                <a:gd name="T73" fmla="*/ 27 h 122"/>
                <a:gd name="T74" fmla="*/ 14 w 177"/>
                <a:gd name="T75" fmla="*/ 32 h 122"/>
                <a:gd name="T76" fmla="*/ 18 w 177"/>
                <a:gd name="T77" fmla="*/ 32 h 122"/>
                <a:gd name="T78" fmla="*/ 23 w 177"/>
                <a:gd name="T79" fmla="*/ 32 h 122"/>
                <a:gd name="T80" fmla="*/ 27 w 177"/>
                <a:gd name="T81" fmla="*/ 32 h 122"/>
                <a:gd name="T82" fmla="*/ 36 w 177"/>
                <a:gd name="T83" fmla="*/ 32 h 122"/>
                <a:gd name="T84" fmla="*/ 41 w 177"/>
                <a:gd name="T85" fmla="*/ 32 h 122"/>
                <a:gd name="T86" fmla="*/ 50 w 177"/>
                <a:gd name="T87" fmla="*/ 32 h 122"/>
                <a:gd name="T88" fmla="*/ 64 w 177"/>
                <a:gd name="T89" fmla="*/ 32 h 122"/>
                <a:gd name="T90" fmla="*/ 68 w 177"/>
                <a:gd name="T91" fmla="*/ 32 h 122"/>
                <a:gd name="T92" fmla="*/ 77 w 177"/>
                <a:gd name="T93" fmla="*/ 41 h 122"/>
                <a:gd name="T94" fmla="*/ 82 w 177"/>
                <a:gd name="T95" fmla="*/ 36 h 122"/>
                <a:gd name="T96" fmla="*/ 82 w 177"/>
                <a:gd name="T97" fmla="*/ 27 h 122"/>
                <a:gd name="T98" fmla="*/ 91 w 177"/>
                <a:gd name="T99" fmla="*/ 18 h 122"/>
                <a:gd name="T100" fmla="*/ 100 w 177"/>
                <a:gd name="T101" fmla="*/ 14 h 122"/>
                <a:gd name="T102" fmla="*/ 109 w 177"/>
                <a:gd name="T103" fmla="*/ 5 h 122"/>
                <a:gd name="T104" fmla="*/ 122 w 177"/>
                <a:gd name="T105" fmla="*/ 5 h 122"/>
                <a:gd name="T106" fmla="*/ 136 w 177"/>
                <a:gd name="T107" fmla="*/ 0 h 122"/>
                <a:gd name="T108" fmla="*/ 149 w 177"/>
                <a:gd name="T109" fmla="*/ 0 h 122"/>
                <a:gd name="T110" fmla="*/ 158 w 177"/>
                <a:gd name="T111" fmla="*/ 5 h 122"/>
                <a:gd name="T112" fmla="*/ 158 w 177"/>
                <a:gd name="T113" fmla="*/ 9 h 122"/>
                <a:gd name="T114" fmla="*/ 163 w 177"/>
                <a:gd name="T115" fmla="*/ 14 h 122"/>
                <a:gd name="T116" fmla="*/ 163 w 177"/>
                <a:gd name="T117" fmla="*/ 18 h 122"/>
                <a:gd name="T118" fmla="*/ 168 w 177"/>
                <a:gd name="T119" fmla="*/ 27 h 122"/>
                <a:gd name="T120" fmla="*/ 172 w 177"/>
                <a:gd name="T121" fmla="*/ 32 h 122"/>
                <a:gd name="T122" fmla="*/ 172 w 177"/>
                <a:gd name="T123" fmla="*/ 3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7" h="122">
                  <a:moveTo>
                    <a:pt x="172" y="36"/>
                  </a:moveTo>
                  <a:lnTo>
                    <a:pt x="172" y="36"/>
                  </a:lnTo>
                  <a:lnTo>
                    <a:pt x="177" y="36"/>
                  </a:lnTo>
                  <a:lnTo>
                    <a:pt x="177" y="41"/>
                  </a:lnTo>
                  <a:lnTo>
                    <a:pt x="177" y="45"/>
                  </a:lnTo>
                  <a:lnTo>
                    <a:pt x="168" y="45"/>
                  </a:lnTo>
                  <a:lnTo>
                    <a:pt x="168" y="50"/>
                  </a:lnTo>
                  <a:lnTo>
                    <a:pt x="163" y="50"/>
                  </a:lnTo>
                  <a:lnTo>
                    <a:pt x="163" y="55"/>
                  </a:lnTo>
                  <a:lnTo>
                    <a:pt x="163" y="59"/>
                  </a:lnTo>
                  <a:lnTo>
                    <a:pt x="163" y="59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58" y="64"/>
                  </a:lnTo>
                  <a:lnTo>
                    <a:pt x="158" y="68"/>
                  </a:lnTo>
                  <a:lnTo>
                    <a:pt x="158" y="68"/>
                  </a:lnTo>
                  <a:lnTo>
                    <a:pt x="154" y="68"/>
                  </a:lnTo>
                  <a:lnTo>
                    <a:pt x="154" y="68"/>
                  </a:lnTo>
                  <a:lnTo>
                    <a:pt x="149" y="73"/>
                  </a:lnTo>
                  <a:lnTo>
                    <a:pt x="145" y="73"/>
                  </a:lnTo>
                  <a:lnTo>
                    <a:pt x="136" y="73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27" y="77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09" y="86"/>
                  </a:lnTo>
                  <a:lnTo>
                    <a:pt x="109" y="91"/>
                  </a:lnTo>
                  <a:lnTo>
                    <a:pt x="109" y="91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5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86" y="95"/>
                  </a:lnTo>
                  <a:lnTo>
                    <a:pt x="82" y="100"/>
                  </a:lnTo>
                  <a:lnTo>
                    <a:pt x="82" y="104"/>
                  </a:lnTo>
                  <a:lnTo>
                    <a:pt x="77" y="104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8" y="104"/>
                  </a:lnTo>
                  <a:lnTo>
                    <a:pt x="64" y="104"/>
                  </a:lnTo>
                  <a:lnTo>
                    <a:pt x="59" y="104"/>
                  </a:lnTo>
                  <a:lnTo>
                    <a:pt x="55" y="109"/>
                  </a:lnTo>
                  <a:lnTo>
                    <a:pt x="50" y="109"/>
                  </a:lnTo>
                  <a:lnTo>
                    <a:pt x="50" y="113"/>
                  </a:lnTo>
                  <a:lnTo>
                    <a:pt x="46" y="113"/>
                  </a:lnTo>
                  <a:lnTo>
                    <a:pt x="46" y="113"/>
                  </a:lnTo>
                  <a:lnTo>
                    <a:pt x="46" y="118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6" y="118"/>
                  </a:lnTo>
                  <a:lnTo>
                    <a:pt x="32" y="122"/>
                  </a:lnTo>
                  <a:lnTo>
                    <a:pt x="32" y="122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3" y="122"/>
                  </a:lnTo>
                  <a:lnTo>
                    <a:pt x="23" y="122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4" y="109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9" y="100"/>
                  </a:lnTo>
                  <a:lnTo>
                    <a:pt x="9" y="95"/>
                  </a:lnTo>
                  <a:lnTo>
                    <a:pt x="9" y="91"/>
                  </a:lnTo>
                  <a:lnTo>
                    <a:pt x="9" y="91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5" y="73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9" y="32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7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6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50" y="32"/>
                  </a:lnTo>
                  <a:lnTo>
                    <a:pt x="55" y="32"/>
                  </a:lnTo>
                  <a:lnTo>
                    <a:pt x="59" y="32"/>
                  </a:lnTo>
                  <a:lnTo>
                    <a:pt x="64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6"/>
                  </a:lnTo>
                  <a:lnTo>
                    <a:pt x="73" y="36"/>
                  </a:lnTo>
                  <a:lnTo>
                    <a:pt x="77" y="41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82" y="36"/>
                  </a:lnTo>
                  <a:lnTo>
                    <a:pt x="82" y="32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91" y="18"/>
                  </a:lnTo>
                  <a:lnTo>
                    <a:pt x="91" y="14"/>
                  </a:lnTo>
                  <a:lnTo>
                    <a:pt x="95" y="14"/>
                  </a:lnTo>
                  <a:lnTo>
                    <a:pt x="100" y="14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9" y="5"/>
                  </a:lnTo>
                  <a:lnTo>
                    <a:pt x="113" y="5"/>
                  </a:lnTo>
                  <a:lnTo>
                    <a:pt x="118" y="5"/>
                  </a:lnTo>
                  <a:lnTo>
                    <a:pt x="122" y="5"/>
                  </a:lnTo>
                  <a:lnTo>
                    <a:pt x="127" y="5"/>
                  </a:lnTo>
                  <a:lnTo>
                    <a:pt x="131" y="5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5" y="0"/>
                  </a:lnTo>
                  <a:lnTo>
                    <a:pt x="149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58" y="5"/>
                  </a:lnTo>
                  <a:lnTo>
                    <a:pt x="158" y="5"/>
                  </a:lnTo>
                  <a:lnTo>
                    <a:pt x="158" y="5"/>
                  </a:lnTo>
                  <a:lnTo>
                    <a:pt x="158" y="9"/>
                  </a:lnTo>
                  <a:lnTo>
                    <a:pt x="158" y="9"/>
                  </a:lnTo>
                  <a:lnTo>
                    <a:pt x="163" y="14"/>
                  </a:lnTo>
                  <a:lnTo>
                    <a:pt x="163" y="14"/>
                  </a:lnTo>
                  <a:lnTo>
                    <a:pt x="163" y="18"/>
                  </a:lnTo>
                  <a:lnTo>
                    <a:pt x="163" y="18"/>
                  </a:lnTo>
                  <a:lnTo>
                    <a:pt x="163" y="18"/>
                  </a:lnTo>
                  <a:lnTo>
                    <a:pt x="168" y="23"/>
                  </a:lnTo>
                  <a:lnTo>
                    <a:pt x="168" y="23"/>
                  </a:lnTo>
                  <a:lnTo>
                    <a:pt x="168" y="27"/>
                  </a:lnTo>
                  <a:lnTo>
                    <a:pt x="168" y="27"/>
                  </a:lnTo>
                  <a:lnTo>
                    <a:pt x="168" y="27"/>
                  </a:lnTo>
                  <a:lnTo>
                    <a:pt x="172" y="32"/>
                  </a:lnTo>
                  <a:lnTo>
                    <a:pt x="172" y="32"/>
                  </a:lnTo>
                  <a:lnTo>
                    <a:pt x="172" y="32"/>
                  </a:lnTo>
                  <a:lnTo>
                    <a:pt x="172" y="36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0" name="Freeform 177">
              <a:extLst>
                <a:ext uri="{FF2B5EF4-FFF2-40B4-BE49-F238E27FC236}">
                  <a16:creationId xmlns:a16="http://schemas.microsoft.com/office/drawing/2014/main" id="{B26C4822-CA52-B417-D319-600524AB6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4876" y="3613151"/>
              <a:ext cx="438150" cy="373063"/>
            </a:xfrm>
            <a:custGeom>
              <a:avLst/>
              <a:gdLst>
                <a:gd name="T0" fmla="*/ 253 w 276"/>
                <a:gd name="T1" fmla="*/ 4 h 235"/>
                <a:gd name="T2" fmla="*/ 258 w 276"/>
                <a:gd name="T3" fmla="*/ 23 h 235"/>
                <a:gd name="T4" fmla="*/ 262 w 276"/>
                <a:gd name="T5" fmla="*/ 32 h 235"/>
                <a:gd name="T6" fmla="*/ 262 w 276"/>
                <a:gd name="T7" fmla="*/ 50 h 235"/>
                <a:gd name="T8" fmla="*/ 262 w 276"/>
                <a:gd name="T9" fmla="*/ 72 h 235"/>
                <a:gd name="T10" fmla="*/ 249 w 276"/>
                <a:gd name="T11" fmla="*/ 68 h 235"/>
                <a:gd name="T12" fmla="*/ 240 w 276"/>
                <a:gd name="T13" fmla="*/ 86 h 235"/>
                <a:gd name="T14" fmla="*/ 258 w 276"/>
                <a:gd name="T15" fmla="*/ 95 h 235"/>
                <a:gd name="T16" fmla="*/ 262 w 276"/>
                <a:gd name="T17" fmla="*/ 86 h 235"/>
                <a:gd name="T18" fmla="*/ 276 w 276"/>
                <a:gd name="T19" fmla="*/ 90 h 235"/>
                <a:gd name="T20" fmla="*/ 258 w 276"/>
                <a:gd name="T21" fmla="*/ 127 h 235"/>
                <a:gd name="T22" fmla="*/ 235 w 276"/>
                <a:gd name="T23" fmla="*/ 154 h 235"/>
                <a:gd name="T24" fmla="*/ 208 w 276"/>
                <a:gd name="T25" fmla="*/ 185 h 235"/>
                <a:gd name="T26" fmla="*/ 172 w 276"/>
                <a:gd name="T27" fmla="*/ 212 h 235"/>
                <a:gd name="T28" fmla="*/ 145 w 276"/>
                <a:gd name="T29" fmla="*/ 221 h 235"/>
                <a:gd name="T30" fmla="*/ 122 w 276"/>
                <a:gd name="T31" fmla="*/ 221 h 235"/>
                <a:gd name="T32" fmla="*/ 95 w 276"/>
                <a:gd name="T33" fmla="*/ 221 h 235"/>
                <a:gd name="T34" fmla="*/ 72 w 276"/>
                <a:gd name="T35" fmla="*/ 226 h 235"/>
                <a:gd name="T36" fmla="*/ 54 w 276"/>
                <a:gd name="T37" fmla="*/ 235 h 235"/>
                <a:gd name="T38" fmla="*/ 45 w 276"/>
                <a:gd name="T39" fmla="*/ 231 h 235"/>
                <a:gd name="T40" fmla="*/ 36 w 276"/>
                <a:gd name="T41" fmla="*/ 226 h 235"/>
                <a:gd name="T42" fmla="*/ 32 w 276"/>
                <a:gd name="T43" fmla="*/ 221 h 235"/>
                <a:gd name="T44" fmla="*/ 27 w 276"/>
                <a:gd name="T45" fmla="*/ 221 h 235"/>
                <a:gd name="T46" fmla="*/ 23 w 276"/>
                <a:gd name="T47" fmla="*/ 208 h 235"/>
                <a:gd name="T48" fmla="*/ 23 w 276"/>
                <a:gd name="T49" fmla="*/ 199 h 235"/>
                <a:gd name="T50" fmla="*/ 27 w 276"/>
                <a:gd name="T51" fmla="*/ 176 h 235"/>
                <a:gd name="T52" fmla="*/ 0 w 276"/>
                <a:gd name="T53" fmla="*/ 122 h 235"/>
                <a:gd name="T54" fmla="*/ 5 w 276"/>
                <a:gd name="T55" fmla="*/ 117 h 235"/>
                <a:gd name="T56" fmla="*/ 14 w 276"/>
                <a:gd name="T57" fmla="*/ 108 h 235"/>
                <a:gd name="T58" fmla="*/ 18 w 276"/>
                <a:gd name="T59" fmla="*/ 117 h 235"/>
                <a:gd name="T60" fmla="*/ 23 w 276"/>
                <a:gd name="T61" fmla="*/ 122 h 235"/>
                <a:gd name="T62" fmla="*/ 45 w 276"/>
                <a:gd name="T63" fmla="*/ 127 h 235"/>
                <a:gd name="T64" fmla="*/ 50 w 276"/>
                <a:gd name="T65" fmla="*/ 122 h 235"/>
                <a:gd name="T66" fmla="*/ 59 w 276"/>
                <a:gd name="T67" fmla="*/ 99 h 235"/>
                <a:gd name="T68" fmla="*/ 63 w 276"/>
                <a:gd name="T69" fmla="*/ 50 h 235"/>
                <a:gd name="T70" fmla="*/ 72 w 276"/>
                <a:gd name="T71" fmla="*/ 72 h 235"/>
                <a:gd name="T72" fmla="*/ 72 w 276"/>
                <a:gd name="T73" fmla="*/ 81 h 235"/>
                <a:gd name="T74" fmla="*/ 86 w 276"/>
                <a:gd name="T75" fmla="*/ 86 h 235"/>
                <a:gd name="T76" fmla="*/ 90 w 276"/>
                <a:gd name="T77" fmla="*/ 81 h 235"/>
                <a:gd name="T78" fmla="*/ 104 w 276"/>
                <a:gd name="T79" fmla="*/ 72 h 235"/>
                <a:gd name="T80" fmla="*/ 113 w 276"/>
                <a:gd name="T81" fmla="*/ 59 h 235"/>
                <a:gd name="T82" fmla="*/ 127 w 276"/>
                <a:gd name="T83" fmla="*/ 63 h 235"/>
                <a:gd name="T84" fmla="*/ 140 w 276"/>
                <a:gd name="T85" fmla="*/ 68 h 235"/>
                <a:gd name="T86" fmla="*/ 154 w 276"/>
                <a:gd name="T87" fmla="*/ 63 h 235"/>
                <a:gd name="T88" fmla="*/ 163 w 276"/>
                <a:gd name="T89" fmla="*/ 50 h 235"/>
                <a:gd name="T90" fmla="*/ 176 w 276"/>
                <a:gd name="T91" fmla="*/ 41 h 235"/>
                <a:gd name="T92" fmla="*/ 185 w 276"/>
                <a:gd name="T93" fmla="*/ 23 h 235"/>
                <a:gd name="T94" fmla="*/ 194 w 276"/>
                <a:gd name="T95" fmla="*/ 18 h 235"/>
                <a:gd name="T96" fmla="*/ 199 w 276"/>
                <a:gd name="T97" fmla="*/ 13 h 235"/>
                <a:gd name="T98" fmla="*/ 217 w 276"/>
                <a:gd name="T99" fmla="*/ 0 h 235"/>
                <a:gd name="T100" fmla="*/ 190 w 276"/>
                <a:gd name="T101" fmla="*/ 127 h 235"/>
                <a:gd name="T102" fmla="*/ 181 w 276"/>
                <a:gd name="T103" fmla="*/ 136 h 235"/>
                <a:gd name="T104" fmla="*/ 176 w 276"/>
                <a:gd name="T105" fmla="*/ 140 h 235"/>
                <a:gd name="T106" fmla="*/ 181 w 276"/>
                <a:gd name="T107" fmla="*/ 149 h 235"/>
                <a:gd name="T108" fmla="*/ 181 w 276"/>
                <a:gd name="T109" fmla="*/ 154 h 235"/>
                <a:gd name="T110" fmla="*/ 190 w 276"/>
                <a:gd name="T111" fmla="*/ 158 h 235"/>
                <a:gd name="T112" fmla="*/ 199 w 276"/>
                <a:gd name="T113" fmla="*/ 149 h 235"/>
                <a:gd name="T114" fmla="*/ 208 w 276"/>
                <a:gd name="T115" fmla="*/ 145 h 235"/>
                <a:gd name="T116" fmla="*/ 212 w 276"/>
                <a:gd name="T117" fmla="*/ 136 h 235"/>
                <a:gd name="T118" fmla="*/ 212 w 276"/>
                <a:gd name="T119" fmla="*/ 127 h 235"/>
                <a:gd name="T120" fmla="*/ 203 w 276"/>
                <a:gd name="T121" fmla="*/ 122 h 235"/>
                <a:gd name="T122" fmla="*/ 190 w 276"/>
                <a:gd name="T123" fmla="*/ 12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" h="235">
                  <a:moveTo>
                    <a:pt x="235" y="0"/>
                  </a:moveTo>
                  <a:lnTo>
                    <a:pt x="235" y="0"/>
                  </a:lnTo>
                  <a:lnTo>
                    <a:pt x="240" y="4"/>
                  </a:lnTo>
                  <a:lnTo>
                    <a:pt x="244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53" y="9"/>
                  </a:lnTo>
                  <a:lnTo>
                    <a:pt x="258" y="13"/>
                  </a:lnTo>
                  <a:lnTo>
                    <a:pt x="258" y="13"/>
                  </a:lnTo>
                  <a:lnTo>
                    <a:pt x="258" y="23"/>
                  </a:lnTo>
                  <a:lnTo>
                    <a:pt x="258" y="23"/>
                  </a:lnTo>
                  <a:lnTo>
                    <a:pt x="258" y="23"/>
                  </a:lnTo>
                  <a:lnTo>
                    <a:pt x="258" y="27"/>
                  </a:lnTo>
                  <a:lnTo>
                    <a:pt x="258" y="27"/>
                  </a:lnTo>
                  <a:lnTo>
                    <a:pt x="258" y="27"/>
                  </a:lnTo>
                  <a:lnTo>
                    <a:pt x="258" y="32"/>
                  </a:lnTo>
                  <a:lnTo>
                    <a:pt x="262" y="32"/>
                  </a:lnTo>
                  <a:lnTo>
                    <a:pt x="262" y="36"/>
                  </a:lnTo>
                  <a:lnTo>
                    <a:pt x="262" y="41"/>
                  </a:lnTo>
                  <a:lnTo>
                    <a:pt x="262" y="41"/>
                  </a:lnTo>
                  <a:lnTo>
                    <a:pt x="262" y="41"/>
                  </a:lnTo>
                  <a:lnTo>
                    <a:pt x="262" y="41"/>
                  </a:lnTo>
                  <a:lnTo>
                    <a:pt x="262" y="45"/>
                  </a:lnTo>
                  <a:lnTo>
                    <a:pt x="262" y="50"/>
                  </a:lnTo>
                  <a:lnTo>
                    <a:pt x="262" y="54"/>
                  </a:lnTo>
                  <a:lnTo>
                    <a:pt x="262" y="59"/>
                  </a:lnTo>
                  <a:lnTo>
                    <a:pt x="262" y="59"/>
                  </a:lnTo>
                  <a:lnTo>
                    <a:pt x="262" y="63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62" y="72"/>
                  </a:lnTo>
                  <a:lnTo>
                    <a:pt x="262" y="72"/>
                  </a:lnTo>
                  <a:lnTo>
                    <a:pt x="258" y="72"/>
                  </a:lnTo>
                  <a:lnTo>
                    <a:pt x="258" y="68"/>
                  </a:lnTo>
                  <a:lnTo>
                    <a:pt x="253" y="68"/>
                  </a:lnTo>
                  <a:lnTo>
                    <a:pt x="253" y="68"/>
                  </a:lnTo>
                  <a:lnTo>
                    <a:pt x="253" y="68"/>
                  </a:lnTo>
                  <a:lnTo>
                    <a:pt x="249" y="68"/>
                  </a:lnTo>
                  <a:lnTo>
                    <a:pt x="249" y="72"/>
                  </a:lnTo>
                  <a:lnTo>
                    <a:pt x="244" y="72"/>
                  </a:lnTo>
                  <a:lnTo>
                    <a:pt x="244" y="77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4" y="86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9" y="95"/>
                  </a:lnTo>
                  <a:lnTo>
                    <a:pt x="253" y="95"/>
                  </a:lnTo>
                  <a:lnTo>
                    <a:pt x="258" y="95"/>
                  </a:lnTo>
                  <a:lnTo>
                    <a:pt x="258" y="95"/>
                  </a:lnTo>
                  <a:lnTo>
                    <a:pt x="258" y="95"/>
                  </a:lnTo>
                  <a:lnTo>
                    <a:pt x="262" y="90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67" y="86"/>
                  </a:lnTo>
                  <a:lnTo>
                    <a:pt x="267" y="86"/>
                  </a:lnTo>
                  <a:lnTo>
                    <a:pt x="271" y="86"/>
                  </a:lnTo>
                  <a:lnTo>
                    <a:pt x="276" y="86"/>
                  </a:lnTo>
                  <a:lnTo>
                    <a:pt x="276" y="86"/>
                  </a:lnTo>
                  <a:lnTo>
                    <a:pt x="276" y="90"/>
                  </a:lnTo>
                  <a:lnTo>
                    <a:pt x="271" y="99"/>
                  </a:lnTo>
                  <a:lnTo>
                    <a:pt x="271" y="104"/>
                  </a:lnTo>
                  <a:lnTo>
                    <a:pt x="267" y="113"/>
                  </a:lnTo>
                  <a:lnTo>
                    <a:pt x="267" y="117"/>
                  </a:lnTo>
                  <a:lnTo>
                    <a:pt x="262" y="122"/>
                  </a:lnTo>
                  <a:lnTo>
                    <a:pt x="258" y="127"/>
                  </a:lnTo>
                  <a:lnTo>
                    <a:pt x="258" y="127"/>
                  </a:lnTo>
                  <a:lnTo>
                    <a:pt x="258" y="127"/>
                  </a:lnTo>
                  <a:lnTo>
                    <a:pt x="253" y="127"/>
                  </a:lnTo>
                  <a:lnTo>
                    <a:pt x="244" y="136"/>
                  </a:lnTo>
                  <a:lnTo>
                    <a:pt x="244" y="140"/>
                  </a:lnTo>
                  <a:lnTo>
                    <a:pt x="240" y="145"/>
                  </a:lnTo>
                  <a:lnTo>
                    <a:pt x="240" y="149"/>
                  </a:lnTo>
                  <a:lnTo>
                    <a:pt x="235" y="154"/>
                  </a:lnTo>
                  <a:lnTo>
                    <a:pt x="230" y="158"/>
                  </a:lnTo>
                  <a:lnTo>
                    <a:pt x="226" y="167"/>
                  </a:lnTo>
                  <a:lnTo>
                    <a:pt x="221" y="172"/>
                  </a:lnTo>
                  <a:lnTo>
                    <a:pt x="217" y="172"/>
                  </a:lnTo>
                  <a:lnTo>
                    <a:pt x="217" y="176"/>
                  </a:lnTo>
                  <a:lnTo>
                    <a:pt x="212" y="176"/>
                  </a:lnTo>
                  <a:lnTo>
                    <a:pt x="208" y="185"/>
                  </a:lnTo>
                  <a:lnTo>
                    <a:pt x="203" y="190"/>
                  </a:lnTo>
                  <a:lnTo>
                    <a:pt x="194" y="194"/>
                  </a:lnTo>
                  <a:lnTo>
                    <a:pt x="190" y="199"/>
                  </a:lnTo>
                  <a:lnTo>
                    <a:pt x="185" y="203"/>
                  </a:lnTo>
                  <a:lnTo>
                    <a:pt x="181" y="203"/>
                  </a:lnTo>
                  <a:lnTo>
                    <a:pt x="176" y="208"/>
                  </a:lnTo>
                  <a:lnTo>
                    <a:pt x="172" y="212"/>
                  </a:lnTo>
                  <a:lnTo>
                    <a:pt x="163" y="217"/>
                  </a:lnTo>
                  <a:lnTo>
                    <a:pt x="158" y="217"/>
                  </a:lnTo>
                  <a:lnTo>
                    <a:pt x="154" y="217"/>
                  </a:lnTo>
                  <a:lnTo>
                    <a:pt x="149" y="217"/>
                  </a:lnTo>
                  <a:lnTo>
                    <a:pt x="149" y="217"/>
                  </a:lnTo>
                  <a:lnTo>
                    <a:pt x="145" y="221"/>
                  </a:lnTo>
                  <a:lnTo>
                    <a:pt x="145" y="221"/>
                  </a:lnTo>
                  <a:lnTo>
                    <a:pt x="145" y="221"/>
                  </a:lnTo>
                  <a:lnTo>
                    <a:pt x="140" y="221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36" y="226"/>
                  </a:lnTo>
                  <a:lnTo>
                    <a:pt x="131" y="226"/>
                  </a:lnTo>
                  <a:lnTo>
                    <a:pt x="122" y="221"/>
                  </a:lnTo>
                  <a:lnTo>
                    <a:pt x="118" y="221"/>
                  </a:lnTo>
                  <a:lnTo>
                    <a:pt x="113" y="221"/>
                  </a:lnTo>
                  <a:lnTo>
                    <a:pt x="109" y="221"/>
                  </a:lnTo>
                  <a:lnTo>
                    <a:pt x="109" y="221"/>
                  </a:lnTo>
                  <a:lnTo>
                    <a:pt x="104" y="221"/>
                  </a:lnTo>
                  <a:lnTo>
                    <a:pt x="99" y="221"/>
                  </a:lnTo>
                  <a:lnTo>
                    <a:pt x="95" y="221"/>
                  </a:lnTo>
                  <a:lnTo>
                    <a:pt x="95" y="221"/>
                  </a:lnTo>
                  <a:lnTo>
                    <a:pt x="90" y="221"/>
                  </a:lnTo>
                  <a:lnTo>
                    <a:pt x="86" y="226"/>
                  </a:lnTo>
                  <a:lnTo>
                    <a:pt x="81" y="226"/>
                  </a:lnTo>
                  <a:lnTo>
                    <a:pt x="77" y="231"/>
                  </a:lnTo>
                  <a:lnTo>
                    <a:pt x="77" y="231"/>
                  </a:lnTo>
                  <a:lnTo>
                    <a:pt x="72" y="226"/>
                  </a:lnTo>
                  <a:lnTo>
                    <a:pt x="72" y="226"/>
                  </a:lnTo>
                  <a:lnTo>
                    <a:pt x="68" y="231"/>
                  </a:lnTo>
                  <a:lnTo>
                    <a:pt x="68" y="231"/>
                  </a:lnTo>
                  <a:lnTo>
                    <a:pt x="63" y="231"/>
                  </a:lnTo>
                  <a:lnTo>
                    <a:pt x="63" y="231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50" y="235"/>
                  </a:lnTo>
                  <a:lnTo>
                    <a:pt x="45" y="231"/>
                  </a:lnTo>
                  <a:lnTo>
                    <a:pt x="45" y="231"/>
                  </a:lnTo>
                  <a:lnTo>
                    <a:pt x="45" y="231"/>
                  </a:lnTo>
                  <a:lnTo>
                    <a:pt x="45" y="231"/>
                  </a:lnTo>
                  <a:lnTo>
                    <a:pt x="45" y="231"/>
                  </a:lnTo>
                  <a:lnTo>
                    <a:pt x="45" y="231"/>
                  </a:lnTo>
                  <a:lnTo>
                    <a:pt x="41" y="231"/>
                  </a:lnTo>
                  <a:lnTo>
                    <a:pt x="41" y="226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36" y="221"/>
                  </a:lnTo>
                  <a:lnTo>
                    <a:pt x="36" y="221"/>
                  </a:lnTo>
                  <a:lnTo>
                    <a:pt x="36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6"/>
                  </a:lnTo>
                  <a:lnTo>
                    <a:pt x="32" y="226"/>
                  </a:lnTo>
                  <a:lnTo>
                    <a:pt x="32" y="226"/>
                  </a:lnTo>
                  <a:lnTo>
                    <a:pt x="27" y="226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27" y="212"/>
                  </a:lnTo>
                  <a:lnTo>
                    <a:pt x="27" y="208"/>
                  </a:lnTo>
                  <a:lnTo>
                    <a:pt x="27" y="208"/>
                  </a:lnTo>
                  <a:lnTo>
                    <a:pt x="23" y="208"/>
                  </a:lnTo>
                  <a:lnTo>
                    <a:pt x="23" y="203"/>
                  </a:lnTo>
                  <a:lnTo>
                    <a:pt x="23" y="203"/>
                  </a:lnTo>
                  <a:lnTo>
                    <a:pt x="23" y="203"/>
                  </a:lnTo>
                  <a:lnTo>
                    <a:pt x="23" y="199"/>
                  </a:lnTo>
                  <a:lnTo>
                    <a:pt x="23" y="199"/>
                  </a:lnTo>
                  <a:lnTo>
                    <a:pt x="23" y="194"/>
                  </a:lnTo>
                  <a:lnTo>
                    <a:pt x="23" y="199"/>
                  </a:lnTo>
                  <a:lnTo>
                    <a:pt x="27" y="199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32" y="190"/>
                  </a:lnTo>
                  <a:lnTo>
                    <a:pt x="27" y="185"/>
                  </a:lnTo>
                  <a:lnTo>
                    <a:pt x="27" y="176"/>
                  </a:lnTo>
                  <a:lnTo>
                    <a:pt x="27" y="176"/>
                  </a:lnTo>
                  <a:lnTo>
                    <a:pt x="23" y="172"/>
                  </a:lnTo>
                  <a:lnTo>
                    <a:pt x="18" y="163"/>
                  </a:lnTo>
                  <a:lnTo>
                    <a:pt x="14" y="154"/>
                  </a:lnTo>
                  <a:lnTo>
                    <a:pt x="14" y="149"/>
                  </a:lnTo>
                  <a:lnTo>
                    <a:pt x="9" y="136"/>
                  </a:lnTo>
                  <a:lnTo>
                    <a:pt x="5" y="127"/>
                  </a:lnTo>
                  <a:lnTo>
                    <a:pt x="0" y="122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5" y="113"/>
                  </a:lnTo>
                  <a:lnTo>
                    <a:pt x="5" y="113"/>
                  </a:lnTo>
                  <a:lnTo>
                    <a:pt x="9" y="113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8" y="113"/>
                  </a:lnTo>
                  <a:lnTo>
                    <a:pt x="18" y="117"/>
                  </a:lnTo>
                  <a:lnTo>
                    <a:pt x="14" y="117"/>
                  </a:lnTo>
                  <a:lnTo>
                    <a:pt x="14" y="117"/>
                  </a:lnTo>
                  <a:lnTo>
                    <a:pt x="18" y="117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23" y="122"/>
                  </a:lnTo>
                  <a:lnTo>
                    <a:pt x="23" y="122"/>
                  </a:lnTo>
                  <a:lnTo>
                    <a:pt x="27" y="122"/>
                  </a:lnTo>
                  <a:lnTo>
                    <a:pt x="27" y="127"/>
                  </a:lnTo>
                  <a:lnTo>
                    <a:pt x="32" y="127"/>
                  </a:lnTo>
                  <a:lnTo>
                    <a:pt x="36" y="122"/>
                  </a:lnTo>
                  <a:lnTo>
                    <a:pt x="41" y="127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0" y="117"/>
                  </a:lnTo>
                  <a:lnTo>
                    <a:pt x="54" y="117"/>
                  </a:lnTo>
                  <a:lnTo>
                    <a:pt x="59" y="117"/>
                  </a:lnTo>
                  <a:lnTo>
                    <a:pt x="59" y="117"/>
                  </a:lnTo>
                  <a:lnTo>
                    <a:pt x="59" y="113"/>
                  </a:lnTo>
                  <a:lnTo>
                    <a:pt x="59" y="104"/>
                  </a:lnTo>
                  <a:lnTo>
                    <a:pt x="59" y="99"/>
                  </a:lnTo>
                  <a:lnTo>
                    <a:pt x="59" y="90"/>
                  </a:lnTo>
                  <a:lnTo>
                    <a:pt x="59" y="81"/>
                  </a:lnTo>
                  <a:lnTo>
                    <a:pt x="59" y="72"/>
                  </a:lnTo>
                  <a:lnTo>
                    <a:pt x="59" y="63"/>
                  </a:lnTo>
                  <a:lnTo>
                    <a:pt x="63" y="54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72" y="63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7" y="72"/>
                  </a:lnTo>
                  <a:lnTo>
                    <a:pt x="72" y="72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72" y="81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77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95" y="81"/>
                  </a:lnTo>
                  <a:lnTo>
                    <a:pt x="95" y="81"/>
                  </a:lnTo>
                  <a:lnTo>
                    <a:pt x="99" y="77"/>
                  </a:lnTo>
                  <a:lnTo>
                    <a:pt x="104" y="77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109" y="68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09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6" y="68"/>
                  </a:lnTo>
                  <a:lnTo>
                    <a:pt x="136" y="68"/>
                  </a:lnTo>
                  <a:lnTo>
                    <a:pt x="136" y="68"/>
                  </a:lnTo>
                  <a:lnTo>
                    <a:pt x="140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9" y="68"/>
                  </a:lnTo>
                  <a:lnTo>
                    <a:pt x="149" y="68"/>
                  </a:lnTo>
                  <a:lnTo>
                    <a:pt x="154" y="68"/>
                  </a:lnTo>
                  <a:lnTo>
                    <a:pt x="154" y="63"/>
                  </a:lnTo>
                  <a:lnTo>
                    <a:pt x="154" y="63"/>
                  </a:lnTo>
                  <a:lnTo>
                    <a:pt x="158" y="59"/>
                  </a:lnTo>
                  <a:lnTo>
                    <a:pt x="158" y="59"/>
                  </a:lnTo>
                  <a:lnTo>
                    <a:pt x="158" y="54"/>
                  </a:lnTo>
                  <a:lnTo>
                    <a:pt x="158" y="50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45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2" y="45"/>
                  </a:lnTo>
                  <a:lnTo>
                    <a:pt x="172" y="45"/>
                  </a:lnTo>
                  <a:lnTo>
                    <a:pt x="172" y="41"/>
                  </a:lnTo>
                  <a:lnTo>
                    <a:pt x="176" y="41"/>
                  </a:lnTo>
                  <a:lnTo>
                    <a:pt x="176" y="36"/>
                  </a:lnTo>
                  <a:lnTo>
                    <a:pt x="181" y="27"/>
                  </a:lnTo>
                  <a:lnTo>
                    <a:pt x="181" y="27"/>
                  </a:lnTo>
                  <a:lnTo>
                    <a:pt x="181" y="27"/>
                  </a:lnTo>
                  <a:lnTo>
                    <a:pt x="181" y="23"/>
                  </a:lnTo>
                  <a:lnTo>
                    <a:pt x="185" y="23"/>
                  </a:lnTo>
                  <a:lnTo>
                    <a:pt x="185" y="23"/>
                  </a:lnTo>
                  <a:lnTo>
                    <a:pt x="185" y="23"/>
                  </a:lnTo>
                  <a:lnTo>
                    <a:pt x="185" y="23"/>
                  </a:lnTo>
                  <a:lnTo>
                    <a:pt x="190" y="23"/>
                  </a:lnTo>
                  <a:lnTo>
                    <a:pt x="190" y="23"/>
                  </a:lnTo>
                  <a:lnTo>
                    <a:pt x="190" y="18"/>
                  </a:lnTo>
                  <a:lnTo>
                    <a:pt x="190" y="18"/>
                  </a:lnTo>
                  <a:lnTo>
                    <a:pt x="194" y="18"/>
                  </a:lnTo>
                  <a:lnTo>
                    <a:pt x="194" y="18"/>
                  </a:lnTo>
                  <a:lnTo>
                    <a:pt x="194" y="18"/>
                  </a:lnTo>
                  <a:lnTo>
                    <a:pt x="194" y="18"/>
                  </a:lnTo>
                  <a:lnTo>
                    <a:pt x="194" y="18"/>
                  </a:lnTo>
                  <a:lnTo>
                    <a:pt x="194" y="13"/>
                  </a:lnTo>
                  <a:lnTo>
                    <a:pt x="199" y="13"/>
                  </a:lnTo>
                  <a:lnTo>
                    <a:pt x="199" y="13"/>
                  </a:lnTo>
                  <a:lnTo>
                    <a:pt x="203" y="9"/>
                  </a:lnTo>
                  <a:lnTo>
                    <a:pt x="203" y="9"/>
                  </a:lnTo>
                  <a:lnTo>
                    <a:pt x="208" y="9"/>
                  </a:lnTo>
                  <a:lnTo>
                    <a:pt x="208" y="4"/>
                  </a:lnTo>
                  <a:lnTo>
                    <a:pt x="212" y="4"/>
                  </a:lnTo>
                  <a:lnTo>
                    <a:pt x="212" y="4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5" y="0"/>
                  </a:lnTo>
                  <a:moveTo>
                    <a:pt x="190" y="127"/>
                  </a:moveTo>
                  <a:lnTo>
                    <a:pt x="190" y="127"/>
                  </a:lnTo>
                  <a:lnTo>
                    <a:pt x="185" y="127"/>
                  </a:lnTo>
                  <a:lnTo>
                    <a:pt x="185" y="127"/>
                  </a:lnTo>
                  <a:lnTo>
                    <a:pt x="185" y="131"/>
                  </a:lnTo>
                  <a:lnTo>
                    <a:pt x="185" y="131"/>
                  </a:lnTo>
                  <a:lnTo>
                    <a:pt x="181" y="131"/>
                  </a:lnTo>
                  <a:lnTo>
                    <a:pt x="181" y="136"/>
                  </a:lnTo>
                  <a:lnTo>
                    <a:pt x="181" y="136"/>
                  </a:lnTo>
                  <a:lnTo>
                    <a:pt x="181" y="136"/>
                  </a:lnTo>
                  <a:lnTo>
                    <a:pt x="181" y="136"/>
                  </a:lnTo>
                  <a:lnTo>
                    <a:pt x="176" y="140"/>
                  </a:lnTo>
                  <a:lnTo>
                    <a:pt x="176" y="140"/>
                  </a:lnTo>
                  <a:lnTo>
                    <a:pt x="176" y="140"/>
                  </a:lnTo>
                  <a:lnTo>
                    <a:pt x="176" y="140"/>
                  </a:lnTo>
                  <a:lnTo>
                    <a:pt x="176" y="140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1" y="154"/>
                  </a:lnTo>
                  <a:lnTo>
                    <a:pt x="185" y="158"/>
                  </a:lnTo>
                  <a:lnTo>
                    <a:pt x="185" y="158"/>
                  </a:lnTo>
                  <a:lnTo>
                    <a:pt x="190" y="158"/>
                  </a:lnTo>
                  <a:lnTo>
                    <a:pt x="190" y="158"/>
                  </a:lnTo>
                  <a:lnTo>
                    <a:pt x="190" y="158"/>
                  </a:lnTo>
                  <a:lnTo>
                    <a:pt x="190" y="158"/>
                  </a:lnTo>
                  <a:lnTo>
                    <a:pt x="190" y="158"/>
                  </a:lnTo>
                  <a:lnTo>
                    <a:pt x="190" y="154"/>
                  </a:lnTo>
                  <a:lnTo>
                    <a:pt x="194" y="154"/>
                  </a:lnTo>
                  <a:lnTo>
                    <a:pt x="194" y="149"/>
                  </a:lnTo>
                  <a:lnTo>
                    <a:pt x="194" y="149"/>
                  </a:lnTo>
                  <a:lnTo>
                    <a:pt x="199" y="149"/>
                  </a:lnTo>
                  <a:lnTo>
                    <a:pt x="199" y="149"/>
                  </a:lnTo>
                  <a:lnTo>
                    <a:pt x="199" y="149"/>
                  </a:lnTo>
                  <a:lnTo>
                    <a:pt x="199" y="149"/>
                  </a:lnTo>
                  <a:lnTo>
                    <a:pt x="199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40"/>
                  </a:lnTo>
                  <a:lnTo>
                    <a:pt x="212" y="140"/>
                  </a:lnTo>
                  <a:lnTo>
                    <a:pt x="212" y="140"/>
                  </a:lnTo>
                  <a:lnTo>
                    <a:pt x="212" y="140"/>
                  </a:lnTo>
                  <a:lnTo>
                    <a:pt x="212" y="136"/>
                  </a:lnTo>
                  <a:lnTo>
                    <a:pt x="212" y="136"/>
                  </a:lnTo>
                  <a:lnTo>
                    <a:pt x="212" y="131"/>
                  </a:lnTo>
                  <a:lnTo>
                    <a:pt x="212" y="131"/>
                  </a:lnTo>
                  <a:lnTo>
                    <a:pt x="212" y="131"/>
                  </a:lnTo>
                  <a:lnTo>
                    <a:pt x="212" y="131"/>
                  </a:lnTo>
                  <a:lnTo>
                    <a:pt x="212" y="131"/>
                  </a:lnTo>
                  <a:lnTo>
                    <a:pt x="212" y="127"/>
                  </a:lnTo>
                  <a:lnTo>
                    <a:pt x="208" y="127"/>
                  </a:lnTo>
                  <a:lnTo>
                    <a:pt x="208" y="127"/>
                  </a:lnTo>
                  <a:lnTo>
                    <a:pt x="208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203" y="122"/>
                  </a:lnTo>
                  <a:lnTo>
                    <a:pt x="199" y="122"/>
                  </a:lnTo>
                  <a:lnTo>
                    <a:pt x="194" y="122"/>
                  </a:lnTo>
                  <a:lnTo>
                    <a:pt x="194" y="122"/>
                  </a:lnTo>
                  <a:lnTo>
                    <a:pt x="190" y="127"/>
                  </a:lnTo>
                  <a:lnTo>
                    <a:pt x="190" y="127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1" name="Freeform 178">
              <a:extLst>
                <a:ext uri="{FF2B5EF4-FFF2-40B4-BE49-F238E27FC236}">
                  <a16:creationId xmlns:a16="http://schemas.microsoft.com/office/drawing/2014/main" id="{9B089725-CDAE-55E0-306B-FF7C71D6A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038" y="3197226"/>
              <a:ext cx="323850" cy="293688"/>
            </a:xfrm>
            <a:custGeom>
              <a:avLst/>
              <a:gdLst>
                <a:gd name="T0" fmla="*/ 168 w 204"/>
                <a:gd name="T1" fmla="*/ 9 h 185"/>
                <a:gd name="T2" fmla="*/ 172 w 204"/>
                <a:gd name="T3" fmla="*/ 13 h 185"/>
                <a:gd name="T4" fmla="*/ 181 w 204"/>
                <a:gd name="T5" fmla="*/ 13 h 185"/>
                <a:gd name="T6" fmla="*/ 190 w 204"/>
                <a:gd name="T7" fmla="*/ 18 h 185"/>
                <a:gd name="T8" fmla="*/ 195 w 204"/>
                <a:gd name="T9" fmla="*/ 22 h 185"/>
                <a:gd name="T10" fmla="*/ 199 w 204"/>
                <a:gd name="T11" fmla="*/ 27 h 185"/>
                <a:gd name="T12" fmla="*/ 199 w 204"/>
                <a:gd name="T13" fmla="*/ 31 h 185"/>
                <a:gd name="T14" fmla="*/ 204 w 204"/>
                <a:gd name="T15" fmla="*/ 40 h 185"/>
                <a:gd name="T16" fmla="*/ 199 w 204"/>
                <a:gd name="T17" fmla="*/ 49 h 185"/>
                <a:gd name="T18" fmla="*/ 199 w 204"/>
                <a:gd name="T19" fmla="*/ 54 h 185"/>
                <a:gd name="T20" fmla="*/ 199 w 204"/>
                <a:gd name="T21" fmla="*/ 63 h 185"/>
                <a:gd name="T22" fmla="*/ 199 w 204"/>
                <a:gd name="T23" fmla="*/ 77 h 185"/>
                <a:gd name="T24" fmla="*/ 195 w 204"/>
                <a:gd name="T25" fmla="*/ 81 h 185"/>
                <a:gd name="T26" fmla="*/ 190 w 204"/>
                <a:gd name="T27" fmla="*/ 90 h 185"/>
                <a:gd name="T28" fmla="*/ 190 w 204"/>
                <a:gd name="T29" fmla="*/ 99 h 185"/>
                <a:gd name="T30" fmla="*/ 190 w 204"/>
                <a:gd name="T31" fmla="*/ 104 h 185"/>
                <a:gd name="T32" fmla="*/ 190 w 204"/>
                <a:gd name="T33" fmla="*/ 108 h 185"/>
                <a:gd name="T34" fmla="*/ 195 w 204"/>
                <a:gd name="T35" fmla="*/ 108 h 185"/>
                <a:gd name="T36" fmla="*/ 177 w 204"/>
                <a:gd name="T37" fmla="*/ 113 h 185"/>
                <a:gd name="T38" fmla="*/ 163 w 204"/>
                <a:gd name="T39" fmla="*/ 122 h 185"/>
                <a:gd name="T40" fmla="*/ 145 w 204"/>
                <a:gd name="T41" fmla="*/ 126 h 185"/>
                <a:gd name="T42" fmla="*/ 145 w 204"/>
                <a:gd name="T43" fmla="*/ 135 h 185"/>
                <a:gd name="T44" fmla="*/ 127 w 204"/>
                <a:gd name="T45" fmla="*/ 140 h 185"/>
                <a:gd name="T46" fmla="*/ 118 w 204"/>
                <a:gd name="T47" fmla="*/ 149 h 185"/>
                <a:gd name="T48" fmla="*/ 104 w 204"/>
                <a:gd name="T49" fmla="*/ 162 h 185"/>
                <a:gd name="T50" fmla="*/ 82 w 204"/>
                <a:gd name="T51" fmla="*/ 185 h 185"/>
                <a:gd name="T52" fmla="*/ 64 w 204"/>
                <a:gd name="T53" fmla="*/ 181 h 185"/>
                <a:gd name="T54" fmla="*/ 50 w 204"/>
                <a:gd name="T55" fmla="*/ 176 h 185"/>
                <a:gd name="T56" fmla="*/ 32 w 204"/>
                <a:gd name="T57" fmla="*/ 176 h 185"/>
                <a:gd name="T58" fmla="*/ 10 w 204"/>
                <a:gd name="T59" fmla="*/ 162 h 185"/>
                <a:gd name="T60" fmla="*/ 0 w 204"/>
                <a:gd name="T61" fmla="*/ 144 h 185"/>
                <a:gd name="T62" fmla="*/ 0 w 204"/>
                <a:gd name="T63" fmla="*/ 108 h 185"/>
                <a:gd name="T64" fmla="*/ 10 w 204"/>
                <a:gd name="T65" fmla="*/ 90 h 185"/>
                <a:gd name="T66" fmla="*/ 37 w 204"/>
                <a:gd name="T67" fmla="*/ 90 h 185"/>
                <a:gd name="T68" fmla="*/ 37 w 204"/>
                <a:gd name="T69" fmla="*/ 81 h 185"/>
                <a:gd name="T70" fmla="*/ 37 w 204"/>
                <a:gd name="T71" fmla="*/ 63 h 185"/>
                <a:gd name="T72" fmla="*/ 37 w 204"/>
                <a:gd name="T73" fmla="*/ 58 h 185"/>
                <a:gd name="T74" fmla="*/ 37 w 204"/>
                <a:gd name="T75" fmla="*/ 49 h 185"/>
                <a:gd name="T76" fmla="*/ 46 w 204"/>
                <a:gd name="T77" fmla="*/ 54 h 185"/>
                <a:gd name="T78" fmla="*/ 50 w 204"/>
                <a:gd name="T79" fmla="*/ 58 h 185"/>
                <a:gd name="T80" fmla="*/ 59 w 204"/>
                <a:gd name="T81" fmla="*/ 54 h 185"/>
                <a:gd name="T82" fmla="*/ 59 w 204"/>
                <a:gd name="T83" fmla="*/ 63 h 185"/>
                <a:gd name="T84" fmla="*/ 73 w 204"/>
                <a:gd name="T85" fmla="*/ 68 h 185"/>
                <a:gd name="T86" fmla="*/ 86 w 204"/>
                <a:gd name="T87" fmla="*/ 68 h 185"/>
                <a:gd name="T88" fmla="*/ 91 w 204"/>
                <a:gd name="T89" fmla="*/ 63 h 185"/>
                <a:gd name="T90" fmla="*/ 95 w 204"/>
                <a:gd name="T91" fmla="*/ 68 h 185"/>
                <a:gd name="T92" fmla="*/ 104 w 204"/>
                <a:gd name="T93" fmla="*/ 77 h 185"/>
                <a:gd name="T94" fmla="*/ 113 w 204"/>
                <a:gd name="T95" fmla="*/ 81 h 185"/>
                <a:gd name="T96" fmla="*/ 118 w 204"/>
                <a:gd name="T97" fmla="*/ 90 h 185"/>
                <a:gd name="T98" fmla="*/ 127 w 204"/>
                <a:gd name="T99" fmla="*/ 95 h 185"/>
                <a:gd name="T100" fmla="*/ 136 w 204"/>
                <a:gd name="T101" fmla="*/ 95 h 185"/>
                <a:gd name="T102" fmla="*/ 136 w 204"/>
                <a:gd name="T103" fmla="*/ 95 h 185"/>
                <a:gd name="T104" fmla="*/ 136 w 204"/>
                <a:gd name="T105" fmla="*/ 77 h 185"/>
                <a:gd name="T106" fmla="*/ 131 w 204"/>
                <a:gd name="T107" fmla="*/ 77 h 185"/>
                <a:gd name="T108" fmla="*/ 127 w 204"/>
                <a:gd name="T109" fmla="*/ 77 h 185"/>
                <a:gd name="T110" fmla="*/ 118 w 204"/>
                <a:gd name="T111" fmla="*/ 68 h 185"/>
                <a:gd name="T112" fmla="*/ 113 w 204"/>
                <a:gd name="T113" fmla="*/ 58 h 185"/>
                <a:gd name="T114" fmla="*/ 118 w 204"/>
                <a:gd name="T115" fmla="*/ 40 h 185"/>
                <a:gd name="T116" fmla="*/ 118 w 204"/>
                <a:gd name="T117" fmla="*/ 22 h 185"/>
                <a:gd name="T118" fmla="*/ 122 w 204"/>
                <a:gd name="T119" fmla="*/ 13 h 185"/>
                <a:gd name="T120" fmla="*/ 127 w 204"/>
                <a:gd name="T121" fmla="*/ 4 h 185"/>
                <a:gd name="T122" fmla="*/ 154 w 204"/>
                <a:gd name="T123" fmla="*/ 0 h 185"/>
                <a:gd name="T124" fmla="*/ 159 w 204"/>
                <a:gd name="T125" fmla="*/ 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185">
                  <a:moveTo>
                    <a:pt x="159" y="4"/>
                  </a:moveTo>
                  <a:lnTo>
                    <a:pt x="159" y="4"/>
                  </a:lnTo>
                  <a:lnTo>
                    <a:pt x="163" y="4"/>
                  </a:lnTo>
                  <a:lnTo>
                    <a:pt x="168" y="4"/>
                  </a:lnTo>
                  <a:lnTo>
                    <a:pt x="168" y="9"/>
                  </a:lnTo>
                  <a:lnTo>
                    <a:pt x="168" y="9"/>
                  </a:lnTo>
                  <a:lnTo>
                    <a:pt x="168" y="9"/>
                  </a:lnTo>
                  <a:lnTo>
                    <a:pt x="172" y="9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7" y="13"/>
                  </a:lnTo>
                  <a:lnTo>
                    <a:pt x="177" y="13"/>
                  </a:lnTo>
                  <a:lnTo>
                    <a:pt x="177" y="13"/>
                  </a:lnTo>
                  <a:lnTo>
                    <a:pt x="177" y="13"/>
                  </a:lnTo>
                  <a:lnTo>
                    <a:pt x="177" y="13"/>
                  </a:lnTo>
                  <a:lnTo>
                    <a:pt x="181" y="13"/>
                  </a:lnTo>
                  <a:lnTo>
                    <a:pt x="181" y="18"/>
                  </a:lnTo>
                  <a:lnTo>
                    <a:pt x="181" y="1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0" y="18"/>
                  </a:lnTo>
                  <a:lnTo>
                    <a:pt x="190" y="22"/>
                  </a:lnTo>
                  <a:lnTo>
                    <a:pt x="195" y="22"/>
                  </a:lnTo>
                  <a:lnTo>
                    <a:pt x="195" y="22"/>
                  </a:lnTo>
                  <a:lnTo>
                    <a:pt x="195" y="22"/>
                  </a:lnTo>
                  <a:lnTo>
                    <a:pt x="195" y="22"/>
                  </a:lnTo>
                  <a:lnTo>
                    <a:pt x="195" y="22"/>
                  </a:lnTo>
                  <a:lnTo>
                    <a:pt x="195" y="27"/>
                  </a:lnTo>
                  <a:lnTo>
                    <a:pt x="195" y="27"/>
                  </a:lnTo>
                  <a:lnTo>
                    <a:pt x="195" y="27"/>
                  </a:lnTo>
                  <a:lnTo>
                    <a:pt x="195" y="27"/>
                  </a:lnTo>
                  <a:lnTo>
                    <a:pt x="195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27"/>
                  </a:lnTo>
                  <a:lnTo>
                    <a:pt x="199" y="31"/>
                  </a:lnTo>
                  <a:lnTo>
                    <a:pt x="199" y="31"/>
                  </a:lnTo>
                  <a:lnTo>
                    <a:pt x="199" y="31"/>
                  </a:lnTo>
                  <a:lnTo>
                    <a:pt x="199" y="36"/>
                  </a:lnTo>
                  <a:lnTo>
                    <a:pt x="204" y="36"/>
                  </a:lnTo>
                  <a:lnTo>
                    <a:pt x="204" y="36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5"/>
                  </a:lnTo>
                  <a:lnTo>
                    <a:pt x="204" y="45"/>
                  </a:lnTo>
                  <a:lnTo>
                    <a:pt x="204" y="49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199" y="49"/>
                  </a:lnTo>
                  <a:lnTo>
                    <a:pt x="199" y="54"/>
                  </a:lnTo>
                  <a:lnTo>
                    <a:pt x="199" y="54"/>
                  </a:lnTo>
                  <a:lnTo>
                    <a:pt x="199" y="54"/>
                  </a:lnTo>
                  <a:lnTo>
                    <a:pt x="199" y="58"/>
                  </a:lnTo>
                  <a:lnTo>
                    <a:pt x="199" y="58"/>
                  </a:lnTo>
                  <a:lnTo>
                    <a:pt x="199" y="63"/>
                  </a:lnTo>
                  <a:lnTo>
                    <a:pt x="199" y="63"/>
                  </a:lnTo>
                  <a:lnTo>
                    <a:pt x="199" y="63"/>
                  </a:lnTo>
                  <a:lnTo>
                    <a:pt x="199" y="63"/>
                  </a:lnTo>
                  <a:lnTo>
                    <a:pt x="199" y="68"/>
                  </a:lnTo>
                  <a:lnTo>
                    <a:pt x="199" y="68"/>
                  </a:lnTo>
                  <a:lnTo>
                    <a:pt x="199" y="72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204" y="77"/>
                  </a:lnTo>
                  <a:lnTo>
                    <a:pt x="199" y="77"/>
                  </a:lnTo>
                  <a:lnTo>
                    <a:pt x="199" y="77"/>
                  </a:lnTo>
                  <a:lnTo>
                    <a:pt x="199" y="81"/>
                  </a:lnTo>
                  <a:lnTo>
                    <a:pt x="195" y="81"/>
                  </a:lnTo>
                  <a:lnTo>
                    <a:pt x="195" y="81"/>
                  </a:lnTo>
                  <a:lnTo>
                    <a:pt x="190" y="81"/>
                  </a:lnTo>
                  <a:lnTo>
                    <a:pt x="190" y="86"/>
                  </a:lnTo>
                  <a:lnTo>
                    <a:pt x="190" y="86"/>
                  </a:lnTo>
                  <a:lnTo>
                    <a:pt x="190" y="86"/>
                  </a:lnTo>
                  <a:lnTo>
                    <a:pt x="190" y="90"/>
                  </a:lnTo>
                  <a:lnTo>
                    <a:pt x="190" y="90"/>
                  </a:lnTo>
                  <a:lnTo>
                    <a:pt x="190" y="90"/>
                  </a:lnTo>
                  <a:lnTo>
                    <a:pt x="190" y="95"/>
                  </a:lnTo>
                  <a:lnTo>
                    <a:pt x="190" y="95"/>
                  </a:lnTo>
                  <a:lnTo>
                    <a:pt x="190" y="95"/>
                  </a:lnTo>
                  <a:lnTo>
                    <a:pt x="190" y="99"/>
                  </a:lnTo>
                  <a:lnTo>
                    <a:pt x="190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90" y="99"/>
                  </a:lnTo>
                  <a:lnTo>
                    <a:pt x="190" y="104"/>
                  </a:lnTo>
                  <a:lnTo>
                    <a:pt x="190" y="104"/>
                  </a:lnTo>
                  <a:lnTo>
                    <a:pt x="190" y="104"/>
                  </a:lnTo>
                  <a:lnTo>
                    <a:pt x="186" y="104"/>
                  </a:lnTo>
                  <a:lnTo>
                    <a:pt x="190" y="104"/>
                  </a:lnTo>
                  <a:lnTo>
                    <a:pt x="190" y="104"/>
                  </a:lnTo>
                  <a:lnTo>
                    <a:pt x="190" y="104"/>
                  </a:lnTo>
                  <a:lnTo>
                    <a:pt x="190" y="108"/>
                  </a:lnTo>
                  <a:lnTo>
                    <a:pt x="190" y="108"/>
                  </a:lnTo>
                  <a:lnTo>
                    <a:pt x="190" y="108"/>
                  </a:lnTo>
                  <a:lnTo>
                    <a:pt x="190" y="108"/>
                  </a:lnTo>
                  <a:lnTo>
                    <a:pt x="190" y="108"/>
                  </a:lnTo>
                  <a:lnTo>
                    <a:pt x="195" y="108"/>
                  </a:lnTo>
                  <a:lnTo>
                    <a:pt x="195" y="108"/>
                  </a:lnTo>
                  <a:lnTo>
                    <a:pt x="195" y="108"/>
                  </a:lnTo>
                  <a:lnTo>
                    <a:pt x="190" y="108"/>
                  </a:lnTo>
                  <a:lnTo>
                    <a:pt x="190" y="108"/>
                  </a:lnTo>
                  <a:lnTo>
                    <a:pt x="186" y="113"/>
                  </a:lnTo>
                  <a:lnTo>
                    <a:pt x="177" y="113"/>
                  </a:lnTo>
                  <a:lnTo>
                    <a:pt x="177" y="113"/>
                  </a:lnTo>
                  <a:lnTo>
                    <a:pt x="177" y="117"/>
                  </a:lnTo>
                  <a:lnTo>
                    <a:pt x="172" y="117"/>
                  </a:lnTo>
                  <a:lnTo>
                    <a:pt x="168" y="117"/>
                  </a:lnTo>
                  <a:lnTo>
                    <a:pt x="168" y="117"/>
                  </a:lnTo>
                  <a:lnTo>
                    <a:pt x="168" y="117"/>
                  </a:lnTo>
                  <a:lnTo>
                    <a:pt x="163" y="122"/>
                  </a:lnTo>
                  <a:lnTo>
                    <a:pt x="159" y="122"/>
                  </a:lnTo>
                  <a:lnTo>
                    <a:pt x="154" y="122"/>
                  </a:lnTo>
                  <a:lnTo>
                    <a:pt x="150" y="122"/>
                  </a:lnTo>
                  <a:lnTo>
                    <a:pt x="150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31"/>
                  </a:lnTo>
                  <a:lnTo>
                    <a:pt x="145" y="131"/>
                  </a:lnTo>
                  <a:lnTo>
                    <a:pt x="145" y="131"/>
                  </a:lnTo>
                  <a:lnTo>
                    <a:pt x="145" y="135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1" y="140"/>
                  </a:lnTo>
                  <a:lnTo>
                    <a:pt x="136" y="140"/>
                  </a:lnTo>
                  <a:lnTo>
                    <a:pt x="131" y="140"/>
                  </a:lnTo>
                  <a:lnTo>
                    <a:pt x="127" y="140"/>
                  </a:lnTo>
                  <a:lnTo>
                    <a:pt x="122" y="144"/>
                  </a:lnTo>
                  <a:lnTo>
                    <a:pt x="122" y="144"/>
                  </a:lnTo>
                  <a:lnTo>
                    <a:pt x="118" y="144"/>
                  </a:lnTo>
                  <a:lnTo>
                    <a:pt x="118" y="144"/>
                  </a:lnTo>
                  <a:lnTo>
                    <a:pt x="118" y="149"/>
                  </a:lnTo>
                  <a:lnTo>
                    <a:pt x="118" y="149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09" y="158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0" y="167"/>
                  </a:lnTo>
                  <a:lnTo>
                    <a:pt x="95" y="167"/>
                  </a:lnTo>
                  <a:lnTo>
                    <a:pt x="95" y="172"/>
                  </a:lnTo>
                  <a:lnTo>
                    <a:pt x="91" y="176"/>
                  </a:lnTo>
                  <a:lnTo>
                    <a:pt x="86" y="181"/>
                  </a:lnTo>
                  <a:lnTo>
                    <a:pt x="82" y="185"/>
                  </a:lnTo>
                  <a:lnTo>
                    <a:pt x="77" y="185"/>
                  </a:lnTo>
                  <a:lnTo>
                    <a:pt x="73" y="181"/>
                  </a:lnTo>
                  <a:lnTo>
                    <a:pt x="73" y="181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64" y="181"/>
                  </a:lnTo>
                  <a:lnTo>
                    <a:pt x="64" y="181"/>
                  </a:lnTo>
                  <a:lnTo>
                    <a:pt x="59" y="181"/>
                  </a:lnTo>
                  <a:lnTo>
                    <a:pt x="59" y="181"/>
                  </a:lnTo>
                  <a:lnTo>
                    <a:pt x="55" y="181"/>
                  </a:lnTo>
                  <a:lnTo>
                    <a:pt x="55" y="176"/>
                  </a:lnTo>
                  <a:lnTo>
                    <a:pt x="50" y="176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1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2" y="176"/>
                  </a:lnTo>
                  <a:lnTo>
                    <a:pt x="28" y="176"/>
                  </a:lnTo>
                  <a:lnTo>
                    <a:pt x="23" y="176"/>
                  </a:lnTo>
                  <a:lnTo>
                    <a:pt x="19" y="172"/>
                  </a:lnTo>
                  <a:lnTo>
                    <a:pt x="19" y="167"/>
                  </a:lnTo>
                  <a:lnTo>
                    <a:pt x="14" y="167"/>
                  </a:lnTo>
                  <a:lnTo>
                    <a:pt x="10" y="162"/>
                  </a:lnTo>
                  <a:lnTo>
                    <a:pt x="10" y="158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0" y="149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0" y="135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117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5" y="90"/>
                  </a:lnTo>
                  <a:lnTo>
                    <a:pt x="10" y="90"/>
                  </a:lnTo>
                  <a:lnTo>
                    <a:pt x="14" y="90"/>
                  </a:lnTo>
                  <a:lnTo>
                    <a:pt x="19" y="90"/>
                  </a:lnTo>
                  <a:lnTo>
                    <a:pt x="23" y="90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7"/>
                  </a:lnTo>
                  <a:lnTo>
                    <a:pt x="37" y="77"/>
                  </a:lnTo>
                  <a:lnTo>
                    <a:pt x="37" y="72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4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1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5" y="58"/>
                  </a:lnTo>
                  <a:lnTo>
                    <a:pt x="55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8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7" y="68"/>
                  </a:lnTo>
                  <a:lnTo>
                    <a:pt x="77" y="68"/>
                  </a:lnTo>
                  <a:lnTo>
                    <a:pt x="82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91" y="68"/>
                  </a:lnTo>
                  <a:lnTo>
                    <a:pt x="91" y="63"/>
                  </a:lnTo>
                  <a:lnTo>
                    <a:pt x="91" y="63"/>
                  </a:lnTo>
                  <a:lnTo>
                    <a:pt x="91" y="63"/>
                  </a:lnTo>
                  <a:lnTo>
                    <a:pt x="91" y="63"/>
                  </a:lnTo>
                  <a:lnTo>
                    <a:pt x="91" y="63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7"/>
                  </a:lnTo>
                  <a:lnTo>
                    <a:pt x="100" y="77"/>
                  </a:lnTo>
                  <a:lnTo>
                    <a:pt x="104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90"/>
                  </a:lnTo>
                  <a:lnTo>
                    <a:pt x="122" y="90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7" y="95"/>
                  </a:lnTo>
                  <a:lnTo>
                    <a:pt x="127" y="95"/>
                  </a:lnTo>
                  <a:lnTo>
                    <a:pt x="127" y="95"/>
                  </a:lnTo>
                  <a:lnTo>
                    <a:pt x="131" y="95"/>
                  </a:lnTo>
                  <a:lnTo>
                    <a:pt x="131" y="95"/>
                  </a:lnTo>
                  <a:lnTo>
                    <a:pt x="131" y="95"/>
                  </a:lnTo>
                  <a:lnTo>
                    <a:pt x="131" y="95"/>
                  </a:lnTo>
                  <a:lnTo>
                    <a:pt x="136" y="95"/>
                  </a:lnTo>
                  <a:lnTo>
                    <a:pt x="136" y="95"/>
                  </a:lnTo>
                  <a:lnTo>
                    <a:pt x="136" y="95"/>
                  </a:lnTo>
                  <a:lnTo>
                    <a:pt x="136" y="99"/>
                  </a:lnTo>
                  <a:lnTo>
                    <a:pt x="136" y="99"/>
                  </a:lnTo>
                  <a:lnTo>
                    <a:pt x="136" y="95"/>
                  </a:lnTo>
                  <a:lnTo>
                    <a:pt x="136" y="95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86"/>
                  </a:lnTo>
                  <a:lnTo>
                    <a:pt x="136" y="81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27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2"/>
                  </a:lnTo>
                  <a:lnTo>
                    <a:pt x="118" y="72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3" y="68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3" y="54"/>
                  </a:lnTo>
                  <a:lnTo>
                    <a:pt x="118" y="49"/>
                  </a:lnTo>
                  <a:lnTo>
                    <a:pt x="118" y="49"/>
                  </a:lnTo>
                  <a:lnTo>
                    <a:pt x="118" y="45"/>
                  </a:lnTo>
                  <a:lnTo>
                    <a:pt x="118" y="40"/>
                  </a:lnTo>
                  <a:lnTo>
                    <a:pt x="118" y="40"/>
                  </a:lnTo>
                  <a:lnTo>
                    <a:pt x="118" y="36"/>
                  </a:lnTo>
                  <a:lnTo>
                    <a:pt x="118" y="36"/>
                  </a:lnTo>
                  <a:lnTo>
                    <a:pt x="118" y="31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2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18" y="18"/>
                  </a:lnTo>
                  <a:lnTo>
                    <a:pt x="118" y="13"/>
                  </a:lnTo>
                  <a:lnTo>
                    <a:pt x="118" y="13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7" y="4"/>
                  </a:lnTo>
                  <a:lnTo>
                    <a:pt x="127" y="4"/>
                  </a:lnTo>
                  <a:lnTo>
                    <a:pt x="131" y="0"/>
                  </a:lnTo>
                  <a:lnTo>
                    <a:pt x="141" y="0"/>
                  </a:lnTo>
                  <a:lnTo>
                    <a:pt x="145" y="0"/>
                  </a:lnTo>
                  <a:lnTo>
                    <a:pt x="150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59" y="0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2" name="Freeform 179">
              <a:extLst>
                <a:ext uri="{FF2B5EF4-FFF2-40B4-BE49-F238E27FC236}">
                  <a16:creationId xmlns:a16="http://schemas.microsoft.com/office/drawing/2014/main" id="{8F1F5F51-0345-0D13-6706-1FADB0BC9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1" y="3419476"/>
              <a:ext cx="214313" cy="200025"/>
            </a:xfrm>
            <a:custGeom>
              <a:avLst/>
              <a:gdLst>
                <a:gd name="T0" fmla="*/ 126 w 135"/>
                <a:gd name="T1" fmla="*/ 18 h 126"/>
                <a:gd name="T2" fmla="*/ 131 w 135"/>
                <a:gd name="T3" fmla="*/ 18 h 126"/>
                <a:gd name="T4" fmla="*/ 131 w 135"/>
                <a:gd name="T5" fmla="*/ 22 h 126"/>
                <a:gd name="T6" fmla="*/ 135 w 135"/>
                <a:gd name="T7" fmla="*/ 32 h 126"/>
                <a:gd name="T8" fmla="*/ 131 w 135"/>
                <a:gd name="T9" fmla="*/ 45 h 126"/>
                <a:gd name="T10" fmla="*/ 135 w 135"/>
                <a:gd name="T11" fmla="*/ 50 h 126"/>
                <a:gd name="T12" fmla="*/ 131 w 135"/>
                <a:gd name="T13" fmla="*/ 54 h 126"/>
                <a:gd name="T14" fmla="*/ 126 w 135"/>
                <a:gd name="T15" fmla="*/ 59 h 126"/>
                <a:gd name="T16" fmla="*/ 126 w 135"/>
                <a:gd name="T17" fmla="*/ 63 h 126"/>
                <a:gd name="T18" fmla="*/ 131 w 135"/>
                <a:gd name="T19" fmla="*/ 63 h 126"/>
                <a:gd name="T20" fmla="*/ 126 w 135"/>
                <a:gd name="T21" fmla="*/ 68 h 126"/>
                <a:gd name="T22" fmla="*/ 131 w 135"/>
                <a:gd name="T23" fmla="*/ 77 h 126"/>
                <a:gd name="T24" fmla="*/ 131 w 135"/>
                <a:gd name="T25" fmla="*/ 81 h 126"/>
                <a:gd name="T26" fmla="*/ 126 w 135"/>
                <a:gd name="T27" fmla="*/ 90 h 126"/>
                <a:gd name="T28" fmla="*/ 122 w 135"/>
                <a:gd name="T29" fmla="*/ 95 h 126"/>
                <a:gd name="T30" fmla="*/ 117 w 135"/>
                <a:gd name="T31" fmla="*/ 104 h 126"/>
                <a:gd name="T32" fmla="*/ 122 w 135"/>
                <a:gd name="T33" fmla="*/ 104 h 126"/>
                <a:gd name="T34" fmla="*/ 113 w 135"/>
                <a:gd name="T35" fmla="*/ 117 h 126"/>
                <a:gd name="T36" fmla="*/ 104 w 135"/>
                <a:gd name="T37" fmla="*/ 122 h 126"/>
                <a:gd name="T38" fmla="*/ 95 w 135"/>
                <a:gd name="T39" fmla="*/ 122 h 126"/>
                <a:gd name="T40" fmla="*/ 86 w 135"/>
                <a:gd name="T41" fmla="*/ 126 h 126"/>
                <a:gd name="T42" fmla="*/ 72 w 135"/>
                <a:gd name="T43" fmla="*/ 122 h 126"/>
                <a:gd name="T44" fmla="*/ 67 w 135"/>
                <a:gd name="T45" fmla="*/ 122 h 126"/>
                <a:gd name="T46" fmla="*/ 63 w 135"/>
                <a:gd name="T47" fmla="*/ 117 h 126"/>
                <a:gd name="T48" fmla="*/ 63 w 135"/>
                <a:gd name="T49" fmla="*/ 117 h 126"/>
                <a:gd name="T50" fmla="*/ 63 w 135"/>
                <a:gd name="T51" fmla="*/ 113 h 126"/>
                <a:gd name="T52" fmla="*/ 54 w 135"/>
                <a:gd name="T53" fmla="*/ 113 h 126"/>
                <a:gd name="T54" fmla="*/ 45 w 135"/>
                <a:gd name="T55" fmla="*/ 108 h 126"/>
                <a:gd name="T56" fmla="*/ 45 w 135"/>
                <a:gd name="T57" fmla="*/ 104 h 126"/>
                <a:gd name="T58" fmla="*/ 40 w 135"/>
                <a:gd name="T59" fmla="*/ 99 h 126"/>
                <a:gd name="T60" fmla="*/ 40 w 135"/>
                <a:gd name="T61" fmla="*/ 95 h 126"/>
                <a:gd name="T62" fmla="*/ 40 w 135"/>
                <a:gd name="T63" fmla="*/ 90 h 126"/>
                <a:gd name="T64" fmla="*/ 36 w 135"/>
                <a:gd name="T65" fmla="*/ 90 h 126"/>
                <a:gd name="T66" fmla="*/ 31 w 135"/>
                <a:gd name="T67" fmla="*/ 81 h 126"/>
                <a:gd name="T68" fmla="*/ 27 w 135"/>
                <a:gd name="T69" fmla="*/ 81 h 126"/>
                <a:gd name="T70" fmla="*/ 18 w 135"/>
                <a:gd name="T71" fmla="*/ 72 h 126"/>
                <a:gd name="T72" fmla="*/ 13 w 135"/>
                <a:gd name="T73" fmla="*/ 63 h 126"/>
                <a:gd name="T74" fmla="*/ 9 w 135"/>
                <a:gd name="T75" fmla="*/ 59 h 126"/>
                <a:gd name="T76" fmla="*/ 4 w 135"/>
                <a:gd name="T77" fmla="*/ 50 h 126"/>
                <a:gd name="T78" fmla="*/ 4 w 135"/>
                <a:gd name="T79" fmla="*/ 45 h 126"/>
                <a:gd name="T80" fmla="*/ 0 w 135"/>
                <a:gd name="T81" fmla="*/ 41 h 126"/>
                <a:gd name="T82" fmla="*/ 0 w 135"/>
                <a:gd name="T83" fmla="*/ 41 h 126"/>
                <a:gd name="T84" fmla="*/ 9 w 135"/>
                <a:gd name="T85" fmla="*/ 41 h 126"/>
                <a:gd name="T86" fmla="*/ 13 w 135"/>
                <a:gd name="T87" fmla="*/ 41 h 126"/>
                <a:gd name="T88" fmla="*/ 22 w 135"/>
                <a:gd name="T89" fmla="*/ 45 h 126"/>
                <a:gd name="T90" fmla="*/ 36 w 135"/>
                <a:gd name="T91" fmla="*/ 36 h 126"/>
                <a:gd name="T92" fmla="*/ 45 w 135"/>
                <a:gd name="T93" fmla="*/ 27 h 126"/>
                <a:gd name="T94" fmla="*/ 54 w 135"/>
                <a:gd name="T95" fmla="*/ 18 h 126"/>
                <a:gd name="T96" fmla="*/ 63 w 135"/>
                <a:gd name="T97" fmla="*/ 13 h 126"/>
                <a:gd name="T98" fmla="*/ 63 w 135"/>
                <a:gd name="T99" fmla="*/ 4 h 126"/>
                <a:gd name="T100" fmla="*/ 67 w 135"/>
                <a:gd name="T101" fmla="*/ 4 h 126"/>
                <a:gd name="T102" fmla="*/ 81 w 135"/>
                <a:gd name="T103" fmla="*/ 0 h 126"/>
                <a:gd name="T104" fmla="*/ 90 w 135"/>
                <a:gd name="T105" fmla="*/ 0 h 126"/>
                <a:gd name="T106" fmla="*/ 90 w 135"/>
                <a:gd name="T107" fmla="*/ 4 h 126"/>
                <a:gd name="T108" fmla="*/ 104 w 135"/>
                <a:gd name="T109" fmla="*/ 4 h 126"/>
                <a:gd name="T110" fmla="*/ 113 w 135"/>
                <a:gd name="T111" fmla="*/ 9 h 126"/>
                <a:gd name="T112" fmla="*/ 126 w 135"/>
                <a:gd name="T113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" h="126">
                  <a:moveTo>
                    <a:pt x="126" y="13"/>
                  </a:moveTo>
                  <a:lnTo>
                    <a:pt x="126" y="13"/>
                  </a:lnTo>
                  <a:lnTo>
                    <a:pt x="126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1" y="22"/>
                  </a:lnTo>
                  <a:lnTo>
                    <a:pt x="131" y="27"/>
                  </a:lnTo>
                  <a:lnTo>
                    <a:pt x="135" y="27"/>
                  </a:lnTo>
                  <a:lnTo>
                    <a:pt x="135" y="32"/>
                  </a:lnTo>
                  <a:lnTo>
                    <a:pt x="131" y="41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50"/>
                  </a:lnTo>
                  <a:lnTo>
                    <a:pt x="135" y="50"/>
                  </a:lnTo>
                  <a:lnTo>
                    <a:pt x="135" y="50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8"/>
                  </a:lnTo>
                  <a:lnTo>
                    <a:pt x="126" y="68"/>
                  </a:lnTo>
                  <a:lnTo>
                    <a:pt x="131" y="72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81"/>
                  </a:lnTo>
                  <a:lnTo>
                    <a:pt x="131" y="81"/>
                  </a:lnTo>
                  <a:lnTo>
                    <a:pt x="131" y="86"/>
                  </a:lnTo>
                  <a:lnTo>
                    <a:pt x="126" y="86"/>
                  </a:lnTo>
                  <a:lnTo>
                    <a:pt x="126" y="90"/>
                  </a:lnTo>
                  <a:lnTo>
                    <a:pt x="122" y="90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2" y="95"/>
                  </a:lnTo>
                  <a:lnTo>
                    <a:pt x="122" y="99"/>
                  </a:lnTo>
                  <a:lnTo>
                    <a:pt x="117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22" y="104"/>
                  </a:lnTo>
                  <a:lnTo>
                    <a:pt x="117" y="108"/>
                  </a:lnTo>
                  <a:lnTo>
                    <a:pt x="113" y="113"/>
                  </a:lnTo>
                  <a:lnTo>
                    <a:pt x="113" y="117"/>
                  </a:lnTo>
                  <a:lnTo>
                    <a:pt x="108" y="117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0" y="122"/>
                  </a:lnTo>
                  <a:lnTo>
                    <a:pt x="86" y="126"/>
                  </a:lnTo>
                  <a:lnTo>
                    <a:pt x="81" y="122"/>
                  </a:lnTo>
                  <a:lnTo>
                    <a:pt x="76" y="122"/>
                  </a:lnTo>
                  <a:lnTo>
                    <a:pt x="72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58" y="113"/>
                  </a:lnTo>
                  <a:lnTo>
                    <a:pt x="58" y="113"/>
                  </a:lnTo>
                  <a:lnTo>
                    <a:pt x="54" y="113"/>
                  </a:lnTo>
                  <a:lnTo>
                    <a:pt x="49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0" y="99"/>
                  </a:lnTo>
                  <a:lnTo>
                    <a:pt x="40" y="99"/>
                  </a:lnTo>
                  <a:lnTo>
                    <a:pt x="40" y="99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86"/>
                  </a:lnTo>
                  <a:lnTo>
                    <a:pt x="31" y="86"/>
                  </a:lnTo>
                  <a:lnTo>
                    <a:pt x="31" y="81"/>
                  </a:lnTo>
                  <a:lnTo>
                    <a:pt x="31" y="81"/>
                  </a:lnTo>
                  <a:lnTo>
                    <a:pt x="31" y="81"/>
                  </a:lnTo>
                  <a:lnTo>
                    <a:pt x="27" y="81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8" y="72"/>
                  </a:lnTo>
                  <a:lnTo>
                    <a:pt x="13" y="72"/>
                  </a:lnTo>
                  <a:lnTo>
                    <a:pt x="13" y="68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3" y="59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22" y="45"/>
                  </a:lnTo>
                  <a:lnTo>
                    <a:pt x="27" y="45"/>
                  </a:lnTo>
                  <a:lnTo>
                    <a:pt x="31" y="41"/>
                  </a:lnTo>
                  <a:lnTo>
                    <a:pt x="36" y="36"/>
                  </a:lnTo>
                  <a:lnTo>
                    <a:pt x="40" y="32"/>
                  </a:lnTo>
                  <a:lnTo>
                    <a:pt x="40" y="27"/>
                  </a:lnTo>
                  <a:lnTo>
                    <a:pt x="45" y="27"/>
                  </a:lnTo>
                  <a:lnTo>
                    <a:pt x="49" y="22"/>
                  </a:lnTo>
                  <a:lnTo>
                    <a:pt x="49" y="18"/>
                  </a:lnTo>
                  <a:lnTo>
                    <a:pt x="54" y="18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5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8" y="9"/>
                  </a:lnTo>
                  <a:lnTo>
                    <a:pt x="108" y="9"/>
                  </a:lnTo>
                  <a:lnTo>
                    <a:pt x="113" y="9"/>
                  </a:lnTo>
                  <a:lnTo>
                    <a:pt x="117" y="13"/>
                  </a:lnTo>
                  <a:lnTo>
                    <a:pt x="122" y="13"/>
                  </a:lnTo>
                  <a:lnTo>
                    <a:pt x="126" y="1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3" name="Freeform 180">
              <a:extLst>
                <a:ext uri="{FF2B5EF4-FFF2-40B4-BE49-F238E27FC236}">
                  <a16:creationId xmlns:a16="http://schemas.microsoft.com/office/drawing/2014/main" id="{AA8B2C73-9CEE-CD70-1C2F-E5408EC1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6" y="18621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4" name="Freeform 181">
              <a:extLst>
                <a:ext uri="{FF2B5EF4-FFF2-40B4-BE49-F238E27FC236}">
                  <a16:creationId xmlns:a16="http://schemas.microsoft.com/office/drawing/2014/main" id="{BEF74413-096A-1DEF-74ED-74318FD42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6" y="18621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5" name="Freeform 182">
              <a:extLst>
                <a:ext uri="{FF2B5EF4-FFF2-40B4-BE49-F238E27FC236}">
                  <a16:creationId xmlns:a16="http://schemas.microsoft.com/office/drawing/2014/main" id="{813D461A-7261-CB58-BA51-C76858AAC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1" y="1854201"/>
              <a:ext cx="6350" cy="7938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0 h 5"/>
                <a:gd name="T6" fmla="*/ 0 w 4"/>
                <a:gd name="T7" fmla="*/ 5 h 5"/>
                <a:gd name="T8" fmla="*/ 0 w 4"/>
                <a:gd name="T9" fmla="*/ 0 h 5"/>
                <a:gd name="T10" fmla="*/ 0 w 4"/>
                <a:gd name="T11" fmla="*/ 0 h 5"/>
                <a:gd name="T12" fmla="*/ 0 w 4"/>
                <a:gd name="T13" fmla="*/ 0 h 5"/>
                <a:gd name="T14" fmla="*/ 0 w 4"/>
                <a:gd name="T15" fmla="*/ 0 h 5"/>
                <a:gd name="T16" fmla="*/ 0 w 4"/>
                <a:gd name="T17" fmla="*/ 0 h 5"/>
                <a:gd name="T18" fmla="*/ 4 w 4"/>
                <a:gd name="T19" fmla="*/ 0 h 5"/>
                <a:gd name="T20" fmla="*/ 4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6" name="Freeform 183">
              <a:extLst>
                <a:ext uri="{FF2B5EF4-FFF2-40B4-BE49-F238E27FC236}">
                  <a16:creationId xmlns:a16="http://schemas.microsoft.com/office/drawing/2014/main" id="{EBCE7663-C492-9906-43CF-276D07063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1" y="1854201"/>
              <a:ext cx="6350" cy="7938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0 h 5"/>
                <a:gd name="T6" fmla="*/ 0 w 4"/>
                <a:gd name="T7" fmla="*/ 5 h 5"/>
                <a:gd name="T8" fmla="*/ 0 w 4"/>
                <a:gd name="T9" fmla="*/ 0 h 5"/>
                <a:gd name="T10" fmla="*/ 0 w 4"/>
                <a:gd name="T11" fmla="*/ 0 h 5"/>
                <a:gd name="T12" fmla="*/ 0 w 4"/>
                <a:gd name="T13" fmla="*/ 0 h 5"/>
                <a:gd name="T14" fmla="*/ 0 w 4"/>
                <a:gd name="T15" fmla="*/ 0 h 5"/>
                <a:gd name="T16" fmla="*/ 0 w 4"/>
                <a:gd name="T17" fmla="*/ 0 h 5"/>
                <a:gd name="T18" fmla="*/ 4 w 4"/>
                <a:gd name="T19" fmla="*/ 0 h 5"/>
                <a:gd name="T20" fmla="*/ 4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7" name="Freeform 184">
              <a:extLst>
                <a:ext uri="{FF2B5EF4-FFF2-40B4-BE49-F238E27FC236}">
                  <a16:creationId xmlns:a16="http://schemas.microsoft.com/office/drawing/2014/main" id="{51B551C9-E842-6D07-248A-4A8E93020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54201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5 w 5"/>
                <a:gd name="T4" fmla="*/ 0 w 5"/>
                <a:gd name="T5" fmla="*/ 0 w 5"/>
                <a:gd name="T6" fmla="*/ 0 w 5"/>
                <a:gd name="T7" fmla="*/ 0 w 5"/>
                <a:gd name="T8" fmla="*/ 5 w 5"/>
                <a:gd name="T9" fmla="*/ 5 w 5"/>
                <a:gd name="T10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8" name="Freeform 185">
              <a:extLst>
                <a:ext uri="{FF2B5EF4-FFF2-40B4-BE49-F238E27FC236}">
                  <a16:creationId xmlns:a16="http://schemas.microsoft.com/office/drawing/2014/main" id="{83446B4E-E556-E9E1-36C5-F39FC364D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54201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5 w 5"/>
                <a:gd name="T4" fmla="*/ 0 w 5"/>
                <a:gd name="T5" fmla="*/ 0 w 5"/>
                <a:gd name="T6" fmla="*/ 0 w 5"/>
                <a:gd name="T7" fmla="*/ 0 w 5"/>
                <a:gd name="T8" fmla="*/ 5 w 5"/>
                <a:gd name="T9" fmla="*/ 5 w 5"/>
                <a:gd name="T10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59" name="Freeform 186">
              <a:extLst>
                <a:ext uri="{FF2B5EF4-FFF2-40B4-BE49-F238E27FC236}">
                  <a16:creationId xmlns:a16="http://schemas.microsoft.com/office/drawing/2014/main" id="{D7F11EFC-C3C4-6F6B-BD0C-5F3FDA325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1847851"/>
              <a:ext cx="6350" cy="6350"/>
            </a:xfrm>
            <a:custGeom>
              <a:avLst/>
              <a:gdLst>
                <a:gd name="T0" fmla="*/ 4 w 4"/>
                <a:gd name="T1" fmla="*/ 4 h 4"/>
                <a:gd name="T2" fmla="*/ 4 w 4"/>
                <a:gd name="T3" fmla="*/ 4 h 4"/>
                <a:gd name="T4" fmla="*/ 4 w 4"/>
                <a:gd name="T5" fmla="*/ 4 h 4"/>
                <a:gd name="T6" fmla="*/ 0 w 4"/>
                <a:gd name="T7" fmla="*/ 4 h 4"/>
                <a:gd name="T8" fmla="*/ 0 w 4"/>
                <a:gd name="T9" fmla="*/ 4 h 4"/>
                <a:gd name="T10" fmla="*/ 0 w 4"/>
                <a:gd name="T11" fmla="*/ 0 h 4"/>
                <a:gd name="T12" fmla="*/ 4 w 4"/>
                <a:gd name="T13" fmla="*/ 4 h 4"/>
                <a:gd name="T14" fmla="*/ 4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0" name="Freeform 187">
              <a:extLst>
                <a:ext uri="{FF2B5EF4-FFF2-40B4-BE49-F238E27FC236}">
                  <a16:creationId xmlns:a16="http://schemas.microsoft.com/office/drawing/2014/main" id="{65D0B3E2-EC77-68E1-8A24-C6C843EFA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1847851"/>
              <a:ext cx="6350" cy="6350"/>
            </a:xfrm>
            <a:custGeom>
              <a:avLst/>
              <a:gdLst>
                <a:gd name="T0" fmla="*/ 4 w 4"/>
                <a:gd name="T1" fmla="*/ 4 h 4"/>
                <a:gd name="T2" fmla="*/ 4 w 4"/>
                <a:gd name="T3" fmla="*/ 4 h 4"/>
                <a:gd name="T4" fmla="*/ 4 w 4"/>
                <a:gd name="T5" fmla="*/ 4 h 4"/>
                <a:gd name="T6" fmla="*/ 0 w 4"/>
                <a:gd name="T7" fmla="*/ 4 h 4"/>
                <a:gd name="T8" fmla="*/ 0 w 4"/>
                <a:gd name="T9" fmla="*/ 4 h 4"/>
                <a:gd name="T10" fmla="*/ 0 w 4"/>
                <a:gd name="T11" fmla="*/ 0 h 4"/>
                <a:gd name="T12" fmla="*/ 4 w 4"/>
                <a:gd name="T13" fmla="*/ 4 h 4"/>
                <a:gd name="T14" fmla="*/ 4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1" name="Freeform 188">
              <a:extLst>
                <a:ext uri="{FF2B5EF4-FFF2-40B4-BE49-F238E27FC236}">
                  <a16:creationId xmlns:a16="http://schemas.microsoft.com/office/drawing/2014/main" id="{0B11E306-6C73-98F6-9197-890D8DBFA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063" y="1847851"/>
              <a:ext cx="6350" cy="6350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0 w 4"/>
                <a:gd name="T7" fmla="*/ 0 h 4"/>
                <a:gd name="T8" fmla="*/ 0 w 4"/>
                <a:gd name="T9" fmla="*/ 0 h 4"/>
                <a:gd name="T10" fmla="*/ 0 w 4"/>
                <a:gd name="T11" fmla="*/ 0 h 4"/>
                <a:gd name="T12" fmla="*/ 0 w 4"/>
                <a:gd name="T13" fmla="*/ 0 h 4"/>
                <a:gd name="T14" fmla="*/ 4 w 4"/>
                <a:gd name="T15" fmla="*/ 0 h 4"/>
                <a:gd name="T16" fmla="*/ 4 w 4"/>
                <a:gd name="T17" fmla="*/ 0 h 4"/>
                <a:gd name="T18" fmla="*/ 4 w 4"/>
                <a:gd name="T19" fmla="*/ 0 h 4"/>
                <a:gd name="T20" fmla="*/ 4 w 4"/>
                <a:gd name="T21" fmla="*/ 0 h 4"/>
                <a:gd name="T22" fmla="*/ 0 w 4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2" name="Freeform 189">
              <a:extLst>
                <a:ext uri="{FF2B5EF4-FFF2-40B4-BE49-F238E27FC236}">
                  <a16:creationId xmlns:a16="http://schemas.microsoft.com/office/drawing/2014/main" id="{1CA54911-40E3-8A7B-0F86-2660B970E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063" y="1847851"/>
              <a:ext cx="6350" cy="6350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0 w 4"/>
                <a:gd name="T7" fmla="*/ 0 h 4"/>
                <a:gd name="T8" fmla="*/ 0 w 4"/>
                <a:gd name="T9" fmla="*/ 0 h 4"/>
                <a:gd name="T10" fmla="*/ 0 w 4"/>
                <a:gd name="T11" fmla="*/ 0 h 4"/>
                <a:gd name="T12" fmla="*/ 0 w 4"/>
                <a:gd name="T13" fmla="*/ 0 h 4"/>
                <a:gd name="T14" fmla="*/ 4 w 4"/>
                <a:gd name="T15" fmla="*/ 0 h 4"/>
                <a:gd name="T16" fmla="*/ 4 w 4"/>
                <a:gd name="T17" fmla="*/ 0 h 4"/>
                <a:gd name="T18" fmla="*/ 4 w 4"/>
                <a:gd name="T19" fmla="*/ 0 h 4"/>
                <a:gd name="T20" fmla="*/ 4 w 4"/>
                <a:gd name="T21" fmla="*/ 0 h 4"/>
                <a:gd name="T22" fmla="*/ 0 w 4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3" name="Freeform 190">
              <a:extLst>
                <a:ext uri="{FF2B5EF4-FFF2-40B4-BE49-F238E27FC236}">
                  <a16:creationId xmlns:a16="http://schemas.microsoft.com/office/drawing/2014/main" id="{A2E0A556-3CD2-3F1F-ADE9-4C313C37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8" y="1847851"/>
              <a:ext cx="6350" cy="0"/>
            </a:xfrm>
            <a:custGeom>
              <a:avLst/>
              <a:gdLst>
                <a:gd name="T0" fmla="*/ 0 w 4"/>
                <a:gd name="T1" fmla="*/ 0 w 4"/>
                <a:gd name="T2" fmla="*/ 0 w 4"/>
                <a:gd name="T3" fmla="*/ 0 w 4"/>
                <a:gd name="T4" fmla="*/ 0 w 4"/>
                <a:gd name="T5" fmla="*/ 0 w 4"/>
                <a:gd name="T6" fmla="*/ 0 w 4"/>
                <a:gd name="T7" fmla="*/ 4 w 4"/>
                <a:gd name="T8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4" name="Freeform 191">
              <a:extLst>
                <a:ext uri="{FF2B5EF4-FFF2-40B4-BE49-F238E27FC236}">
                  <a16:creationId xmlns:a16="http://schemas.microsoft.com/office/drawing/2014/main" id="{6C41EB6C-19AA-D4BA-B85B-3F2FCD714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8" y="1847851"/>
              <a:ext cx="6350" cy="0"/>
            </a:xfrm>
            <a:custGeom>
              <a:avLst/>
              <a:gdLst>
                <a:gd name="T0" fmla="*/ 0 w 4"/>
                <a:gd name="T1" fmla="*/ 0 w 4"/>
                <a:gd name="T2" fmla="*/ 0 w 4"/>
                <a:gd name="T3" fmla="*/ 0 w 4"/>
                <a:gd name="T4" fmla="*/ 0 w 4"/>
                <a:gd name="T5" fmla="*/ 0 w 4"/>
                <a:gd name="T6" fmla="*/ 0 w 4"/>
                <a:gd name="T7" fmla="*/ 4 w 4"/>
                <a:gd name="T8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5" name="Freeform 192">
              <a:extLst>
                <a:ext uri="{FF2B5EF4-FFF2-40B4-BE49-F238E27FC236}">
                  <a16:creationId xmlns:a16="http://schemas.microsoft.com/office/drawing/2014/main" id="{516CEE60-4735-1D52-1BA7-EAEC69387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1839914"/>
              <a:ext cx="0" cy="7938"/>
            </a:xfrm>
            <a:custGeom>
              <a:avLst/>
              <a:gdLst>
                <a:gd name="T0" fmla="*/ 0 h 5"/>
                <a:gd name="T1" fmla="*/ 0 h 5"/>
                <a:gd name="T2" fmla="*/ 5 h 5"/>
                <a:gd name="T3" fmla="*/ 5 h 5"/>
                <a:gd name="T4" fmla="*/ 0 h 5"/>
                <a:gd name="T5" fmla="*/ 0 h 5"/>
                <a:gd name="T6" fmla="*/ 0 h 5"/>
                <a:gd name="T7" fmla="*/ 0 h 5"/>
                <a:gd name="T8" fmla="*/ 0 h 5"/>
                <a:gd name="T9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6" name="Freeform 193">
              <a:extLst>
                <a:ext uri="{FF2B5EF4-FFF2-40B4-BE49-F238E27FC236}">
                  <a16:creationId xmlns:a16="http://schemas.microsoft.com/office/drawing/2014/main" id="{97B805BB-F832-78DB-A4C1-44B479EB5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1839914"/>
              <a:ext cx="0" cy="7938"/>
            </a:xfrm>
            <a:custGeom>
              <a:avLst/>
              <a:gdLst>
                <a:gd name="T0" fmla="*/ 0 h 5"/>
                <a:gd name="T1" fmla="*/ 0 h 5"/>
                <a:gd name="T2" fmla="*/ 5 h 5"/>
                <a:gd name="T3" fmla="*/ 5 h 5"/>
                <a:gd name="T4" fmla="*/ 0 h 5"/>
                <a:gd name="T5" fmla="*/ 0 h 5"/>
                <a:gd name="T6" fmla="*/ 0 h 5"/>
                <a:gd name="T7" fmla="*/ 0 h 5"/>
                <a:gd name="T8" fmla="*/ 0 h 5"/>
                <a:gd name="T9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7" name="Freeform 194">
              <a:extLst>
                <a:ext uri="{FF2B5EF4-FFF2-40B4-BE49-F238E27FC236}">
                  <a16:creationId xmlns:a16="http://schemas.microsoft.com/office/drawing/2014/main" id="{3DA898CB-D309-5E9E-D292-E402760EF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6" y="1839914"/>
              <a:ext cx="0" cy="7938"/>
            </a:xfrm>
            <a:custGeom>
              <a:avLst/>
              <a:gdLst>
                <a:gd name="T0" fmla="*/ 5 h 5"/>
                <a:gd name="T1" fmla="*/ 5 h 5"/>
                <a:gd name="T2" fmla="*/ 5 h 5"/>
                <a:gd name="T3" fmla="*/ 5 h 5"/>
                <a:gd name="T4" fmla="*/ 0 h 5"/>
                <a:gd name="T5" fmla="*/ 0 h 5"/>
                <a:gd name="T6" fmla="*/ 0 h 5"/>
                <a:gd name="T7" fmla="*/ 0 h 5"/>
                <a:gd name="T8" fmla="*/ 0 h 5"/>
                <a:gd name="T9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8" name="Freeform 195">
              <a:extLst>
                <a:ext uri="{FF2B5EF4-FFF2-40B4-BE49-F238E27FC236}">
                  <a16:creationId xmlns:a16="http://schemas.microsoft.com/office/drawing/2014/main" id="{C9D66305-E8BA-8C48-836D-A36662A2E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6" y="1839914"/>
              <a:ext cx="0" cy="7938"/>
            </a:xfrm>
            <a:custGeom>
              <a:avLst/>
              <a:gdLst>
                <a:gd name="T0" fmla="*/ 5 h 5"/>
                <a:gd name="T1" fmla="*/ 5 h 5"/>
                <a:gd name="T2" fmla="*/ 5 h 5"/>
                <a:gd name="T3" fmla="*/ 5 h 5"/>
                <a:gd name="T4" fmla="*/ 0 h 5"/>
                <a:gd name="T5" fmla="*/ 0 h 5"/>
                <a:gd name="T6" fmla="*/ 0 h 5"/>
                <a:gd name="T7" fmla="*/ 0 h 5"/>
                <a:gd name="T8" fmla="*/ 0 h 5"/>
                <a:gd name="T9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69" name="Freeform 196">
              <a:extLst>
                <a:ext uri="{FF2B5EF4-FFF2-40B4-BE49-F238E27FC236}">
                  <a16:creationId xmlns:a16="http://schemas.microsoft.com/office/drawing/2014/main" id="{1C3D0754-84B4-403F-7E99-F4DA5F3D8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39914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0 w 5"/>
                <a:gd name="T4" fmla="*/ 0 w 5"/>
                <a:gd name="T5" fmla="*/ 5 w 5"/>
                <a:gd name="T6" fmla="*/ 5 w 5"/>
                <a:gd name="T7" fmla="*/ 5 w 5"/>
                <a:gd name="T8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0" name="Freeform 197">
              <a:extLst>
                <a:ext uri="{FF2B5EF4-FFF2-40B4-BE49-F238E27FC236}">
                  <a16:creationId xmlns:a16="http://schemas.microsoft.com/office/drawing/2014/main" id="{8026C2D3-48EF-F7E4-74DF-343ADC55B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39914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0 w 5"/>
                <a:gd name="T4" fmla="*/ 0 w 5"/>
                <a:gd name="T5" fmla="*/ 5 w 5"/>
                <a:gd name="T6" fmla="*/ 5 w 5"/>
                <a:gd name="T7" fmla="*/ 5 w 5"/>
                <a:gd name="T8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1" name="Freeform 198">
              <a:extLst>
                <a:ext uri="{FF2B5EF4-FFF2-40B4-BE49-F238E27FC236}">
                  <a16:creationId xmlns:a16="http://schemas.microsoft.com/office/drawing/2014/main" id="{92EE33CF-2C7D-8B44-8537-F6B978BA5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335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2" name="Freeform 199">
              <a:extLst>
                <a:ext uri="{FF2B5EF4-FFF2-40B4-BE49-F238E27FC236}">
                  <a16:creationId xmlns:a16="http://schemas.microsoft.com/office/drawing/2014/main" id="{C1466407-A576-2027-B9A8-557E18C58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335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3" name="Freeform 200">
              <a:extLst>
                <a:ext uri="{FF2B5EF4-FFF2-40B4-BE49-F238E27FC236}">
                  <a16:creationId xmlns:a16="http://schemas.microsoft.com/office/drawing/2014/main" id="{52F9B052-49D6-917C-9A36-BA9D14729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838" y="18335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4" name="Freeform 201">
              <a:extLst>
                <a:ext uri="{FF2B5EF4-FFF2-40B4-BE49-F238E27FC236}">
                  <a16:creationId xmlns:a16="http://schemas.microsoft.com/office/drawing/2014/main" id="{8DBD881E-A8DF-5AA0-C762-3F2C14BC7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838" y="18335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5" name="Freeform 202">
              <a:extLst>
                <a:ext uri="{FF2B5EF4-FFF2-40B4-BE49-F238E27FC236}">
                  <a16:creationId xmlns:a16="http://schemas.microsoft.com/office/drawing/2014/main" id="{4F634663-A496-B3AD-3FE9-9EB5CEEEF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1825626"/>
              <a:ext cx="6350" cy="7938"/>
            </a:xfrm>
            <a:custGeom>
              <a:avLst/>
              <a:gdLst>
                <a:gd name="T0" fmla="*/ 4 w 4"/>
                <a:gd name="T1" fmla="*/ 5 h 5"/>
                <a:gd name="T2" fmla="*/ 4 w 4"/>
                <a:gd name="T3" fmla="*/ 5 h 5"/>
                <a:gd name="T4" fmla="*/ 0 w 4"/>
                <a:gd name="T5" fmla="*/ 5 h 5"/>
                <a:gd name="T6" fmla="*/ 0 w 4"/>
                <a:gd name="T7" fmla="*/ 5 h 5"/>
                <a:gd name="T8" fmla="*/ 0 w 4"/>
                <a:gd name="T9" fmla="*/ 0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4" y="5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6" name="Freeform 203">
              <a:extLst>
                <a:ext uri="{FF2B5EF4-FFF2-40B4-BE49-F238E27FC236}">
                  <a16:creationId xmlns:a16="http://schemas.microsoft.com/office/drawing/2014/main" id="{003CFC17-F4AD-4F9D-82F4-E62ACD6C0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1825626"/>
              <a:ext cx="6350" cy="7938"/>
            </a:xfrm>
            <a:custGeom>
              <a:avLst/>
              <a:gdLst>
                <a:gd name="T0" fmla="*/ 4 w 4"/>
                <a:gd name="T1" fmla="*/ 5 h 5"/>
                <a:gd name="T2" fmla="*/ 4 w 4"/>
                <a:gd name="T3" fmla="*/ 5 h 5"/>
                <a:gd name="T4" fmla="*/ 0 w 4"/>
                <a:gd name="T5" fmla="*/ 5 h 5"/>
                <a:gd name="T6" fmla="*/ 0 w 4"/>
                <a:gd name="T7" fmla="*/ 5 h 5"/>
                <a:gd name="T8" fmla="*/ 0 w 4"/>
                <a:gd name="T9" fmla="*/ 0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4" y="5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7" name="Freeform 204">
              <a:extLst>
                <a:ext uri="{FF2B5EF4-FFF2-40B4-BE49-F238E27FC236}">
                  <a16:creationId xmlns:a16="http://schemas.microsoft.com/office/drawing/2014/main" id="{94A3CF94-57B4-484D-FE7F-AEE62ADA8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413" y="1825626"/>
              <a:ext cx="7938" cy="0"/>
            </a:xfrm>
            <a:custGeom>
              <a:avLst/>
              <a:gdLst>
                <a:gd name="T0" fmla="*/ 0 w 5"/>
                <a:gd name="T1" fmla="*/ 0 w 5"/>
                <a:gd name="T2" fmla="*/ 0 w 5"/>
                <a:gd name="T3" fmla="*/ 0 w 5"/>
                <a:gd name="T4" fmla="*/ 0 w 5"/>
                <a:gd name="T5" fmla="*/ 0 w 5"/>
                <a:gd name="T6" fmla="*/ 5 w 5"/>
                <a:gd name="T7" fmla="*/ 5 w 5"/>
                <a:gd name="T8" fmla="*/ 5 w 5"/>
                <a:gd name="T9" fmla="*/ 0 w 5"/>
                <a:gd name="T10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8" name="Freeform 206">
              <a:extLst>
                <a:ext uri="{FF2B5EF4-FFF2-40B4-BE49-F238E27FC236}">
                  <a16:creationId xmlns:a16="http://schemas.microsoft.com/office/drawing/2014/main" id="{C70FC2FC-3052-C0B1-6793-A6C53BEEC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413" y="1825626"/>
              <a:ext cx="7938" cy="0"/>
            </a:xfrm>
            <a:custGeom>
              <a:avLst/>
              <a:gdLst>
                <a:gd name="T0" fmla="*/ 0 w 5"/>
                <a:gd name="T1" fmla="*/ 0 w 5"/>
                <a:gd name="T2" fmla="*/ 0 w 5"/>
                <a:gd name="T3" fmla="*/ 0 w 5"/>
                <a:gd name="T4" fmla="*/ 0 w 5"/>
                <a:gd name="T5" fmla="*/ 0 w 5"/>
                <a:gd name="T6" fmla="*/ 5 w 5"/>
                <a:gd name="T7" fmla="*/ 5 w 5"/>
                <a:gd name="T8" fmla="*/ 5 w 5"/>
                <a:gd name="T9" fmla="*/ 0 w 5"/>
                <a:gd name="T10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9" name="Freeform 207">
              <a:extLst>
                <a:ext uri="{FF2B5EF4-FFF2-40B4-BE49-F238E27FC236}">
                  <a16:creationId xmlns:a16="http://schemas.microsoft.com/office/drawing/2014/main" id="{B41EE73B-8514-2535-4E82-1A50D6330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838" y="1825626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5 w 5"/>
                <a:gd name="T4" fmla="*/ 0 w 5"/>
                <a:gd name="T5" fmla="*/ 0 w 5"/>
                <a:gd name="T6" fmla="*/ 0 w 5"/>
                <a:gd name="T7" fmla="*/ 0 w 5"/>
                <a:gd name="T8" fmla="*/ 5 w 5"/>
                <a:gd name="T9" fmla="*/ 5 w 5"/>
                <a:gd name="T10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0" name="Freeform 208">
              <a:extLst>
                <a:ext uri="{FF2B5EF4-FFF2-40B4-BE49-F238E27FC236}">
                  <a16:creationId xmlns:a16="http://schemas.microsoft.com/office/drawing/2014/main" id="{B685562A-170B-198E-BA56-CB72EA8CE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838" y="1825626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5 w 5"/>
                <a:gd name="T4" fmla="*/ 0 w 5"/>
                <a:gd name="T5" fmla="*/ 0 w 5"/>
                <a:gd name="T6" fmla="*/ 0 w 5"/>
                <a:gd name="T7" fmla="*/ 0 w 5"/>
                <a:gd name="T8" fmla="*/ 5 w 5"/>
                <a:gd name="T9" fmla="*/ 5 w 5"/>
                <a:gd name="T10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1" name="Freeform 209">
              <a:extLst>
                <a:ext uri="{FF2B5EF4-FFF2-40B4-BE49-F238E27FC236}">
                  <a16:creationId xmlns:a16="http://schemas.microsoft.com/office/drawing/2014/main" id="{DBB696C0-F4D6-F4B4-71B0-4FE630E83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25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2" name="Freeform 210">
              <a:extLst>
                <a:ext uri="{FF2B5EF4-FFF2-40B4-BE49-F238E27FC236}">
                  <a16:creationId xmlns:a16="http://schemas.microsoft.com/office/drawing/2014/main" id="{841ECF48-E83A-2744-972C-6292346D4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51" y="1825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3" name="Freeform 211">
              <a:extLst>
                <a:ext uri="{FF2B5EF4-FFF2-40B4-BE49-F238E27FC236}">
                  <a16:creationId xmlns:a16="http://schemas.microsoft.com/office/drawing/2014/main" id="{B4AC072F-48BE-9812-4501-E826849AA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888" y="1819276"/>
              <a:ext cx="7938" cy="6350"/>
            </a:xfrm>
            <a:custGeom>
              <a:avLst/>
              <a:gdLst>
                <a:gd name="T0" fmla="*/ 5 w 5"/>
                <a:gd name="T1" fmla="*/ 0 h 4"/>
                <a:gd name="T2" fmla="*/ 5 w 5"/>
                <a:gd name="T3" fmla="*/ 0 h 4"/>
                <a:gd name="T4" fmla="*/ 5 w 5"/>
                <a:gd name="T5" fmla="*/ 4 h 4"/>
                <a:gd name="T6" fmla="*/ 5 w 5"/>
                <a:gd name="T7" fmla="*/ 4 h 4"/>
                <a:gd name="T8" fmla="*/ 0 w 5"/>
                <a:gd name="T9" fmla="*/ 4 h 4"/>
                <a:gd name="T10" fmla="*/ 0 w 5"/>
                <a:gd name="T11" fmla="*/ 4 h 4"/>
                <a:gd name="T12" fmla="*/ 0 w 5"/>
                <a:gd name="T13" fmla="*/ 0 h 4"/>
                <a:gd name="T14" fmla="*/ 0 w 5"/>
                <a:gd name="T15" fmla="*/ 0 h 4"/>
                <a:gd name="T16" fmla="*/ 0 w 5"/>
                <a:gd name="T17" fmla="*/ 0 h 4"/>
                <a:gd name="T18" fmla="*/ 0 w 5"/>
                <a:gd name="T19" fmla="*/ 0 h 4"/>
                <a:gd name="T20" fmla="*/ 5 w 5"/>
                <a:gd name="T21" fmla="*/ 0 h 4"/>
                <a:gd name="T22" fmla="*/ 5 w 5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4" name="Freeform 212">
              <a:extLst>
                <a:ext uri="{FF2B5EF4-FFF2-40B4-BE49-F238E27FC236}">
                  <a16:creationId xmlns:a16="http://schemas.microsoft.com/office/drawing/2014/main" id="{E99831F2-C863-19FF-C621-036D82787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888" y="1819276"/>
              <a:ext cx="7938" cy="6350"/>
            </a:xfrm>
            <a:custGeom>
              <a:avLst/>
              <a:gdLst>
                <a:gd name="T0" fmla="*/ 5 w 5"/>
                <a:gd name="T1" fmla="*/ 0 h 4"/>
                <a:gd name="T2" fmla="*/ 5 w 5"/>
                <a:gd name="T3" fmla="*/ 0 h 4"/>
                <a:gd name="T4" fmla="*/ 5 w 5"/>
                <a:gd name="T5" fmla="*/ 4 h 4"/>
                <a:gd name="T6" fmla="*/ 5 w 5"/>
                <a:gd name="T7" fmla="*/ 4 h 4"/>
                <a:gd name="T8" fmla="*/ 0 w 5"/>
                <a:gd name="T9" fmla="*/ 4 h 4"/>
                <a:gd name="T10" fmla="*/ 0 w 5"/>
                <a:gd name="T11" fmla="*/ 4 h 4"/>
                <a:gd name="T12" fmla="*/ 0 w 5"/>
                <a:gd name="T13" fmla="*/ 0 h 4"/>
                <a:gd name="T14" fmla="*/ 0 w 5"/>
                <a:gd name="T15" fmla="*/ 0 h 4"/>
                <a:gd name="T16" fmla="*/ 0 w 5"/>
                <a:gd name="T17" fmla="*/ 0 h 4"/>
                <a:gd name="T18" fmla="*/ 0 w 5"/>
                <a:gd name="T19" fmla="*/ 0 h 4"/>
                <a:gd name="T20" fmla="*/ 5 w 5"/>
                <a:gd name="T21" fmla="*/ 0 h 4"/>
                <a:gd name="T22" fmla="*/ 5 w 5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5" name="Freeform 213">
              <a:extLst>
                <a:ext uri="{FF2B5EF4-FFF2-40B4-BE49-F238E27FC236}">
                  <a16:creationId xmlns:a16="http://schemas.microsoft.com/office/drawing/2014/main" id="{5720A400-D3B7-7346-8A5B-CAABCE3CE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8" y="1819276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4 w 4"/>
                <a:gd name="T5" fmla="*/ 4 h 4"/>
                <a:gd name="T6" fmla="*/ 4 w 4"/>
                <a:gd name="T7" fmla="*/ 0 h 4"/>
                <a:gd name="T8" fmla="*/ 0 w 4"/>
                <a:gd name="T9" fmla="*/ 0 h 4"/>
                <a:gd name="T10" fmla="*/ 0 w 4"/>
                <a:gd name="T11" fmla="*/ 0 h 4"/>
                <a:gd name="T12" fmla="*/ 0 w 4"/>
                <a:gd name="T13" fmla="*/ 0 h 4"/>
                <a:gd name="T14" fmla="*/ 0 w 4"/>
                <a:gd name="T15" fmla="*/ 0 h 4"/>
                <a:gd name="T16" fmla="*/ 0 w 4"/>
                <a:gd name="T17" fmla="*/ 0 h 4"/>
                <a:gd name="T18" fmla="*/ 0 w 4"/>
                <a:gd name="T19" fmla="*/ 0 h 4"/>
                <a:gd name="T20" fmla="*/ 4 w 4"/>
                <a:gd name="T21" fmla="*/ 0 h 4"/>
                <a:gd name="T22" fmla="*/ 4 w 4"/>
                <a:gd name="T23" fmla="*/ 0 h 4"/>
                <a:gd name="T24" fmla="*/ 4 w 4"/>
                <a:gd name="T25" fmla="*/ 0 h 4"/>
                <a:gd name="T26" fmla="*/ 4 w 4"/>
                <a:gd name="T27" fmla="*/ 0 h 4"/>
                <a:gd name="T28" fmla="*/ 4 w 4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6" name="Freeform 214">
              <a:extLst>
                <a:ext uri="{FF2B5EF4-FFF2-40B4-BE49-F238E27FC236}">
                  <a16:creationId xmlns:a16="http://schemas.microsoft.com/office/drawing/2014/main" id="{EC3AA5ED-8686-74DE-83E1-BFCD4E697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8" y="1819276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4 w 4"/>
                <a:gd name="T5" fmla="*/ 4 h 4"/>
                <a:gd name="T6" fmla="*/ 4 w 4"/>
                <a:gd name="T7" fmla="*/ 0 h 4"/>
                <a:gd name="T8" fmla="*/ 0 w 4"/>
                <a:gd name="T9" fmla="*/ 0 h 4"/>
                <a:gd name="T10" fmla="*/ 0 w 4"/>
                <a:gd name="T11" fmla="*/ 0 h 4"/>
                <a:gd name="T12" fmla="*/ 0 w 4"/>
                <a:gd name="T13" fmla="*/ 0 h 4"/>
                <a:gd name="T14" fmla="*/ 0 w 4"/>
                <a:gd name="T15" fmla="*/ 0 h 4"/>
                <a:gd name="T16" fmla="*/ 0 w 4"/>
                <a:gd name="T17" fmla="*/ 0 h 4"/>
                <a:gd name="T18" fmla="*/ 0 w 4"/>
                <a:gd name="T19" fmla="*/ 0 h 4"/>
                <a:gd name="T20" fmla="*/ 4 w 4"/>
                <a:gd name="T21" fmla="*/ 0 h 4"/>
                <a:gd name="T22" fmla="*/ 4 w 4"/>
                <a:gd name="T23" fmla="*/ 0 h 4"/>
                <a:gd name="T24" fmla="*/ 4 w 4"/>
                <a:gd name="T25" fmla="*/ 0 h 4"/>
                <a:gd name="T26" fmla="*/ 4 w 4"/>
                <a:gd name="T27" fmla="*/ 0 h 4"/>
                <a:gd name="T28" fmla="*/ 4 w 4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7" name="Freeform 215">
              <a:extLst>
                <a:ext uri="{FF2B5EF4-FFF2-40B4-BE49-F238E27FC236}">
                  <a16:creationId xmlns:a16="http://schemas.microsoft.com/office/drawing/2014/main" id="{AFA33390-B80B-A35A-AA82-46E05C0E3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538" y="1804989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4 w 4"/>
                <a:gd name="T5" fmla="*/ 0 h 4"/>
                <a:gd name="T6" fmla="*/ 4 w 4"/>
                <a:gd name="T7" fmla="*/ 4 h 4"/>
                <a:gd name="T8" fmla="*/ 4 w 4"/>
                <a:gd name="T9" fmla="*/ 4 h 4"/>
                <a:gd name="T10" fmla="*/ 4 w 4"/>
                <a:gd name="T11" fmla="*/ 4 h 4"/>
                <a:gd name="T12" fmla="*/ 4 w 4"/>
                <a:gd name="T13" fmla="*/ 4 h 4"/>
                <a:gd name="T14" fmla="*/ 4 w 4"/>
                <a:gd name="T15" fmla="*/ 4 h 4"/>
                <a:gd name="T16" fmla="*/ 4 w 4"/>
                <a:gd name="T17" fmla="*/ 4 h 4"/>
                <a:gd name="T18" fmla="*/ 0 w 4"/>
                <a:gd name="T19" fmla="*/ 4 h 4"/>
                <a:gd name="T20" fmla="*/ 0 w 4"/>
                <a:gd name="T21" fmla="*/ 4 h 4"/>
                <a:gd name="T22" fmla="*/ 0 w 4"/>
                <a:gd name="T23" fmla="*/ 4 h 4"/>
                <a:gd name="T24" fmla="*/ 0 w 4"/>
                <a:gd name="T25" fmla="*/ 4 h 4"/>
                <a:gd name="T26" fmla="*/ 0 w 4"/>
                <a:gd name="T27" fmla="*/ 4 h 4"/>
                <a:gd name="T28" fmla="*/ 0 w 4"/>
                <a:gd name="T29" fmla="*/ 4 h 4"/>
                <a:gd name="T30" fmla="*/ 0 w 4"/>
                <a:gd name="T31" fmla="*/ 4 h 4"/>
                <a:gd name="T32" fmla="*/ 0 w 4"/>
                <a:gd name="T33" fmla="*/ 4 h 4"/>
                <a:gd name="T34" fmla="*/ 0 w 4"/>
                <a:gd name="T35" fmla="*/ 0 h 4"/>
                <a:gd name="T36" fmla="*/ 0 w 4"/>
                <a:gd name="T37" fmla="*/ 0 h 4"/>
                <a:gd name="T38" fmla="*/ 0 w 4"/>
                <a:gd name="T39" fmla="*/ 0 h 4"/>
                <a:gd name="T40" fmla="*/ 0 w 4"/>
                <a:gd name="T41" fmla="*/ 0 h 4"/>
                <a:gd name="T42" fmla="*/ 0 w 4"/>
                <a:gd name="T43" fmla="*/ 0 h 4"/>
                <a:gd name="T44" fmla="*/ 0 w 4"/>
                <a:gd name="T45" fmla="*/ 0 h 4"/>
                <a:gd name="T46" fmla="*/ 0 w 4"/>
                <a:gd name="T47" fmla="*/ 0 h 4"/>
                <a:gd name="T48" fmla="*/ 4 w 4"/>
                <a:gd name="T4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8" name="Freeform 216">
              <a:extLst>
                <a:ext uri="{FF2B5EF4-FFF2-40B4-BE49-F238E27FC236}">
                  <a16:creationId xmlns:a16="http://schemas.microsoft.com/office/drawing/2014/main" id="{DEB1A618-5670-AF4E-2F55-A82119A77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538" y="1804989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4 w 4"/>
                <a:gd name="T5" fmla="*/ 0 h 4"/>
                <a:gd name="T6" fmla="*/ 4 w 4"/>
                <a:gd name="T7" fmla="*/ 4 h 4"/>
                <a:gd name="T8" fmla="*/ 4 w 4"/>
                <a:gd name="T9" fmla="*/ 4 h 4"/>
                <a:gd name="T10" fmla="*/ 4 w 4"/>
                <a:gd name="T11" fmla="*/ 4 h 4"/>
                <a:gd name="T12" fmla="*/ 4 w 4"/>
                <a:gd name="T13" fmla="*/ 4 h 4"/>
                <a:gd name="T14" fmla="*/ 4 w 4"/>
                <a:gd name="T15" fmla="*/ 4 h 4"/>
                <a:gd name="T16" fmla="*/ 4 w 4"/>
                <a:gd name="T17" fmla="*/ 4 h 4"/>
                <a:gd name="T18" fmla="*/ 0 w 4"/>
                <a:gd name="T19" fmla="*/ 4 h 4"/>
                <a:gd name="T20" fmla="*/ 0 w 4"/>
                <a:gd name="T21" fmla="*/ 4 h 4"/>
                <a:gd name="T22" fmla="*/ 0 w 4"/>
                <a:gd name="T23" fmla="*/ 4 h 4"/>
                <a:gd name="T24" fmla="*/ 0 w 4"/>
                <a:gd name="T25" fmla="*/ 4 h 4"/>
                <a:gd name="T26" fmla="*/ 0 w 4"/>
                <a:gd name="T27" fmla="*/ 4 h 4"/>
                <a:gd name="T28" fmla="*/ 0 w 4"/>
                <a:gd name="T29" fmla="*/ 4 h 4"/>
                <a:gd name="T30" fmla="*/ 0 w 4"/>
                <a:gd name="T31" fmla="*/ 4 h 4"/>
                <a:gd name="T32" fmla="*/ 0 w 4"/>
                <a:gd name="T33" fmla="*/ 4 h 4"/>
                <a:gd name="T34" fmla="*/ 0 w 4"/>
                <a:gd name="T35" fmla="*/ 0 h 4"/>
                <a:gd name="T36" fmla="*/ 0 w 4"/>
                <a:gd name="T37" fmla="*/ 0 h 4"/>
                <a:gd name="T38" fmla="*/ 0 w 4"/>
                <a:gd name="T39" fmla="*/ 0 h 4"/>
                <a:gd name="T40" fmla="*/ 0 w 4"/>
                <a:gd name="T41" fmla="*/ 0 h 4"/>
                <a:gd name="T42" fmla="*/ 0 w 4"/>
                <a:gd name="T43" fmla="*/ 0 h 4"/>
                <a:gd name="T44" fmla="*/ 0 w 4"/>
                <a:gd name="T45" fmla="*/ 0 h 4"/>
                <a:gd name="T46" fmla="*/ 0 w 4"/>
                <a:gd name="T47" fmla="*/ 0 h 4"/>
                <a:gd name="T48" fmla="*/ 4 w 4"/>
                <a:gd name="T4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89" name="Freeform 217">
              <a:extLst>
                <a:ext uri="{FF2B5EF4-FFF2-40B4-BE49-F238E27FC236}">
                  <a16:creationId xmlns:a16="http://schemas.microsoft.com/office/drawing/2014/main" id="{390F11FA-6B6C-DB12-8046-139CECFBD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538" y="13668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0" name="Freeform 218">
              <a:extLst>
                <a:ext uri="{FF2B5EF4-FFF2-40B4-BE49-F238E27FC236}">
                  <a16:creationId xmlns:a16="http://schemas.microsoft.com/office/drawing/2014/main" id="{F3269EEF-C1C2-1724-7FE5-4649F70F3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538" y="13668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1" name="Freeform 219">
              <a:extLst>
                <a:ext uri="{FF2B5EF4-FFF2-40B4-BE49-F238E27FC236}">
                  <a16:creationId xmlns:a16="http://schemas.microsoft.com/office/drawing/2014/main" id="{AD082C73-83A9-A580-3F1B-1A3D87DB9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538" y="1358901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0 w 5"/>
                <a:gd name="T4" fmla="*/ 5 w 5"/>
                <a:gd name="T5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2" name="Freeform 220">
              <a:extLst>
                <a:ext uri="{FF2B5EF4-FFF2-40B4-BE49-F238E27FC236}">
                  <a16:creationId xmlns:a16="http://schemas.microsoft.com/office/drawing/2014/main" id="{DF983EAC-07F3-2425-C61F-603331BD0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538" y="1358901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0 w 5"/>
                <a:gd name="T4" fmla="*/ 5 w 5"/>
                <a:gd name="T5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3" name="Freeform 221">
              <a:extLst>
                <a:ext uri="{FF2B5EF4-FFF2-40B4-BE49-F238E27FC236}">
                  <a16:creationId xmlns:a16="http://schemas.microsoft.com/office/drawing/2014/main" id="{0DAC2417-E21E-4F7F-0839-7E33F852D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476" y="1352551"/>
              <a:ext cx="14288" cy="6350"/>
            </a:xfrm>
            <a:custGeom>
              <a:avLst/>
              <a:gdLst>
                <a:gd name="T0" fmla="*/ 4 w 9"/>
                <a:gd name="T1" fmla="*/ 4 h 4"/>
                <a:gd name="T2" fmla="*/ 4 w 9"/>
                <a:gd name="T3" fmla="*/ 4 h 4"/>
                <a:gd name="T4" fmla="*/ 0 w 9"/>
                <a:gd name="T5" fmla="*/ 4 h 4"/>
                <a:gd name="T6" fmla="*/ 0 w 9"/>
                <a:gd name="T7" fmla="*/ 4 h 4"/>
                <a:gd name="T8" fmla="*/ 4 w 9"/>
                <a:gd name="T9" fmla="*/ 4 h 4"/>
                <a:gd name="T10" fmla="*/ 4 w 9"/>
                <a:gd name="T11" fmla="*/ 0 h 4"/>
                <a:gd name="T12" fmla="*/ 9 w 9"/>
                <a:gd name="T13" fmla="*/ 0 h 4"/>
                <a:gd name="T14" fmla="*/ 4 w 9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4" name="Freeform 222">
              <a:extLst>
                <a:ext uri="{FF2B5EF4-FFF2-40B4-BE49-F238E27FC236}">
                  <a16:creationId xmlns:a16="http://schemas.microsoft.com/office/drawing/2014/main" id="{F4C52849-C9A9-0B38-EAC0-BB3577BC1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476" y="1352551"/>
              <a:ext cx="14288" cy="6350"/>
            </a:xfrm>
            <a:custGeom>
              <a:avLst/>
              <a:gdLst>
                <a:gd name="T0" fmla="*/ 4 w 9"/>
                <a:gd name="T1" fmla="*/ 4 h 4"/>
                <a:gd name="T2" fmla="*/ 4 w 9"/>
                <a:gd name="T3" fmla="*/ 4 h 4"/>
                <a:gd name="T4" fmla="*/ 0 w 9"/>
                <a:gd name="T5" fmla="*/ 4 h 4"/>
                <a:gd name="T6" fmla="*/ 0 w 9"/>
                <a:gd name="T7" fmla="*/ 4 h 4"/>
                <a:gd name="T8" fmla="*/ 4 w 9"/>
                <a:gd name="T9" fmla="*/ 4 h 4"/>
                <a:gd name="T10" fmla="*/ 4 w 9"/>
                <a:gd name="T11" fmla="*/ 0 h 4"/>
                <a:gd name="T12" fmla="*/ 9 w 9"/>
                <a:gd name="T13" fmla="*/ 0 h 4"/>
                <a:gd name="T14" fmla="*/ 4 w 9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5" name="Freeform 223">
              <a:extLst>
                <a:ext uri="{FF2B5EF4-FFF2-40B4-BE49-F238E27FC236}">
                  <a16:creationId xmlns:a16="http://schemas.microsoft.com/office/drawing/2014/main" id="{F4223D87-70B4-84CF-02F2-289712D77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1352551"/>
              <a:ext cx="6350" cy="0"/>
            </a:xfrm>
            <a:custGeom>
              <a:avLst/>
              <a:gdLst>
                <a:gd name="T0" fmla="*/ 4 w 4"/>
                <a:gd name="T1" fmla="*/ 4 w 4"/>
                <a:gd name="T2" fmla="*/ 0 w 4"/>
                <a:gd name="T3" fmla="*/ 0 w 4"/>
                <a:gd name="T4" fmla="*/ 0 w 4"/>
                <a:gd name="T5" fmla="*/ 0 w 4"/>
                <a:gd name="T6" fmla="*/ 0 w 4"/>
                <a:gd name="T7" fmla="*/ 4 w 4"/>
                <a:gd name="T8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6" name="Freeform 224">
              <a:extLst>
                <a:ext uri="{FF2B5EF4-FFF2-40B4-BE49-F238E27FC236}">
                  <a16:creationId xmlns:a16="http://schemas.microsoft.com/office/drawing/2014/main" id="{E2B6D691-0F34-87B8-EDE2-241A63A14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1352551"/>
              <a:ext cx="6350" cy="0"/>
            </a:xfrm>
            <a:custGeom>
              <a:avLst/>
              <a:gdLst>
                <a:gd name="T0" fmla="*/ 4 w 4"/>
                <a:gd name="T1" fmla="*/ 4 w 4"/>
                <a:gd name="T2" fmla="*/ 0 w 4"/>
                <a:gd name="T3" fmla="*/ 0 w 4"/>
                <a:gd name="T4" fmla="*/ 0 w 4"/>
                <a:gd name="T5" fmla="*/ 0 w 4"/>
                <a:gd name="T6" fmla="*/ 0 w 4"/>
                <a:gd name="T7" fmla="*/ 4 w 4"/>
                <a:gd name="T8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7" name="Freeform 225">
              <a:extLst>
                <a:ext uri="{FF2B5EF4-FFF2-40B4-BE49-F238E27FC236}">
                  <a16:creationId xmlns:a16="http://schemas.microsoft.com/office/drawing/2014/main" id="{72A1E4A6-92F0-8976-7B3E-5E121FC72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113" y="1352551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0 w 5"/>
                <a:gd name="T4" fmla="*/ 0 w 5"/>
                <a:gd name="T5" fmla="*/ 5 w 5"/>
                <a:gd name="T6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8" name="Freeform 226">
              <a:extLst>
                <a:ext uri="{FF2B5EF4-FFF2-40B4-BE49-F238E27FC236}">
                  <a16:creationId xmlns:a16="http://schemas.microsoft.com/office/drawing/2014/main" id="{F04C3D3A-4F2A-327B-ECE5-102414FDA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113" y="1352551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0 w 5"/>
                <a:gd name="T4" fmla="*/ 0 w 5"/>
                <a:gd name="T5" fmla="*/ 5 w 5"/>
                <a:gd name="T6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99" name="Freeform 227">
              <a:extLst>
                <a:ext uri="{FF2B5EF4-FFF2-40B4-BE49-F238E27FC236}">
                  <a16:creationId xmlns:a16="http://schemas.microsoft.com/office/drawing/2014/main" id="{5870D78C-42E7-A4E4-C4B9-26C7F5059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401" y="13525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0" name="Freeform 228">
              <a:extLst>
                <a:ext uri="{FF2B5EF4-FFF2-40B4-BE49-F238E27FC236}">
                  <a16:creationId xmlns:a16="http://schemas.microsoft.com/office/drawing/2014/main" id="{8982EC97-F9C8-391C-1685-736A50887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401" y="13525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1" name="Freeform 229">
              <a:extLst>
                <a:ext uri="{FF2B5EF4-FFF2-40B4-BE49-F238E27FC236}">
                  <a16:creationId xmlns:a16="http://schemas.microsoft.com/office/drawing/2014/main" id="{992EF0A9-6C84-13D1-4D0D-0EE0AE167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2241551"/>
              <a:ext cx="14288" cy="14288"/>
            </a:xfrm>
            <a:custGeom>
              <a:avLst/>
              <a:gdLst>
                <a:gd name="T0" fmla="*/ 0 w 9"/>
                <a:gd name="T1" fmla="*/ 9 h 9"/>
                <a:gd name="T2" fmla="*/ 0 w 9"/>
                <a:gd name="T3" fmla="*/ 9 h 9"/>
                <a:gd name="T4" fmla="*/ 0 w 9"/>
                <a:gd name="T5" fmla="*/ 9 h 9"/>
                <a:gd name="T6" fmla="*/ 0 w 9"/>
                <a:gd name="T7" fmla="*/ 9 h 9"/>
                <a:gd name="T8" fmla="*/ 4 w 9"/>
                <a:gd name="T9" fmla="*/ 9 h 9"/>
                <a:gd name="T10" fmla="*/ 4 w 9"/>
                <a:gd name="T11" fmla="*/ 5 h 9"/>
                <a:gd name="T12" fmla="*/ 4 w 9"/>
                <a:gd name="T13" fmla="*/ 5 h 9"/>
                <a:gd name="T14" fmla="*/ 4 w 9"/>
                <a:gd name="T15" fmla="*/ 5 h 9"/>
                <a:gd name="T16" fmla="*/ 9 w 9"/>
                <a:gd name="T17" fmla="*/ 5 h 9"/>
                <a:gd name="T18" fmla="*/ 9 w 9"/>
                <a:gd name="T19" fmla="*/ 5 h 9"/>
                <a:gd name="T20" fmla="*/ 9 w 9"/>
                <a:gd name="T21" fmla="*/ 5 h 9"/>
                <a:gd name="T22" fmla="*/ 9 w 9"/>
                <a:gd name="T23" fmla="*/ 0 h 9"/>
                <a:gd name="T24" fmla="*/ 9 w 9"/>
                <a:gd name="T25" fmla="*/ 0 h 9"/>
                <a:gd name="T26" fmla="*/ 9 w 9"/>
                <a:gd name="T27" fmla="*/ 0 h 9"/>
                <a:gd name="T28" fmla="*/ 9 w 9"/>
                <a:gd name="T29" fmla="*/ 0 h 9"/>
                <a:gd name="T30" fmla="*/ 9 w 9"/>
                <a:gd name="T31" fmla="*/ 0 h 9"/>
                <a:gd name="T32" fmla="*/ 9 w 9"/>
                <a:gd name="T33" fmla="*/ 5 h 9"/>
                <a:gd name="T34" fmla="*/ 4 w 9"/>
                <a:gd name="T35" fmla="*/ 5 h 9"/>
                <a:gd name="T36" fmla="*/ 4 w 9"/>
                <a:gd name="T37" fmla="*/ 9 h 9"/>
                <a:gd name="T38" fmla="*/ 0 w 9"/>
                <a:gd name="T3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2" name="Freeform 230">
              <a:extLst>
                <a:ext uri="{FF2B5EF4-FFF2-40B4-BE49-F238E27FC236}">
                  <a16:creationId xmlns:a16="http://schemas.microsoft.com/office/drawing/2014/main" id="{2182DCD3-0E45-0205-69B8-49C4594B7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2241551"/>
              <a:ext cx="14288" cy="14288"/>
            </a:xfrm>
            <a:custGeom>
              <a:avLst/>
              <a:gdLst>
                <a:gd name="T0" fmla="*/ 0 w 9"/>
                <a:gd name="T1" fmla="*/ 9 h 9"/>
                <a:gd name="T2" fmla="*/ 0 w 9"/>
                <a:gd name="T3" fmla="*/ 9 h 9"/>
                <a:gd name="T4" fmla="*/ 0 w 9"/>
                <a:gd name="T5" fmla="*/ 9 h 9"/>
                <a:gd name="T6" fmla="*/ 0 w 9"/>
                <a:gd name="T7" fmla="*/ 9 h 9"/>
                <a:gd name="T8" fmla="*/ 4 w 9"/>
                <a:gd name="T9" fmla="*/ 9 h 9"/>
                <a:gd name="T10" fmla="*/ 4 w 9"/>
                <a:gd name="T11" fmla="*/ 5 h 9"/>
                <a:gd name="T12" fmla="*/ 4 w 9"/>
                <a:gd name="T13" fmla="*/ 5 h 9"/>
                <a:gd name="T14" fmla="*/ 4 w 9"/>
                <a:gd name="T15" fmla="*/ 5 h 9"/>
                <a:gd name="T16" fmla="*/ 9 w 9"/>
                <a:gd name="T17" fmla="*/ 5 h 9"/>
                <a:gd name="T18" fmla="*/ 9 w 9"/>
                <a:gd name="T19" fmla="*/ 5 h 9"/>
                <a:gd name="T20" fmla="*/ 9 w 9"/>
                <a:gd name="T21" fmla="*/ 5 h 9"/>
                <a:gd name="T22" fmla="*/ 9 w 9"/>
                <a:gd name="T23" fmla="*/ 0 h 9"/>
                <a:gd name="T24" fmla="*/ 9 w 9"/>
                <a:gd name="T25" fmla="*/ 0 h 9"/>
                <a:gd name="T26" fmla="*/ 9 w 9"/>
                <a:gd name="T27" fmla="*/ 0 h 9"/>
                <a:gd name="T28" fmla="*/ 9 w 9"/>
                <a:gd name="T29" fmla="*/ 0 h 9"/>
                <a:gd name="T30" fmla="*/ 9 w 9"/>
                <a:gd name="T31" fmla="*/ 0 h 9"/>
                <a:gd name="T32" fmla="*/ 9 w 9"/>
                <a:gd name="T33" fmla="*/ 5 h 9"/>
                <a:gd name="T34" fmla="*/ 4 w 9"/>
                <a:gd name="T35" fmla="*/ 5 h 9"/>
                <a:gd name="T36" fmla="*/ 4 w 9"/>
                <a:gd name="T37" fmla="*/ 9 h 9"/>
                <a:gd name="T38" fmla="*/ 0 w 9"/>
                <a:gd name="T3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3" name="Freeform 231">
              <a:extLst>
                <a:ext uri="{FF2B5EF4-FFF2-40B4-BE49-F238E27FC236}">
                  <a16:creationId xmlns:a16="http://schemas.microsoft.com/office/drawing/2014/main" id="{3E38B0AA-F5EF-3E60-FEAD-6BE0DFADA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763" y="2235201"/>
              <a:ext cx="7938" cy="6350"/>
            </a:xfrm>
            <a:custGeom>
              <a:avLst/>
              <a:gdLst>
                <a:gd name="T0" fmla="*/ 5 w 5"/>
                <a:gd name="T1" fmla="*/ 4 h 4"/>
                <a:gd name="T2" fmla="*/ 5 w 5"/>
                <a:gd name="T3" fmla="*/ 4 h 4"/>
                <a:gd name="T4" fmla="*/ 5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0 w 5"/>
                <a:gd name="T11" fmla="*/ 4 h 4"/>
                <a:gd name="T12" fmla="*/ 0 w 5"/>
                <a:gd name="T13" fmla="*/ 4 h 4"/>
                <a:gd name="T14" fmla="*/ 0 w 5"/>
                <a:gd name="T15" fmla="*/ 0 h 4"/>
                <a:gd name="T16" fmla="*/ 0 w 5"/>
                <a:gd name="T17" fmla="*/ 0 h 4"/>
                <a:gd name="T18" fmla="*/ 0 w 5"/>
                <a:gd name="T19" fmla="*/ 0 h 4"/>
                <a:gd name="T20" fmla="*/ 0 w 5"/>
                <a:gd name="T21" fmla="*/ 4 h 4"/>
                <a:gd name="T22" fmla="*/ 5 w 5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4" name="Freeform 232">
              <a:extLst>
                <a:ext uri="{FF2B5EF4-FFF2-40B4-BE49-F238E27FC236}">
                  <a16:creationId xmlns:a16="http://schemas.microsoft.com/office/drawing/2014/main" id="{AAB54603-9026-922E-F085-D5F939360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763" y="2235201"/>
              <a:ext cx="7938" cy="6350"/>
            </a:xfrm>
            <a:custGeom>
              <a:avLst/>
              <a:gdLst>
                <a:gd name="T0" fmla="*/ 5 w 5"/>
                <a:gd name="T1" fmla="*/ 4 h 4"/>
                <a:gd name="T2" fmla="*/ 5 w 5"/>
                <a:gd name="T3" fmla="*/ 4 h 4"/>
                <a:gd name="T4" fmla="*/ 5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0 w 5"/>
                <a:gd name="T11" fmla="*/ 4 h 4"/>
                <a:gd name="T12" fmla="*/ 0 w 5"/>
                <a:gd name="T13" fmla="*/ 4 h 4"/>
                <a:gd name="T14" fmla="*/ 0 w 5"/>
                <a:gd name="T15" fmla="*/ 0 h 4"/>
                <a:gd name="T16" fmla="*/ 0 w 5"/>
                <a:gd name="T17" fmla="*/ 0 h 4"/>
                <a:gd name="T18" fmla="*/ 0 w 5"/>
                <a:gd name="T19" fmla="*/ 0 h 4"/>
                <a:gd name="T20" fmla="*/ 0 w 5"/>
                <a:gd name="T21" fmla="*/ 4 h 4"/>
                <a:gd name="T22" fmla="*/ 5 w 5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5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5" name="Freeform 233">
              <a:extLst>
                <a:ext uri="{FF2B5EF4-FFF2-40B4-BE49-F238E27FC236}">
                  <a16:creationId xmlns:a16="http://schemas.microsoft.com/office/drawing/2014/main" id="{3F5A7F23-30BD-00A5-B5CC-D45441A9F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26" y="2212976"/>
              <a:ext cx="6350" cy="22225"/>
            </a:xfrm>
            <a:custGeom>
              <a:avLst/>
              <a:gdLst>
                <a:gd name="T0" fmla="*/ 4 w 4"/>
                <a:gd name="T1" fmla="*/ 14 h 14"/>
                <a:gd name="T2" fmla="*/ 4 w 4"/>
                <a:gd name="T3" fmla="*/ 14 h 14"/>
                <a:gd name="T4" fmla="*/ 4 w 4"/>
                <a:gd name="T5" fmla="*/ 14 h 14"/>
                <a:gd name="T6" fmla="*/ 0 w 4"/>
                <a:gd name="T7" fmla="*/ 9 h 14"/>
                <a:gd name="T8" fmla="*/ 0 w 4"/>
                <a:gd name="T9" fmla="*/ 9 h 14"/>
                <a:gd name="T10" fmla="*/ 0 w 4"/>
                <a:gd name="T11" fmla="*/ 9 h 14"/>
                <a:gd name="T12" fmla="*/ 0 w 4"/>
                <a:gd name="T13" fmla="*/ 9 h 14"/>
                <a:gd name="T14" fmla="*/ 0 w 4"/>
                <a:gd name="T15" fmla="*/ 9 h 14"/>
                <a:gd name="T16" fmla="*/ 0 w 4"/>
                <a:gd name="T17" fmla="*/ 5 h 14"/>
                <a:gd name="T18" fmla="*/ 0 w 4"/>
                <a:gd name="T19" fmla="*/ 5 h 14"/>
                <a:gd name="T20" fmla="*/ 0 w 4"/>
                <a:gd name="T21" fmla="*/ 0 h 14"/>
                <a:gd name="T22" fmla="*/ 0 w 4"/>
                <a:gd name="T23" fmla="*/ 0 h 14"/>
                <a:gd name="T24" fmla="*/ 0 w 4"/>
                <a:gd name="T25" fmla="*/ 0 h 14"/>
                <a:gd name="T26" fmla="*/ 0 w 4"/>
                <a:gd name="T27" fmla="*/ 0 h 14"/>
                <a:gd name="T28" fmla="*/ 0 w 4"/>
                <a:gd name="T29" fmla="*/ 0 h 14"/>
                <a:gd name="T30" fmla="*/ 0 w 4"/>
                <a:gd name="T31" fmla="*/ 5 h 14"/>
                <a:gd name="T32" fmla="*/ 0 w 4"/>
                <a:gd name="T33" fmla="*/ 5 h 14"/>
                <a:gd name="T34" fmla="*/ 0 w 4"/>
                <a:gd name="T35" fmla="*/ 9 h 14"/>
                <a:gd name="T36" fmla="*/ 4 w 4"/>
                <a:gd name="T37" fmla="*/ 9 h 14"/>
                <a:gd name="T38" fmla="*/ 4 w 4"/>
                <a:gd name="T39" fmla="*/ 14 h 14"/>
                <a:gd name="T40" fmla="*/ 4 w 4"/>
                <a:gd name="T4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" h="14">
                  <a:moveTo>
                    <a:pt x="4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6" name="Freeform 234">
              <a:extLst>
                <a:ext uri="{FF2B5EF4-FFF2-40B4-BE49-F238E27FC236}">
                  <a16:creationId xmlns:a16="http://schemas.microsoft.com/office/drawing/2014/main" id="{5B11E39B-C249-DC33-8A1F-0CC41055D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26" y="2212976"/>
              <a:ext cx="6350" cy="22225"/>
            </a:xfrm>
            <a:custGeom>
              <a:avLst/>
              <a:gdLst>
                <a:gd name="T0" fmla="*/ 4 w 4"/>
                <a:gd name="T1" fmla="*/ 14 h 14"/>
                <a:gd name="T2" fmla="*/ 4 w 4"/>
                <a:gd name="T3" fmla="*/ 14 h 14"/>
                <a:gd name="T4" fmla="*/ 4 w 4"/>
                <a:gd name="T5" fmla="*/ 14 h 14"/>
                <a:gd name="T6" fmla="*/ 0 w 4"/>
                <a:gd name="T7" fmla="*/ 9 h 14"/>
                <a:gd name="T8" fmla="*/ 0 w 4"/>
                <a:gd name="T9" fmla="*/ 9 h 14"/>
                <a:gd name="T10" fmla="*/ 0 w 4"/>
                <a:gd name="T11" fmla="*/ 9 h 14"/>
                <a:gd name="T12" fmla="*/ 0 w 4"/>
                <a:gd name="T13" fmla="*/ 9 h 14"/>
                <a:gd name="T14" fmla="*/ 0 w 4"/>
                <a:gd name="T15" fmla="*/ 9 h 14"/>
                <a:gd name="T16" fmla="*/ 0 w 4"/>
                <a:gd name="T17" fmla="*/ 5 h 14"/>
                <a:gd name="T18" fmla="*/ 0 w 4"/>
                <a:gd name="T19" fmla="*/ 5 h 14"/>
                <a:gd name="T20" fmla="*/ 0 w 4"/>
                <a:gd name="T21" fmla="*/ 0 h 14"/>
                <a:gd name="T22" fmla="*/ 0 w 4"/>
                <a:gd name="T23" fmla="*/ 0 h 14"/>
                <a:gd name="T24" fmla="*/ 0 w 4"/>
                <a:gd name="T25" fmla="*/ 0 h 14"/>
                <a:gd name="T26" fmla="*/ 0 w 4"/>
                <a:gd name="T27" fmla="*/ 0 h 14"/>
                <a:gd name="T28" fmla="*/ 0 w 4"/>
                <a:gd name="T29" fmla="*/ 0 h 14"/>
                <a:gd name="T30" fmla="*/ 0 w 4"/>
                <a:gd name="T31" fmla="*/ 5 h 14"/>
                <a:gd name="T32" fmla="*/ 0 w 4"/>
                <a:gd name="T33" fmla="*/ 5 h 14"/>
                <a:gd name="T34" fmla="*/ 0 w 4"/>
                <a:gd name="T35" fmla="*/ 9 h 14"/>
                <a:gd name="T36" fmla="*/ 4 w 4"/>
                <a:gd name="T37" fmla="*/ 9 h 14"/>
                <a:gd name="T38" fmla="*/ 4 w 4"/>
                <a:gd name="T39" fmla="*/ 14 h 14"/>
                <a:gd name="T40" fmla="*/ 4 w 4"/>
                <a:gd name="T4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" h="14">
                  <a:moveTo>
                    <a:pt x="4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14"/>
                  </a:lnTo>
                  <a:lnTo>
                    <a:pt x="4" y="1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7" name="Freeform 235">
              <a:extLst>
                <a:ext uri="{FF2B5EF4-FFF2-40B4-BE49-F238E27FC236}">
                  <a16:creationId xmlns:a16="http://schemas.microsoft.com/office/drawing/2014/main" id="{F396D0B8-2B52-FB16-8F79-1BCB48C75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963" y="2149476"/>
              <a:ext cx="15875" cy="28575"/>
            </a:xfrm>
            <a:custGeom>
              <a:avLst/>
              <a:gdLst>
                <a:gd name="T0" fmla="*/ 5 w 10"/>
                <a:gd name="T1" fmla="*/ 4 h 18"/>
                <a:gd name="T2" fmla="*/ 5 w 10"/>
                <a:gd name="T3" fmla="*/ 4 h 18"/>
                <a:gd name="T4" fmla="*/ 5 w 10"/>
                <a:gd name="T5" fmla="*/ 4 h 18"/>
                <a:gd name="T6" fmla="*/ 10 w 10"/>
                <a:gd name="T7" fmla="*/ 4 h 18"/>
                <a:gd name="T8" fmla="*/ 10 w 10"/>
                <a:gd name="T9" fmla="*/ 9 h 18"/>
                <a:gd name="T10" fmla="*/ 10 w 10"/>
                <a:gd name="T11" fmla="*/ 9 h 18"/>
                <a:gd name="T12" fmla="*/ 10 w 10"/>
                <a:gd name="T13" fmla="*/ 9 h 18"/>
                <a:gd name="T14" fmla="*/ 10 w 10"/>
                <a:gd name="T15" fmla="*/ 13 h 18"/>
                <a:gd name="T16" fmla="*/ 10 w 10"/>
                <a:gd name="T17" fmla="*/ 18 h 18"/>
                <a:gd name="T18" fmla="*/ 10 w 10"/>
                <a:gd name="T19" fmla="*/ 18 h 18"/>
                <a:gd name="T20" fmla="*/ 10 w 10"/>
                <a:gd name="T21" fmla="*/ 18 h 18"/>
                <a:gd name="T22" fmla="*/ 10 w 10"/>
                <a:gd name="T23" fmla="*/ 18 h 18"/>
                <a:gd name="T24" fmla="*/ 5 w 10"/>
                <a:gd name="T25" fmla="*/ 18 h 18"/>
                <a:gd name="T26" fmla="*/ 5 w 10"/>
                <a:gd name="T27" fmla="*/ 18 h 18"/>
                <a:gd name="T28" fmla="*/ 10 w 10"/>
                <a:gd name="T29" fmla="*/ 13 h 18"/>
                <a:gd name="T30" fmla="*/ 10 w 10"/>
                <a:gd name="T31" fmla="*/ 13 h 18"/>
                <a:gd name="T32" fmla="*/ 10 w 10"/>
                <a:gd name="T33" fmla="*/ 13 h 18"/>
                <a:gd name="T34" fmla="*/ 10 w 10"/>
                <a:gd name="T35" fmla="*/ 9 h 18"/>
                <a:gd name="T36" fmla="*/ 10 w 10"/>
                <a:gd name="T37" fmla="*/ 9 h 18"/>
                <a:gd name="T38" fmla="*/ 10 w 10"/>
                <a:gd name="T39" fmla="*/ 4 h 18"/>
                <a:gd name="T40" fmla="*/ 5 w 10"/>
                <a:gd name="T41" fmla="*/ 4 h 18"/>
                <a:gd name="T42" fmla="*/ 5 w 10"/>
                <a:gd name="T43" fmla="*/ 4 h 18"/>
                <a:gd name="T44" fmla="*/ 5 w 10"/>
                <a:gd name="T45" fmla="*/ 4 h 18"/>
                <a:gd name="T46" fmla="*/ 0 w 10"/>
                <a:gd name="T47" fmla="*/ 4 h 18"/>
                <a:gd name="T48" fmla="*/ 5 w 10"/>
                <a:gd name="T49" fmla="*/ 4 h 18"/>
                <a:gd name="T50" fmla="*/ 5 w 10"/>
                <a:gd name="T51" fmla="*/ 0 h 18"/>
                <a:gd name="T52" fmla="*/ 5 w 10"/>
                <a:gd name="T53" fmla="*/ 0 h 18"/>
                <a:gd name="T54" fmla="*/ 5 w 10"/>
                <a:gd name="T5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" h="18">
                  <a:moveTo>
                    <a:pt x="5" y="4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10" y="4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8" name="Freeform 236">
              <a:extLst>
                <a:ext uri="{FF2B5EF4-FFF2-40B4-BE49-F238E27FC236}">
                  <a16:creationId xmlns:a16="http://schemas.microsoft.com/office/drawing/2014/main" id="{F3505D7E-8457-6677-83DD-E3F43259E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963" y="2149476"/>
              <a:ext cx="15875" cy="28575"/>
            </a:xfrm>
            <a:custGeom>
              <a:avLst/>
              <a:gdLst>
                <a:gd name="T0" fmla="*/ 5 w 10"/>
                <a:gd name="T1" fmla="*/ 4 h 18"/>
                <a:gd name="T2" fmla="*/ 5 w 10"/>
                <a:gd name="T3" fmla="*/ 4 h 18"/>
                <a:gd name="T4" fmla="*/ 5 w 10"/>
                <a:gd name="T5" fmla="*/ 4 h 18"/>
                <a:gd name="T6" fmla="*/ 10 w 10"/>
                <a:gd name="T7" fmla="*/ 4 h 18"/>
                <a:gd name="T8" fmla="*/ 10 w 10"/>
                <a:gd name="T9" fmla="*/ 9 h 18"/>
                <a:gd name="T10" fmla="*/ 10 w 10"/>
                <a:gd name="T11" fmla="*/ 9 h 18"/>
                <a:gd name="T12" fmla="*/ 10 w 10"/>
                <a:gd name="T13" fmla="*/ 9 h 18"/>
                <a:gd name="T14" fmla="*/ 10 w 10"/>
                <a:gd name="T15" fmla="*/ 13 h 18"/>
                <a:gd name="T16" fmla="*/ 10 w 10"/>
                <a:gd name="T17" fmla="*/ 18 h 18"/>
                <a:gd name="T18" fmla="*/ 10 w 10"/>
                <a:gd name="T19" fmla="*/ 18 h 18"/>
                <a:gd name="T20" fmla="*/ 10 w 10"/>
                <a:gd name="T21" fmla="*/ 18 h 18"/>
                <a:gd name="T22" fmla="*/ 10 w 10"/>
                <a:gd name="T23" fmla="*/ 18 h 18"/>
                <a:gd name="T24" fmla="*/ 5 w 10"/>
                <a:gd name="T25" fmla="*/ 18 h 18"/>
                <a:gd name="T26" fmla="*/ 5 w 10"/>
                <a:gd name="T27" fmla="*/ 18 h 18"/>
                <a:gd name="T28" fmla="*/ 10 w 10"/>
                <a:gd name="T29" fmla="*/ 13 h 18"/>
                <a:gd name="T30" fmla="*/ 10 w 10"/>
                <a:gd name="T31" fmla="*/ 13 h 18"/>
                <a:gd name="T32" fmla="*/ 10 w 10"/>
                <a:gd name="T33" fmla="*/ 13 h 18"/>
                <a:gd name="T34" fmla="*/ 10 w 10"/>
                <a:gd name="T35" fmla="*/ 9 h 18"/>
                <a:gd name="T36" fmla="*/ 10 w 10"/>
                <a:gd name="T37" fmla="*/ 9 h 18"/>
                <a:gd name="T38" fmla="*/ 10 w 10"/>
                <a:gd name="T39" fmla="*/ 4 h 18"/>
                <a:gd name="T40" fmla="*/ 5 w 10"/>
                <a:gd name="T41" fmla="*/ 4 h 18"/>
                <a:gd name="T42" fmla="*/ 5 w 10"/>
                <a:gd name="T43" fmla="*/ 4 h 18"/>
                <a:gd name="T44" fmla="*/ 5 w 10"/>
                <a:gd name="T45" fmla="*/ 4 h 18"/>
                <a:gd name="T46" fmla="*/ 0 w 10"/>
                <a:gd name="T47" fmla="*/ 4 h 18"/>
                <a:gd name="T48" fmla="*/ 5 w 10"/>
                <a:gd name="T49" fmla="*/ 4 h 18"/>
                <a:gd name="T50" fmla="*/ 5 w 10"/>
                <a:gd name="T51" fmla="*/ 0 h 18"/>
                <a:gd name="T52" fmla="*/ 5 w 10"/>
                <a:gd name="T53" fmla="*/ 0 h 18"/>
                <a:gd name="T54" fmla="*/ 5 w 10"/>
                <a:gd name="T5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" h="18">
                  <a:moveTo>
                    <a:pt x="5" y="4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10" y="4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09" name="Freeform 237">
              <a:extLst>
                <a:ext uri="{FF2B5EF4-FFF2-40B4-BE49-F238E27FC236}">
                  <a16:creationId xmlns:a16="http://schemas.microsoft.com/office/drawing/2014/main" id="{C3D23982-BE57-36BD-7467-BC661A819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1" y="2112964"/>
              <a:ext cx="28575" cy="7938"/>
            </a:xfrm>
            <a:custGeom>
              <a:avLst/>
              <a:gdLst>
                <a:gd name="T0" fmla="*/ 9 w 18"/>
                <a:gd name="T1" fmla="*/ 0 h 5"/>
                <a:gd name="T2" fmla="*/ 9 w 18"/>
                <a:gd name="T3" fmla="*/ 0 h 5"/>
                <a:gd name="T4" fmla="*/ 9 w 18"/>
                <a:gd name="T5" fmla="*/ 0 h 5"/>
                <a:gd name="T6" fmla="*/ 9 w 18"/>
                <a:gd name="T7" fmla="*/ 0 h 5"/>
                <a:gd name="T8" fmla="*/ 14 w 18"/>
                <a:gd name="T9" fmla="*/ 0 h 5"/>
                <a:gd name="T10" fmla="*/ 14 w 18"/>
                <a:gd name="T11" fmla="*/ 0 h 5"/>
                <a:gd name="T12" fmla="*/ 18 w 18"/>
                <a:gd name="T13" fmla="*/ 0 h 5"/>
                <a:gd name="T14" fmla="*/ 18 w 18"/>
                <a:gd name="T15" fmla="*/ 0 h 5"/>
                <a:gd name="T16" fmla="*/ 18 w 18"/>
                <a:gd name="T17" fmla="*/ 0 h 5"/>
                <a:gd name="T18" fmla="*/ 14 w 18"/>
                <a:gd name="T19" fmla="*/ 0 h 5"/>
                <a:gd name="T20" fmla="*/ 5 w 18"/>
                <a:gd name="T21" fmla="*/ 5 h 5"/>
                <a:gd name="T22" fmla="*/ 5 w 18"/>
                <a:gd name="T23" fmla="*/ 5 h 5"/>
                <a:gd name="T24" fmla="*/ 0 w 18"/>
                <a:gd name="T25" fmla="*/ 5 h 5"/>
                <a:gd name="T26" fmla="*/ 0 w 18"/>
                <a:gd name="T27" fmla="*/ 5 h 5"/>
                <a:gd name="T28" fmla="*/ 0 w 18"/>
                <a:gd name="T29" fmla="*/ 0 h 5"/>
                <a:gd name="T30" fmla="*/ 0 w 18"/>
                <a:gd name="T31" fmla="*/ 0 h 5"/>
                <a:gd name="T32" fmla="*/ 0 w 18"/>
                <a:gd name="T33" fmla="*/ 5 h 5"/>
                <a:gd name="T34" fmla="*/ 5 w 18"/>
                <a:gd name="T35" fmla="*/ 0 h 5"/>
                <a:gd name="T36" fmla="*/ 5 w 18"/>
                <a:gd name="T37" fmla="*/ 0 h 5"/>
                <a:gd name="T38" fmla="*/ 5 w 18"/>
                <a:gd name="T39" fmla="*/ 0 h 5"/>
                <a:gd name="T40" fmla="*/ 5 w 18"/>
                <a:gd name="T41" fmla="*/ 0 h 5"/>
                <a:gd name="T42" fmla="*/ 5 w 18"/>
                <a:gd name="T43" fmla="*/ 0 h 5"/>
                <a:gd name="T44" fmla="*/ 9 w 18"/>
                <a:gd name="T4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5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0" name="Freeform 238">
              <a:extLst>
                <a:ext uri="{FF2B5EF4-FFF2-40B4-BE49-F238E27FC236}">
                  <a16:creationId xmlns:a16="http://schemas.microsoft.com/office/drawing/2014/main" id="{148D2968-D8E6-D2BB-D23C-02DE2BFA8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1" y="2112964"/>
              <a:ext cx="28575" cy="7938"/>
            </a:xfrm>
            <a:custGeom>
              <a:avLst/>
              <a:gdLst>
                <a:gd name="T0" fmla="*/ 9 w 18"/>
                <a:gd name="T1" fmla="*/ 0 h 5"/>
                <a:gd name="T2" fmla="*/ 9 w 18"/>
                <a:gd name="T3" fmla="*/ 0 h 5"/>
                <a:gd name="T4" fmla="*/ 9 w 18"/>
                <a:gd name="T5" fmla="*/ 0 h 5"/>
                <a:gd name="T6" fmla="*/ 9 w 18"/>
                <a:gd name="T7" fmla="*/ 0 h 5"/>
                <a:gd name="T8" fmla="*/ 14 w 18"/>
                <a:gd name="T9" fmla="*/ 0 h 5"/>
                <a:gd name="T10" fmla="*/ 14 w 18"/>
                <a:gd name="T11" fmla="*/ 0 h 5"/>
                <a:gd name="T12" fmla="*/ 18 w 18"/>
                <a:gd name="T13" fmla="*/ 0 h 5"/>
                <a:gd name="T14" fmla="*/ 18 w 18"/>
                <a:gd name="T15" fmla="*/ 0 h 5"/>
                <a:gd name="T16" fmla="*/ 18 w 18"/>
                <a:gd name="T17" fmla="*/ 0 h 5"/>
                <a:gd name="T18" fmla="*/ 14 w 18"/>
                <a:gd name="T19" fmla="*/ 0 h 5"/>
                <a:gd name="T20" fmla="*/ 5 w 18"/>
                <a:gd name="T21" fmla="*/ 5 h 5"/>
                <a:gd name="T22" fmla="*/ 5 w 18"/>
                <a:gd name="T23" fmla="*/ 5 h 5"/>
                <a:gd name="T24" fmla="*/ 0 w 18"/>
                <a:gd name="T25" fmla="*/ 5 h 5"/>
                <a:gd name="T26" fmla="*/ 0 w 18"/>
                <a:gd name="T27" fmla="*/ 5 h 5"/>
                <a:gd name="T28" fmla="*/ 0 w 18"/>
                <a:gd name="T29" fmla="*/ 0 h 5"/>
                <a:gd name="T30" fmla="*/ 0 w 18"/>
                <a:gd name="T31" fmla="*/ 0 h 5"/>
                <a:gd name="T32" fmla="*/ 0 w 18"/>
                <a:gd name="T33" fmla="*/ 5 h 5"/>
                <a:gd name="T34" fmla="*/ 5 w 18"/>
                <a:gd name="T35" fmla="*/ 0 h 5"/>
                <a:gd name="T36" fmla="*/ 5 w 18"/>
                <a:gd name="T37" fmla="*/ 0 h 5"/>
                <a:gd name="T38" fmla="*/ 5 w 18"/>
                <a:gd name="T39" fmla="*/ 0 h 5"/>
                <a:gd name="T40" fmla="*/ 5 w 18"/>
                <a:gd name="T41" fmla="*/ 0 h 5"/>
                <a:gd name="T42" fmla="*/ 5 w 18"/>
                <a:gd name="T43" fmla="*/ 0 h 5"/>
                <a:gd name="T44" fmla="*/ 9 w 18"/>
                <a:gd name="T4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5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1" name="Freeform 239">
              <a:extLst>
                <a:ext uri="{FF2B5EF4-FFF2-40B4-BE49-F238E27FC236}">
                  <a16:creationId xmlns:a16="http://schemas.microsoft.com/office/drawing/2014/main" id="{E9C09702-EDFA-C7C7-1BB7-3D5FCC148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676" y="2105026"/>
              <a:ext cx="22225" cy="36513"/>
            </a:xfrm>
            <a:custGeom>
              <a:avLst/>
              <a:gdLst>
                <a:gd name="T0" fmla="*/ 5 w 14"/>
                <a:gd name="T1" fmla="*/ 23 h 23"/>
                <a:gd name="T2" fmla="*/ 5 w 14"/>
                <a:gd name="T3" fmla="*/ 23 h 23"/>
                <a:gd name="T4" fmla="*/ 5 w 14"/>
                <a:gd name="T5" fmla="*/ 23 h 23"/>
                <a:gd name="T6" fmla="*/ 5 w 14"/>
                <a:gd name="T7" fmla="*/ 19 h 23"/>
                <a:gd name="T8" fmla="*/ 5 w 14"/>
                <a:gd name="T9" fmla="*/ 19 h 23"/>
                <a:gd name="T10" fmla="*/ 5 w 14"/>
                <a:gd name="T11" fmla="*/ 19 h 23"/>
                <a:gd name="T12" fmla="*/ 9 w 14"/>
                <a:gd name="T13" fmla="*/ 19 h 23"/>
                <a:gd name="T14" fmla="*/ 9 w 14"/>
                <a:gd name="T15" fmla="*/ 14 h 23"/>
                <a:gd name="T16" fmla="*/ 9 w 14"/>
                <a:gd name="T17" fmla="*/ 14 h 23"/>
                <a:gd name="T18" fmla="*/ 9 w 14"/>
                <a:gd name="T19" fmla="*/ 10 h 23"/>
                <a:gd name="T20" fmla="*/ 9 w 14"/>
                <a:gd name="T21" fmla="*/ 10 h 23"/>
                <a:gd name="T22" fmla="*/ 9 w 14"/>
                <a:gd name="T23" fmla="*/ 10 h 23"/>
                <a:gd name="T24" fmla="*/ 9 w 14"/>
                <a:gd name="T25" fmla="*/ 10 h 23"/>
                <a:gd name="T26" fmla="*/ 5 w 14"/>
                <a:gd name="T27" fmla="*/ 5 h 23"/>
                <a:gd name="T28" fmla="*/ 0 w 14"/>
                <a:gd name="T29" fmla="*/ 0 h 23"/>
                <a:gd name="T30" fmla="*/ 0 w 14"/>
                <a:gd name="T31" fmla="*/ 0 h 23"/>
                <a:gd name="T32" fmla="*/ 0 w 14"/>
                <a:gd name="T33" fmla="*/ 0 h 23"/>
                <a:gd name="T34" fmla="*/ 5 w 14"/>
                <a:gd name="T35" fmla="*/ 0 h 23"/>
                <a:gd name="T36" fmla="*/ 5 w 14"/>
                <a:gd name="T37" fmla="*/ 0 h 23"/>
                <a:gd name="T38" fmla="*/ 5 w 14"/>
                <a:gd name="T39" fmla="*/ 0 h 23"/>
                <a:gd name="T40" fmla="*/ 9 w 14"/>
                <a:gd name="T41" fmla="*/ 5 h 23"/>
                <a:gd name="T42" fmla="*/ 9 w 14"/>
                <a:gd name="T43" fmla="*/ 5 h 23"/>
                <a:gd name="T44" fmla="*/ 9 w 14"/>
                <a:gd name="T45" fmla="*/ 5 h 23"/>
                <a:gd name="T46" fmla="*/ 9 w 14"/>
                <a:gd name="T47" fmla="*/ 5 h 23"/>
                <a:gd name="T48" fmla="*/ 9 w 14"/>
                <a:gd name="T49" fmla="*/ 5 h 23"/>
                <a:gd name="T50" fmla="*/ 9 w 14"/>
                <a:gd name="T51" fmla="*/ 10 h 23"/>
                <a:gd name="T52" fmla="*/ 9 w 14"/>
                <a:gd name="T53" fmla="*/ 10 h 23"/>
                <a:gd name="T54" fmla="*/ 14 w 14"/>
                <a:gd name="T55" fmla="*/ 10 h 23"/>
                <a:gd name="T56" fmla="*/ 14 w 14"/>
                <a:gd name="T57" fmla="*/ 14 h 23"/>
                <a:gd name="T58" fmla="*/ 9 w 14"/>
                <a:gd name="T59" fmla="*/ 14 h 23"/>
                <a:gd name="T60" fmla="*/ 9 w 14"/>
                <a:gd name="T61" fmla="*/ 19 h 23"/>
                <a:gd name="T62" fmla="*/ 5 w 14"/>
                <a:gd name="T6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" h="23">
                  <a:moveTo>
                    <a:pt x="5" y="23"/>
                  </a:moveTo>
                  <a:lnTo>
                    <a:pt x="5" y="23"/>
                  </a:lnTo>
                  <a:lnTo>
                    <a:pt x="5" y="23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9" y="19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9" y="19"/>
                  </a:lnTo>
                  <a:lnTo>
                    <a:pt x="5" y="23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2" name="Freeform 240">
              <a:extLst>
                <a:ext uri="{FF2B5EF4-FFF2-40B4-BE49-F238E27FC236}">
                  <a16:creationId xmlns:a16="http://schemas.microsoft.com/office/drawing/2014/main" id="{E90CAB57-2E56-D322-7C67-E7C9F2F21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676" y="2105026"/>
              <a:ext cx="22225" cy="36513"/>
            </a:xfrm>
            <a:custGeom>
              <a:avLst/>
              <a:gdLst>
                <a:gd name="T0" fmla="*/ 5 w 14"/>
                <a:gd name="T1" fmla="*/ 23 h 23"/>
                <a:gd name="T2" fmla="*/ 5 w 14"/>
                <a:gd name="T3" fmla="*/ 23 h 23"/>
                <a:gd name="T4" fmla="*/ 5 w 14"/>
                <a:gd name="T5" fmla="*/ 23 h 23"/>
                <a:gd name="T6" fmla="*/ 5 w 14"/>
                <a:gd name="T7" fmla="*/ 19 h 23"/>
                <a:gd name="T8" fmla="*/ 5 w 14"/>
                <a:gd name="T9" fmla="*/ 19 h 23"/>
                <a:gd name="T10" fmla="*/ 5 w 14"/>
                <a:gd name="T11" fmla="*/ 19 h 23"/>
                <a:gd name="T12" fmla="*/ 9 w 14"/>
                <a:gd name="T13" fmla="*/ 19 h 23"/>
                <a:gd name="T14" fmla="*/ 9 w 14"/>
                <a:gd name="T15" fmla="*/ 14 h 23"/>
                <a:gd name="T16" fmla="*/ 9 w 14"/>
                <a:gd name="T17" fmla="*/ 14 h 23"/>
                <a:gd name="T18" fmla="*/ 9 w 14"/>
                <a:gd name="T19" fmla="*/ 10 h 23"/>
                <a:gd name="T20" fmla="*/ 9 w 14"/>
                <a:gd name="T21" fmla="*/ 10 h 23"/>
                <a:gd name="T22" fmla="*/ 9 w 14"/>
                <a:gd name="T23" fmla="*/ 10 h 23"/>
                <a:gd name="T24" fmla="*/ 9 w 14"/>
                <a:gd name="T25" fmla="*/ 10 h 23"/>
                <a:gd name="T26" fmla="*/ 5 w 14"/>
                <a:gd name="T27" fmla="*/ 5 h 23"/>
                <a:gd name="T28" fmla="*/ 0 w 14"/>
                <a:gd name="T29" fmla="*/ 0 h 23"/>
                <a:gd name="T30" fmla="*/ 0 w 14"/>
                <a:gd name="T31" fmla="*/ 0 h 23"/>
                <a:gd name="T32" fmla="*/ 0 w 14"/>
                <a:gd name="T33" fmla="*/ 0 h 23"/>
                <a:gd name="T34" fmla="*/ 5 w 14"/>
                <a:gd name="T35" fmla="*/ 0 h 23"/>
                <a:gd name="T36" fmla="*/ 5 w 14"/>
                <a:gd name="T37" fmla="*/ 0 h 23"/>
                <a:gd name="T38" fmla="*/ 5 w 14"/>
                <a:gd name="T39" fmla="*/ 0 h 23"/>
                <a:gd name="T40" fmla="*/ 9 w 14"/>
                <a:gd name="T41" fmla="*/ 5 h 23"/>
                <a:gd name="T42" fmla="*/ 9 w 14"/>
                <a:gd name="T43" fmla="*/ 5 h 23"/>
                <a:gd name="T44" fmla="*/ 9 w 14"/>
                <a:gd name="T45" fmla="*/ 5 h 23"/>
                <a:gd name="T46" fmla="*/ 9 w 14"/>
                <a:gd name="T47" fmla="*/ 5 h 23"/>
                <a:gd name="T48" fmla="*/ 9 w 14"/>
                <a:gd name="T49" fmla="*/ 5 h 23"/>
                <a:gd name="T50" fmla="*/ 9 w 14"/>
                <a:gd name="T51" fmla="*/ 10 h 23"/>
                <a:gd name="T52" fmla="*/ 9 w 14"/>
                <a:gd name="T53" fmla="*/ 10 h 23"/>
                <a:gd name="T54" fmla="*/ 14 w 14"/>
                <a:gd name="T55" fmla="*/ 10 h 23"/>
                <a:gd name="T56" fmla="*/ 14 w 14"/>
                <a:gd name="T57" fmla="*/ 14 h 23"/>
                <a:gd name="T58" fmla="*/ 9 w 14"/>
                <a:gd name="T59" fmla="*/ 14 h 23"/>
                <a:gd name="T60" fmla="*/ 9 w 14"/>
                <a:gd name="T61" fmla="*/ 19 h 23"/>
                <a:gd name="T62" fmla="*/ 5 w 14"/>
                <a:gd name="T6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" h="23">
                  <a:moveTo>
                    <a:pt x="5" y="23"/>
                  </a:moveTo>
                  <a:lnTo>
                    <a:pt x="5" y="23"/>
                  </a:lnTo>
                  <a:lnTo>
                    <a:pt x="5" y="23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9" y="19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9" y="19"/>
                  </a:lnTo>
                  <a:lnTo>
                    <a:pt x="5" y="23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3" name="Freeform 241">
              <a:extLst>
                <a:ext uri="{FF2B5EF4-FFF2-40B4-BE49-F238E27FC236}">
                  <a16:creationId xmlns:a16="http://schemas.microsoft.com/office/drawing/2014/main" id="{849D74B8-5BE9-847B-CEAA-908F670EA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763" y="2357439"/>
              <a:ext cx="14288" cy="6350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0 h 4"/>
                <a:gd name="T10" fmla="*/ 0 w 9"/>
                <a:gd name="T11" fmla="*/ 0 h 4"/>
                <a:gd name="T12" fmla="*/ 0 w 9"/>
                <a:gd name="T13" fmla="*/ 0 h 4"/>
                <a:gd name="T14" fmla="*/ 5 w 9"/>
                <a:gd name="T15" fmla="*/ 0 h 4"/>
                <a:gd name="T16" fmla="*/ 5 w 9"/>
                <a:gd name="T17" fmla="*/ 4 h 4"/>
                <a:gd name="T18" fmla="*/ 9 w 9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5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9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4" name="Freeform 242">
              <a:extLst>
                <a:ext uri="{FF2B5EF4-FFF2-40B4-BE49-F238E27FC236}">
                  <a16:creationId xmlns:a16="http://schemas.microsoft.com/office/drawing/2014/main" id="{9B9E0D75-3542-CE6F-276D-015C7F82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763" y="2357439"/>
              <a:ext cx="14288" cy="6350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0 h 4"/>
                <a:gd name="T10" fmla="*/ 0 w 9"/>
                <a:gd name="T11" fmla="*/ 0 h 4"/>
                <a:gd name="T12" fmla="*/ 0 w 9"/>
                <a:gd name="T13" fmla="*/ 0 h 4"/>
                <a:gd name="T14" fmla="*/ 5 w 9"/>
                <a:gd name="T15" fmla="*/ 0 h 4"/>
                <a:gd name="T16" fmla="*/ 5 w 9"/>
                <a:gd name="T17" fmla="*/ 4 h 4"/>
                <a:gd name="T18" fmla="*/ 9 w 9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5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9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5" name="Freeform 243">
              <a:extLst>
                <a:ext uri="{FF2B5EF4-FFF2-40B4-BE49-F238E27FC236}">
                  <a16:creationId xmlns:a16="http://schemas.microsoft.com/office/drawing/2014/main" id="{ACCF57A8-90E6-6D99-8359-5FAB97C55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23860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6" name="Freeform 244">
              <a:extLst>
                <a:ext uri="{FF2B5EF4-FFF2-40B4-BE49-F238E27FC236}">
                  <a16:creationId xmlns:a16="http://schemas.microsoft.com/office/drawing/2014/main" id="{7DA1797E-9513-E686-3755-3CC9204AF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23860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7" name="Freeform 245">
              <a:extLst>
                <a:ext uri="{FF2B5EF4-FFF2-40B4-BE49-F238E27FC236}">
                  <a16:creationId xmlns:a16="http://schemas.microsoft.com/office/drawing/2014/main" id="{B19331A6-97C3-768B-FFE0-D52FA697F0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0138" y="2406651"/>
              <a:ext cx="193675" cy="173038"/>
            </a:xfrm>
            <a:custGeom>
              <a:avLst/>
              <a:gdLst>
                <a:gd name="T0" fmla="*/ 18 w 122"/>
                <a:gd name="T1" fmla="*/ 104 h 109"/>
                <a:gd name="T2" fmla="*/ 18 w 122"/>
                <a:gd name="T3" fmla="*/ 104 h 109"/>
                <a:gd name="T4" fmla="*/ 18 w 122"/>
                <a:gd name="T5" fmla="*/ 109 h 109"/>
                <a:gd name="T6" fmla="*/ 13 w 122"/>
                <a:gd name="T7" fmla="*/ 104 h 109"/>
                <a:gd name="T8" fmla="*/ 18 w 122"/>
                <a:gd name="T9" fmla="*/ 104 h 109"/>
                <a:gd name="T10" fmla="*/ 13 w 122"/>
                <a:gd name="T11" fmla="*/ 104 h 109"/>
                <a:gd name="T12" fmla="*/ 13 w 122"/>
                <a:gd name="T13" fmla="*/ 104 h 109"/>
                <a:gd name="T14" fmla="*/ 13 w 122"/>
                <a:gd name="T15" fmla="*/ 104 h 109"/>
                <a:gd name="T16" fmla="*/ 13 w 122"/>
                <a:gd name="T17" fmla="*/ 100 h 109"/>
                <a:gd name="T18" fmla="*/ 18 w 122"/>
                <a:gd name="T19" fmla="*/ 104 h 109"/>
                <a:gd name="T20" fmla="*/ 18 w 122"/>
                <a:gd name="T21" fmla="*/ 104 h 109"/>
                <a:gd name="T22" fmla="*/ 9 w 122"/>
                <a:gd name="T23" fmla="*/ 104 h 109"/>
                <a:gd name="T24" fmla="*/ 9 w 122"/>
                <a:gd name="T25" fmla="*/ 104 h 109"/>
                <a:gd name="T26" fmla="*/ 4 w 122"/>
                <a:gd name="T27" fmla="*/ 104 h 109"/>
                <a:gd name="T28" fmla="*/ 4 w 122"/>
                <a:gd name="T29" fmla="*/ 104 h 109"/>
                <a:gd name="T30" fmla="*/ 0 w 122"/>
                <a:gd name="T31" fmla="*/ 100 h 109"/>
                <a:gd name="T32" fmla="*/ 0 w 122"/>
                <a:gd name="T33" fmla="*/ 100 h 109"/>
                <a:gd name="T34" fmla="*/ 0 w 122"/>
                <a:gd name="T35" fmla="*/ 100 h 109"/>
                <a:gd name="T36" fmla="*/ 4 w 122"/>
                <a:gd name="T37" fmla="*/ 100 h 109"/>
                <a:gd name="T38" fmla="*/ 4 w 122"/>
                <a:gd name="T39" fmla="*/ 104 h 109"/>
                <a:gd name="T40" fmla="*/ 4 w 122"/>
                <a:gd name="T41" fmla="*/ 104 h 109"/>
                <a:gd name="T42" fmla="*/ 9 w 122"/>
                <a:gd name="T43" fmla="*/ 104 h 109"/>
                <a:gd name="T44" fmla="*/ 122 w 122"/>
                <a:gd name="T45" fmla="*/ 0 h 109"/>
                <a:gd name="T46" fmla="*/ 122 w 122"/>
                <a:gd name="T47" fmla="*/ 0 h 109"/>
                <a:gd name="T48" fmla="*/ 122 w 122"/>
                <a:gd name="T49" fmla="*/ 0 h 109"/>
                <a:gd name="T50" fmla="*/ 122 w 122"/>
                <a:gd name="T51" fmla="*/ 0 h 109"/>
                <a:gd name="T52" fmla="*/ 122 w 122"/>
                <a:gd name="T53" fmla="*/ 0 h 109"/>
                <a:gd name="T54" fmla="*/ 122 w 122"/>
                <a:gd name="T55" fmla="*/ 0 h 109"/>
                <a:gd name="T56" fmla="*/ 122 w 122"/>
                <a:gd name="T57" fmla="*/ 0 h 109"/>
                <a:gd name="T58" fmla="*/ 122 w 122"/>
                <a:gd name="T59" fmla="*/ 0 h 109"/>
                <a:gd name="T60" fmla="*/ 122 w 122"/>
                <a:gd name="T61" fmla="*/ 0 h 109"/>
                <a:gd name="T62" fmla="*/ 122 w 122"/>
                <a:gd name="T63" fmla="*/ 0 h 109"/>
                <a:gd name="T64" fmla="*/ 117 w 122"/>
                <a:gd name="T65" fmla="*/ 0 h 109"/>
                <a:gd name="T66" fmla="*/ 117 w 122"/>
                <a:gd name="T67" fmla="*/ 0 h 109"/>
                <a:gd name="T68" fmla="*/ 117 w 122"/>
                <a:gd name="T69" fmla="*/ 0 h 109"/>
                <a:gd name="T70" fmla="*/ 117 w 122"/>
                <a:gd name="T71" fmla="*/ 0 h 109"/>
                <a:gd name="T72" fmla="*/ 117 w 122"/>
                <a:gd name="T73" fmla="*/ 0 h 109"/>
                <a:gd name="T74" fmla="*/ 117 w 122"/>
                <a:gd name="T75" fmla="*/ 0 h 109"/>
                <a:gd name="T76" fmla="*/ 117 w 122"/>
                <a:gd name="T77" fmla="*/ 0 h 109"/>
                <a:gd name="T78" fmla="*/ 117 w 122"/>
                <a:gd name="T79" fmla="*/ 0 h 109"/>
                <a:gd name="T80" fmla="*/ 117 w 122"/>
                <a:gd name="T8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2" h="109">
                  <a:moveTo>
                    <a:pt x="18" y="104"/>
                  </a:moveTo>
                  <a:lnTo>
                    <a:pt x="18" y="104"/>
                  </a:lnTo>
                  <a:lnTo>
                    <a:pt x="18" y="109"/>
                  </a:lnTo>
                  <a:lnTo>
                    <a:pt x="13" y="104"/>
                  </a:lnTo>
                  <a:lnTo>
                    <a:pt x="18" y="104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3" y="100"/>
                  </a:lnTo>
                  <a:lnTo>
                    <a:pt x="18" y="104"/>
                  </a:lnTo>
                  <a:lnTo>
                    <a:pt x="18" y="104"/>
                  </a:lnTo>
                  <a:close/>
                  <a:moveTo>
                    <a:pt x="9" y="104"/>
                  </a:moveTo>
                  <a:lnTo>
                    <a:pt x="9" y="104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100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9" y="104"/>
                  </a:lnTo>
                  <a:close/>
                  <a:moveTo>
                    <a:pt x="122" y="0"/>
                  </a:move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close/>
                  <a:moveTo>
                    <a:pt x="117" y="0"/>
                  </a:move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8" name="Freeform 246">
              <a:extLst>
                <a:ext uri="{FF2B5EF4-FFF2-40B4-BE49-F238E27FC236}">
                  <a16:creationId xmlns:a16="http://schemas.microsoft.com/office/drawing/2014/main" id="{AB9A4549-3BDF-D166-97DE-24D90E5ED3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0138" y="2406651"/>
              <a:ext cx="193675" cy="173038"/>
            </a:xfrm>
            <a:custGeom>
              <a:avLst/>
              <a:gdLst>
                <a:gd name="T0" fmla="*/ 18 w 122"/>
                <a:gd name="T1" fmla="*/ 104 h 109"/>
                <a:gd name="T2" fmla="*/ 18 w 122"/>
                <a:gd name="T3" fmla="*/ 104 h 109"/>
                <a:gd name="T4" fmla="*/ 18 w 122"/>
                <a:gd name="T5" fmla="*/ 109 h 109"/>
                <a:gd name="T6" fmla="*/ 13 w 122"/>
                <a:gd name="T7" fmla="*/ 104 h 109"/>
                <a:gd name="T8" fmla="*/ 18 w 122"/>
                <a:gd name="T9" fmla="*/ 104 h 109"/>
                <a:gd name="T10" fmla="*/ 13 w 122"/>
                <a:gd name="T11" fmla="*/ 104 h 109"/>
                <a:gd name="T12" fmla="*/ 13 w 122"/>
                <a:gd name="T13" fmla="*/ 104 h 109"/>
                <a:gd name="T14" fmla="*/ 13 w 122"/>
                <a:gd name="T15" fmla="*/ 104 h 109"/>
                <a:gd name="T16" fmla="*/ 13 w 122"/>
                <a:gd name="T17" fmla="*/ 100 h 109"/>
                <a:gd name="T18" fmla="*/ 18 w 122"/>
                <a:gd name="T19" fmla="*/ 104 h 109"/>
                <a:gd name="T20" fmla="*/ 18 w 122"/>
                <a:gd name="T21" fmla="*/ 104 h 109"/>
                <a:gd name="T22" fmla="*/ 9 w 122"/>
                <a:gd name="T23" fmla="*/ 104 h 109"/>
                <a:gd name="T24" fmla="*/ 9 w 122"/>
                <a:gd name="T25" fmla="*/ 104 h 109"/>
                <a:gd name="T26" fmla="*/ 4 w 122"/>
                <a:gd name="T27" fmla="*/ 104 h 109"/>
                <a:gd name="T28" fmla="*/ 4 w 122"/>
                <a:gd name="T29" fmla="*/ 104 h 109"/>
                <a:gd name="T30" fmla="*/ 0 w 122"/>
                <a:gd name="T31" fmla="*/ 100 h 109"/>
                <a:gd name="T32" fmla="*/ 0 w 122"/>
                <a:gd name="T33" fmla="*/ 100 h 109"/>
                <a:gd name="T34" fmla="*/ 0 w 122"/>
                <a:gd name="T35" fmla="*/ 100 h 109"/>
                <a:gd name="T36" fmla="*/ 4 w 122"/>
                <a:gd name="T37" fmla="*/ 100 h 109"/>
                <a:gd name="T38" fmla="*/ 4 w 122"/>
                <a:gd name="T39" fmla="*/ 104 h 109"/>
                <a:gd name="T40" fmla="*/ 4 w 122"/>
                <a:gd name="T41" fmla="*/ 104 h 109"/>
                <a:gd name="T42" fmla="*/ 9 w 122"/>
                <a:gd name="T43" fmla="*/ 104 h 109"/>
                <a:gd name="T44" fmla="*/ 122 w 122"/>
                <a:gd name="T45" fmla="*/ 0 h 109"/>
                <a:gd name="T46" fmla="*/ 122 w 122"/>
                <a:gd name="T47" fmla="*/ 0 h 109"/>
                <a:gd name="T48" fmla="*/ 122 w 122"/>
                <a:gd name="T49" fmla="*/ 0 h 109"/>
                <a:gd name="T50" fmla="*/ 122 w 122"/>
                <a:gd name="T51" fmla="*/ 0 h 109"/>
                <a:gd name="T52" fmla="*/ 122 w 122"/>
                <a:gd name="T53" fmla="*/ 0 h 109"/>
                <a:gd name="T54" fmla="*/ 122 w 122"/>
                <a:gd name="T55" fmla="*/ 0 h 109"/>
                <a:gd name="T56" fmla="*/ 122 w 122"/>
                <a:gd name="T57" fmla="*/ 0 h 109"/>
                <a:gd name="T58" fmla="*/ 122 w 122"/>
                <a:gd name="T59" fmla="*/ 0 h 109"/>
                <a:gd name="T60" fmla="*/ 122 w 122"/>
                <a:gd name="T61" fmla="*/ 0 h 109"/>
                <a:gd name="T62" fmla="*/ 122 w 122"/>
                <a:gd name="T63" fmla="*/ 0 h 109"/>
                <a:gd name="T64" fmla="*/ 117 w 122"/>
                <a:gd name="T65" fmla="*/ 0 h 109"/>
                <a:gd name="T66" fmla="*/ 117 w 122"/>
                <a:gd name="T67" fmla="*/ 0 h 109"/>
                <a:gd name="T68" fmla="*/ 117 w 122"/>
                <a:gd name="T69" fmla="*/ 0 h 109"/>
                <a:gd name="T70" fmla="*/ 117 w 122"/>
                <a:gd name="T71" fmla="*/ 0 h 109"/>
                <a:gd name="T72" fmla="*/ 117 w 122"/>
                <a:gd name="T73" fmla="*/ 0 h 109"/>
                <a:gd name="T74" fmla="*/ 117 w 122"/>
                <a:gd name="T75" fmla="*/ 0 h 109"/>
                <a:gd name="T76" fmla="*/ 117 w 122"/>
                <a:gd name="T77" fmla="*/ 0 h 109"/>
                <a:gd name="T78" fmla="*/ 117 w 122"/>
                <a:gd name="T79" fmla="*/ 0 h 109"/>
                <a:gd name="T80" fmla="*/ 117 w 122"/>
                <a:gd name="T8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2" h="109">
                  <a:moveTo>
                    <a:pt x="18" y="104"/>
                  </a:moveTo>
                  <a:lnTo>
                    <a:pt x="18" y="104"/>
                  </a:lnTo>
                  <a:lnTo>
                    <a:pt x="18" y="109"/>
                  </a:lnTo>
                  <a:lnTo>
                    <a:pt x="13" y="104"/>
                  </a:lnTo>
                  <a:lnTo>
                    <a:pt x="18" y="104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3" y="100"/>
                  </a:lnTo>
                  <a:lnTo>
                    <a:pt x="18" y="104"/>
                  </a:lnTo>
                  <a:lnTo>
                    <a:pt x="18" y="104"/>
                  </a:lnTo>
                  <a:moveTo>
                    <a:pt x="9" y="104"/>
                  </a:moveTo>
                  <a:lnTo>
                    <a:pt x="9" y="104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100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9" y="104"/>
                  </a:lnTo>
                  <a:moveTo>
                    <a:pt x="122" y="0"/>
                  </a:move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moveTo>
                    <a:pt x="117" y="0"/>
                  </a:move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9" name="Freeform 247">
              <a:extLst>
                <a:ext uri="{FF2B5EF4-FFF2-40B4-BE49-F238E27FC236}">
                  <a16:creationId xmlns:a16="http://schemas.microsoft.com/office/drawing/2014/main" id="{7BF266DF-0E8D-2824-835D-AF78A45AC0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2388" y="2400301"/>
              <a:ext cx="6350" cy="28575"/>
            </a:xfrm>
            <a:custGeom>
              <a:avLst/>
              <a:gdLst>
                <a:gd name="T0" fmla="*/ 0 w 4"/>
                <a:gd name="T1" fmla="*/ 13 h 18"/>
                <a:gd name="T2" fmla="*/ 0 w 4"/>
                <a:gd name="T3" fmla="*/ 13 h 18"/>
                <a:gd name="T4" fmla="*/ 0 w 4"/>
                <a:gd name="T5" fmla="*/ 18 h 18"/>
                <a:gd name="T6" fmla="*/ 0 w 4"/>
                <a:gd name="T7" fmla="*/ 13 h 18"/>
                <a:gd name="T8" fmla="*/ 0 w 4"/>
                <a:gd name="T9" fmla="*/ 13 h 18"/>
                <a:gd name="T10" fmla="*/ 0 w 4"/>
                <a:gd name="T11" fmla="*/ 13 h 18"/>
                <a:gd name="T12" fmla="*/ 0 w 4"/>
                <a:gd name="T13" fmla="*/ 13 h 18"/>
                <a:gd name="T14" fmla="*/ 0 w 4"/>
                <a:gd name="T15" fmla="*/ 13 h 18"/>
                <a:gd name="T16" fmla="*/ 0 w 4"/>
                <a:gd name="T17" fmla="*/ 13 h 18"/>
                <a:gd name="T18" fmla="*/ 0 w 4"/>
                <a:gd name="T19" fmla="*/ 13 h 18"/>
                <a:gd name="T20" fmla="*/ 0 w 4"/>
                <a:gd name="T21" fmla="*/ 13 h 18"/>
                <a:gd name="T22" fmla="*/ 0 w 4"/>
                <a:gd name="T23" fmla="*/ 13 h 18"/>
                <a:gd name="T24" fmla="*/ 0 w 4"/>
                <a:gd name="T25" fmla="*/ 13 h 18"/>
                <a:gd name="T26" fmla="*/ 0 w 4"/>
                <a:gd name="T27" fmla="*/ 4 h 18"/>
                <a:gd name="T28" fmla="*/ 0 w 4"/>
                <a:gd name="T29" fmla="*/ 4 h 18"/>
                <a:gd name="T30" fmla="*/ 0 w 4"/>
                <a:gd name="T31" fmla="*/ 4 h 18"/>
                <a:gd name="T32" fmla="*/ 0 w 4"/>
                <a:gd name="T33" fmla="*/ 4 h 18"/>
                <a:gd name="T34" fmla="*/ 0 w 4"/>
                <a:gd name="T35" fmla="*/ 4 h 18"/>
                <a:gd name="T36" fmla="*/ 0 w 4"/>
                <a:gd name="T37" fmla="*/ 4 h 18"/>
                <a:gd name="T38" fmla="*/ 0 w 4"/>
                <a:gd name="T39" fmla="*/ 0 h 18"/>
                <a:gd name="T40" fmla="*/ 0 w 4"/>
                <a:gd name="T41" fmla="*/ 4 h 18"/>
                <a:gd name="T42" fmla="*/ 0 w 4"/>
                <a:gd name="T43" fmla="*/ 4 h 18"/>
                <a:gd name="T44" fmla="*/ 4 w 4"/>
                <a:gd name="T45" fmla="*/ 4 h 18"/>
                <a:gd name="T46" fmla="*/ 0 w 4"/>
                <a:gd name="T4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" h="18">
                  <a:moveTo>
                    <a:pt x="0" y="13"/>
                  </a:moveTo>
                  <a:lnTo>
                    <a:pt x="0" y="13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0" name="Freeform 248">
              <a:extLst>
                <a:ext uri="{FF2B5EF4-FFF2-40B4-BE49-F238E27FC236}">
                  <a16:creationId xmlns:a16="http://schemas.microsoft.com/office/drawing/2014/main" id="{45A94B89-F1E8-5B25-3C1A-16812F60F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2388" y="2400301"/>
              <a:ext cx="6350" cy="28575"/>
            </a:xfrm>
            <a:custGeom>
              <a:avLst/>
              <a:gdLst>
                <a:gd name="T0" fmla="*/ 0 w 4"/>
                <a:gd name="T1" fmla="*/ 13 h 18"/>
                <a:gd name="T2" fmla="*/ 0 w 4"/>
                <a:gd name="T3" fmla="*/ 13 h 18"/>
                <a:gd name="T4" fmla="*/ 0 w 4"/>
                <a:gd name="T5" fmla="*/ 18 h 18"/>
                <a:gd name="T6" fmla="*/ 0 w 4"/>
                <a:gd name="T7" fmla="*/ 13 h 18"/>
                <a:gd name="T8" fmla="*/ 0 w 4"/>
                <a:gd name="T9" fmla="*/ 13 h 18"/>
                <a:gd name="T10" fmla="*/ 0 w 4"/>
                <a:gd name="T11" fmla="*/ 13 h 18"/>
                <a:gd name="T12" fmla="*/ 0 w 4"/>
                <a:gd name="T13" fmla="*/ 13 h 18"/>
                <a:gd name="T14" fmla="*/ 0 w 4"/>
                <a:gd name="T15" fmla="*/ 13 h 18"/>
                <a:gd name="T16" fmla="*/ 0 w 4"/>
                <a:gd name="T17" fmla="*/ 13 h 18"/>
                <a:gd name="T18" fmla="*/ 0 w 4"/>
                <a:gd name="T19" fmla="*/ 13 h 18"/>
                <a:gd name="T20" fmla="*/ 0 w 4"/>
                <a:gd name="T21" fmla="*/ 13 h 18"/>
                <a:gd name="T22" fmla="*/ 0 w 4"/>
                <a:gd name="T23" fmla="*/ 13 h 18"/>
                <a:gd name="T24" fmla="*/ 0 w 4"/>
                <a:gd name="T25" fmla="*/ 13 h 18"/>
                <a:gd name="T26" fmla="*/ 0 w 4"/>
                <a:gd name="T27" fmla="*/ 4 h 18"/>
                <a:gd name="T28" fmla="*/ 0 w 4"/>
                <a:gd name="T29" fmla="*/ 4 h 18"/>
                <a:gd name="T30" fmla="*/ 0 w 4"/>
                <a:gd name="T31" fmla="*/ 4 h 18"/>
                <a:gd name="T32" fmla="*/ 0 w 4"/>
                <a:gd name="T33" fmla="*/ 4 h 18"/>
                <a:gd name="T34" fmla="*/ 0 w 4"/>
                <a:gd name="T35" fmla="*/ 4 h 18"/>
                <a:gd name="T36" fmla="*/ 0 w 4"/>
                <a:gd name="T37" fmla="*/ 4 h 18"/>
                <a:gd name="T38" fmla="*/ 0 w 4"/>
                <a:gd name="T39" fmla="*/ 0 h 18"/>
                <a:gd name="T40" fmla="*/ 0 w 4"/>
                <a:gd name="T41" fmla="*/ 4 h 18"/>
                <a:gd name="T42" fmla="*/ 0 w 4"/>
                <a:gd name="T43" fmla="*/ 4 h 18"/>
                <a:gd name="T44" fmla="*/ 4 w 4"/>
                <a:gd name="T45" fmla="*/ 4 h 18"/>
                <a:gd name="T46" fmla="*/ 0 w 4"/>
                <a:gd name="T4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" h="18">
                  <a:moveTo>
                    <a:pt x="0" y="13"/>
                  </a:moveTo>
                  <a:lnTo>
                    <a:pt x="0" y="13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0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1" name="Freeform 249">
              <a:extLst>
                <a:ext uri="{FF2B5EF4-FFF2-40B4-BE49-F238E27FC236}">
                  <a16:creationId xmlns:a16="http://schemas.microsoft.com/office/drawing/2014/main" id="{FB3FC590-0D63-41F4-7FB4-BD4139704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2400301"/>
              <a:ext cx="6350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0 w 4"/>
                <a:gd name="T5" fmla="*/ 0 w 4"/>
                <a:gd name="T6" fmla="*/ 0 w 4"/>
                <a:gd name="T7" fmla="*/ 0 w 4"/>
                <a:gd name="T8" fmla="*/ 4 w 4"/>
                <a:gd name="T9" fmla="*/ 4 w 4"/>
                <a:gd name="T10" fmla="*/ 4 w 4"/>
                <a:gd name="T11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2" name="Freeform 250">
              <a:extLst>
                <a:ext uri="{FF2B5EF4-FFF2-40B4-BE49-F238E27FC236}">
                  <a16:creationId xmlns:a16="http://schemas.microsoft.com/office/drawing/2014/main" id="{E9D3210B-1CD3-1FA6-BA3F-640E24EC3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2400301"/>
              <a:ext cx="6350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0 w 4"/>
                <a:gd name="T5" fmla="*/ 0 w 4"/>
                <a:gd name="T6" fmla="*/ 0 w 4"/>
                <a:gd name="T7" fmla="*/ 0 w 4"/>
                <a:gd name="T8" fmla="*/ 4 w 4"/>
                <a:gd name="T9" fmla="*/ 4 w 4"/>
                <a:gd name="T10" fmla="*/ 4 w 4"/>
                <a:gd name="T11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3" name="Freeform 251">
              <a:extLst>
                <a:ext uri="{FF2B5EF4-FFF2-40B4-BE49-F238E27FC236}">
                  <a16:creationId xmlns:a16="http://schemas.microsoft.com/office/drawing/2014/main" id="{0A27F263-BE0D-AA21-0A5D-8B9038D56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251" y="2536826"/>
              <a:ext cx="6350" cy="14288"/>
            </a:xfrm>
            <a:custGeom>
              <a:avLst/>
              <a:gdLst>
                <a:gd name="T0" fmla="*/ 4 w 4"/>
                <a:gd name="T1" fmla="*/ 4 h 9"/>
                <a:gd name="T2" fmla="*/ 4 w 4"/>
                <a:gd name="T3" fmla="*/ 4 h 9"/>
                <a:gd name="T4" fmla="*/ 0 w 4"/>
                <a:gd name="T5" fmla="*/ 9 h 9"/>
                <a:gd name="T6" fmla="*/ 0 w 4"/>
                <a:gd name="T7" fmla="*/ 4 h 9"/>
                <a:gd name="T8" fmla="*/ 0 w 4"/>
                <a:gd name="T9" fmla="*/ 4 h 9"/>
                <a:gd name="T10" fmla="*/ 0 w 4"/>
                <a:gd name="T11" fmla="*/ 4 h 9"/>
                <a:gd name="T12" fmla="*/ 0 w 4"/>
                <a:gd name="T13" fmla="*/ 0 h 9"/>
                <a:gd name="T14" fmla="*/ 4 w 4"/>
                <a:gd name="T15" fmla="*/ 4 h 9"/>
                <a:gd name="T16" fmla="*/ 4 w 4"/>
                <a:gd name="T17" fmla="*/ 4 h 9"/>
                <a:gd name="T18" fmla="*/ 4 w 4"/>
                <a:gd name="T1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9">
                  <a:moveTo>
                    <a:pt x="4" y="4"/>
                  </a:moveTo>
                  <a:lnTo>
                    <a:pt x="4" y="4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4" name="Freeform 252">
              <a:extLst>
                <a:ext uri="{FF2B5EF4-FFF2-40B4-BE49-F238E27FC236}">
                  <a16:creationId xmlns:a16="http://schemas.microsoft.com/office/drawing/2014/main" id="{AE1B634F-B808-1C08-3816-E01C88F2C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251" y="2536826"/>
              <a:ext cx="6350" cy="14288"/>
            </a:xfrm>
            <a:custGeom>
              <a:avLst/>
              <a:gdLst>
                <a:gd name="T0" fmla="*/ 4 w 4"/>
                <a:gd name="T1" fmla="*/ 4 h 9"/>
                <a:gd name="T2" fmla="*/ 4 w 4"/>
                <a:gd name="T3" fmla="*/ 4 h 9"/>
                <a:gd name="T4" fmla="*/ 0 w 4"/>
                <a:gd name="T5" fmla="*/ 9 h 9"/>
                <a:gd name="T6" fmla="*/ 0 w 4"/>
                <a:gd name="T7" fmla="*/ 4 h 9"/>
                <a:gd name="T8" fmla="*/ 0 w 4"/>
                <a:gd name="T9" fmla="*/ 4 h 9"/>
                <a:gd name="T10" fmla="*/ 0 w 4"/>
                <a:gd name="T11" fmla="*/ 4 h 9"/>
                <a:gd name="T12" fmla="*/ 0 w 4"/>
                <a:gd name="T13" fmla="*/ 0 h 9"/>
                <a:gd name="T14" fmla="*/ 4 w 4"/>
                <a:gd name="T15" fmla="*/ 4 h 9"/>
                <a:gd name="T16" fmla="*/ 4 w 4"/>
                <a:gd name="T17" fmla="*/ 4 h 9"/>
                <a:gd name="T18" fmla="*/ 4 w 4"/>
                <a:gd name="T1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9">
                  <a:moveTo>
                    <a:pt x="4" y="4"/>
                  </a:moveTo>
                  <a:lnTo>
                    <a:pt x="4" y="4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5" name="Freeform 253">
              <a:extLst>
                <a:ext uri="{FF2B5EF4-FFF2-40B4-BE49-F238E27FC236}">
                  <a16:creationId xmlns:a16="http://schemas.microsoft.com/office/drawing/2014/main" id="{4E2CA10A-5E7D-3183-4D33-06D1EFFB5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388" y="2465389"/>
              <a:ext cx="6350" cy="14288"/>
            </a:xfrm>
            <a:custGeom>
              <a:avLst/>
              <a:gdLst>
                <a:gd name="T0" fmla="*/ 4 w 4"/>
                <a:gd name="T1" fmla="*/ 9 h 9"/>
                <a:gd name="T2" fmla="*/ 4 w 4"/>
                <a:gd name="T3" fmla="*/ 9 h 9"/>
                <a:gd name="T4" fmla="*/ 0 w 4"/>
                <a:gd name="T5" fmla="*/ 9 h 9"/>
                <a:gd name="T6" fmla="*/ 0 w 4"/>
                <a:gd name="T7" fmla="*/ 4 h 9"/>
                <a:gd name="T8" fmla="*/ 0 w 4"/>
                <a:gd name="T9" fmla="*/ 4 h 9"/>
                <a:gd name="T10" fmla="*/ 0 w 4"/>
                <a:gd name="T11" fmla="*/ 4 h 9"/>
                <a:gd name="T12" fmla="*/ 0 w 4"/>
                <a:gd name="T13" fmla="*/ 0 h 9"/>
                <a:gd name="T14" fmla="*/ 4 w 4"/>
                <a:gd name="T15" fmla="*/ 4 h 9"/>
                <a:gd name="T16" fmla="*/ 4 w 4"/>
                <a:gd name="T17" fmla="*/ 4 h 9"/>
                <a:gd name="T18" fmla="*/ 4 w 4"/>
                <a:gd name="T19" fmla="*/ 9 h 9"/>
                <a:gd name="T20" fmla="*/ 4 w 4"/>
                <a:gd name="T2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lnTo>
                    <a:pt x="4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9"/>
                  </a:lnTo>
                  <a:lnTo>
                    <a:pt x="4" y="9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6" name="Freeform 254">
              <a:extLst>
                <a:ext uri="{FF2B5EF4-FFF2-40B4-BE49-F238E27FC236}">
                  <a16:creationId xmlns:a16="http://schemas.microsoft.com/office/drawing/2014/main" id="{0063A484-025B-59FC-0F31-0221D358B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388" y="2465389"/>
              <a:ext cx="6350" cy="14288"/>
            </a:xfrm>
            <a:custGeom>
              <a:avLst/>
              <a:gdLst>
                <a:gd name="T0" fmla="*/ 4 w 4"/>
                <a:gd name="T1" fmla="*/ 9 h 9"/>
                <a:gd name="T2" fmla="*/ 4 w 4"/>
                <a:gd name="T3" fmla="*/ 9 h 9"/>
                <a:gd name="T4" fmla="*/ 0 w 4"/>
                <a:gd name="T5" fmla="*/ 9 h 9"/>
                <a:gd name="T6" fmla="*/ 0 w 4"/>
                <a:gd name="T7" fmla="*/ 4 h 9"/>
                <a:gd name="T8" fmla="*/ 0 w 4"/>
                <a:gd name="T9" fmla="*/ 4 h 9"/>
                <a:gd name="T10" fmla="*/ 0 w 4"/>
                <a:gd name="T11" fmla="*/ 4 h 9"/>
                <a:gd name="T12" fmla="*/ 0 w 4"/>
                <a:gd name="T13" fmla="*/ 0 h 9"/>
                <a:gd name="T14" fmla="*/ 4 w 4"/>
                <a:gd name="T15" fmla="*/ 4 h 9"/>
                <a:gd name="T16" fmla="*/ 4 w 4"/>
                <a:gd name="T17" fmla="*/ 4 h 9"/>
                <a:gd name="T18" fmla="*/ 4 w 4"/>
                <a:gd name="T19" fmla="*/ 9 h 9"/>
                <a:gd name="T20" fmla="*/ 4 w 4"/>
                <a:gd name="T2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lnTo>
                    <a:pt x="4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9"/>
                  </a:lnTo>
                  <a:lnTo>
                    <a:pt x="4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7" name="Freeform 255">
              <a:extLst>
                <a:ext uri="{FF2B5EF4-FFF2-40B4-BE49-F238E27FC236}">
                  <a16:creationId xmlns:a16="http://schemas.microsoft.com/office/drawing/2014/main" id="{8E698320-E0A7-B78E-427E-705908962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493964"/>
              <a:ext cx="7938" cy="14288"/>
            </a:xfrm>
            <a:custGeom>
              <a:avLst/>
              <a:gdLst>
                <a:gd name="T0" fmla="*/ 5 w 5"/>
                <a:gd name="T1" fmla="*/ 4 h 9"/>
                <a:gd name="T2" fmla="*/ 5 w 5"/>
                <a:gd name="T3" fmla="*/ 4 h 9"/>
                <a:gd name="T4" fmla="*/ 5 w 5"/>
                <a:gd name="T5" fmla="*/ 9 h 9"/>
                <a:gd name="T6" fmla="*/ 5 w 5"/>
                <a:gd name="T7" fmla="*/ 9 h 9"/>
                <a:gd name="T8" fmla="*/ 5 w 5"/>
                <a:gd name="T9" fmla="*/ 4 h 9"/>
                <a:gd name="T10" fmla="*/ 0 w 5"/>
                <a:gd name="T11" fmla="*/ 4 h 9"/>
                <a:gd name="T12" fmla="*/ 0 w 5"/>
                <a:gd name="T13" fmla="*/ 4 h 9"/>
                <a:gd name="T14" fmla="*/ 0 w 5"/>
                <a:gd name="T15" fmla="*/ 4 h 9"/>
                <a:gd name="T16" fmla="*/ 5 w 5"/>
                <a:gd name="T17" fmla="*/ 4 h 9"/>
                <a:gd name="T18" fmla="*/ 0 w 5"/>
                <a:gd name="T19" fmla="*/ 4 h 9"/>
                <a:gd name="T20" fmla="*/ 0 w 5"/>
                <a:gd name="T21" fmla="*/ 4 h 9"/>
                <a:gd name="T22" fmla="*/ 0 w 5"/>
                <a:gd name="T23" fmla="*/ 0 h 9"/>
                <a:gd name="T24" fmla="*/ 0 w 5"/>
                <a:gd name="T25" fmla="*/ 0 h 9"/>
                <a:gd name="T26" fmla="*/ 0 w 5"/>
                <a:gd name="T27" fmla="*/ 0 h 9"/>
                <a:gd name="T28" fmla="*/ 0 w 5"/>
                <a:gd name="T29" fmla="*/ 0 h 9"/>
                <a:gd name="T30" fmla="*/ 5 w 5"/>
                <a:gd name="T31" fmla="*/ 0 h 9"/>
                <a:gd name="T32" fmla="*/ 5 w 5"/>
                <a:gd name="T33" fmla="*/ 0 h 9"/>
                <a:gd name="T34" fmla="*/ 5 w 5"/>
                <a:gd name="T35" fmla="*/ 0 h 9"/>
                <a:gd name="T36" fmla="*/ 5 w 5"/>
                <a:gd name="T37" fmla="*/ 0 h 9"/>
                <a:gd name="T38" fmla="*/ 5 w 5"/>
                <a:gd name="T39" fmla="*/ 4 h 9"/>
                <a:gd name="T40" fmla="*/ 5 w 5"/>
                <a:gd name="T41" fmla="*/ 4 h 9"/>
                <a:gd name="T42" fmla="*/ 5 w 5"/>
                <a:gd name="T43" fmla="*/ 4 h 9"/>
                <a:gd name="T44" fmla="*/ 5 w 5"/>
                <a:gd name="T4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9">
                  <a:moveTo>
                    <a:pt x="5" y="4"/>
                  </a:moveTo>
                  <a:lnTo>
                    <a:pt x="5" y="4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8" name="Freeform 256">
              <a:extLst>
                <a:ext uri="{FF2B5EF4-FFF2-40B4-BE49-F238E27FC236}">
                  <a16:creationId xmlns:a16="http://schemas.microsoft.com/office/drawing/2014/main" id="{3CAE7ECE-D81B-77C2-4377-7DBE71145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493964"/>
              <a:ext cx="7938" cy="14288"/>
            </a:xfrm>
            <a:custGeom>
              <a:avLst/>
              <a:gdLst>
                <a:gd name="T0" fmla="*/ 5 w 5"/>
                <a:gd name="T1" fmla="*/ 4 h 9"/>
                <a:gd name="T2" fmla="*/ 5 w 5"/>
                <a:gd name="T3" fmla="*/ 4 h 9"/>
                <a:gd name="T4" fmla="*/ 5 w 5"/>
                <a:gd name="T5" fmla="*/ 9 h 9"/>
                <a:gd name="T6" fmla="*/ 5 w 5"/>
                <a:gd name="T7" fmla="*/ 9 h 9"/>
                <a:gd name="T8" fmla="*/ 5 w 5"/>
                <a:gd name="T9" fmla="*/ 4 h 9"/>
                <a:gd name="T10" fmla="*/ 0 w 5"/>
                <a:gd name="T11" fmla="*/ 4 h 9"/>
                <a:gd name="T12" fmla="*/ 0 w 5"/>
                <a:gd name="T13" fmla="*/ 4 h 9"/>
                <a:gd name="T14" fmla="*/ 0 w 5"/>
                <a:gd name="T15" fmla="*/ 4 h 9"/>
                <a:gd name="T16" fmla="*/ 5 w 5"/>
                <a:gd name="T17" fmla="*/ 4 h 9"/>
                <a:gd name="T18" fmla="*/ 0 w 5"/>
                <a:gd name="T19" fmla="*/ 4 h 9"/>
                <a:gd name="T20" fmla="*/ 0 w 5"/>
                <a:gd name="T21" fmla="*/ 4 h 9"/>
                <a:gd name="T22" fmla="*/ 0 w 5"/>
                <a:gd name="T23" fmla="*/ 0 h 9"/>
                <a:gd name="T24" fmla="*/ 0 w 5"/>
                <a:gd name="T25" fmla="*/ 0 h 9"/>
                <a:gd name="T26" fmla="*/ 0 w 5"/>
                <a:gd name="T27" fmla="*/ 0 h 9"/>
                <a:gd name="T28" fmla="*/ 0 w 5"/>
                <a:gd name="T29" fmla="*/ 0 h 9"/>
                <a:gd name="T30" fmla="*/ 5 w 5"/>
                <a:gd name="T31" fmla="*/ 0 h 9"/>
                <a:gd name="T32" fmla="*/ 5 w 5"/>
                <a:gd name="T33" fmla="*/ 0 h 9"/>
                <a:gd name="T34" fmla="*/ 5 w 5"/>
                <a:gd name="T35" fmla="*/ 0 h 9"/>
                <a:gd name="T36" fmla="*/ 5 w 5"/>
                <a:gd name="T37" fmla="*/ 0 h 9"/>
                <a:gd name="T38" fmla="*/ 5 w 5"/>
                <a:gd name="T39" fmla="*/ 4 h 9"/>
                <a:gd name="T40" fmla="*/ 5 w 5"/>
                <a:gd name="T41" fmla="*/ 4 h 9"/>
                <a:gd name="T42" fmla="*/ 5 w 5"/>
                <a:gd name="T43" fmla="*/ 4 h 9"/>
                <a:gd name="T44" fmla="*/ 5 w 5"/>
                <a:gd name="T4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9">
                  <a:moveTo>
                    <a:pt x="5" y="4"/>
                  </a:moveTo>
                  <a:lnTo>
                    <a:pt x="5" y="4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9" name="Freeform 257">
              <a:extLst>
                <a:ext uri="{FF2B5EF4-FFF2-40B4-BE49-F238E27FC236}">
                  <a16:creationId xmlns:a16="http://schemas.microsoft.com/office/drawing/2014/main" id="{412FEEDF-C1DD-10FC-5AD2-05B5E8C83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457451"/>
              <a:ext cx="7938" cy="0"/>
            </a:xfrm>
            <a:custGeom>
              <a:avLst/>
              <a:gdLst>
                <a:gd name="T0" fmla="*/ 0 w 5"/>
                <a:gd name="T1" fmla="*/ 0 w 5"/>
                <a:gd name="T2" fmla="*/ 0 w 5"/>
                <a:gd name="T3" fmla="*/ 0 w 5"/>
                <a:gd name="T4" fmla="*/ 0 w 5"/>
                <a:gd name="T5" fmla="*/ 0 w 5"/>
                <a:gd name="T6" fmla="*/ 0 w 5"/>
                <a:gd name="T7" fmla="*/ 5 w 5"/>
                <a:gd name="T8" fmla="*/ 5 w 5"/>
                <a:gd name="T9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0" name="Freeform 258">
              <a:extLst>
                <a:ext uri="{FF2B5EF4-FFF2-40B4-BE49-F238E27FC236}">
                  <a16:creationId xmlns:a16="http://schemas.microsoft.com/office/drawing/2014/main" id="{204098C1-AC80-0E62-3FE2-57CE5E52F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457451"/>
              <a:ext cx="7938" cy="0"/>
            </a:xfrm>
            <a:custGeom>
              <a:avLst/>
              <a:gdLst>
                <a:gd name="T0" fmla="*/ 0 w 5"/>
                <a:gd name="T1" fmla="*/ 0 w 5"/>
                <a:gd name="T2" fmla="*/ 0 w 5"/>
                <a:gd name="T3" fmla="*/ 0 w 5"/>
                <a:gd name="T4" fmla="*/ 0 w 5"/>
                <a:gd name="T5" fmla="*/ 0 w 5"/>
                <a:gd name="T6" fmla="*/ 0 w 5"/>
                <a:gd name="T7" fmla="*/ 5 w 5"/>
                <a:gd name="T8" fmla="*/ 5 w 5"/>
                <a:gd name="T9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1" name="Freeform 259">
              <a:extLst>
                <a:ext uri="{FF2B5EF4-FFF2-40B4-BE49-F238E27FC236}">
                  <a16:creationId xmlns:a16="http://schemas.microsoft.com/office/drawing/2014/main" id="{1E04371A-FC9E-2F9C-2644-52669823C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451" y="2443164"/>
              <a:ext cx="7938" cy="14288"/>
            </a:xfrm>
            <a:custGeom>
              <a:avLst/>
              <a:gdLst>
                <a:gd name="T0" fmla="*/ 5 w 5"/>
                <a:gd name="T1" fmla="*/ 9 h 9"/>
                <a:gd name="T2" fmla="*/ 5 w 5"/>
                <a:gd name="T3" fmla="*/ 9 h 9"/>
                <a:gd name="T4" fmla="*/ 5 w 5"/>
                <a:gd name="T5" fmla="*/ 9 h 9"/>
                <a:gd name="T6" fmla="*/ 5 w 5"/>
                <a:gd name="T7" fmla="*/ 9 h 9"/>
                <a:gd name="T8" fmla="*/ 0 w 5"/>
                <a:gd name="T9" fmla="*/ 9 h 9"/>
                <a:gd name="T10" fmla="*/ 5 w 5"/>
                <a:gd name="T11" fmla="*/ 4 h 9"/>
                <a:gd name="T12" fmla="*/ 5 w 5"/>
                <a:gd name="T13" fmla="*/ 0 h 9"/>
                <a:gd name="T14" fmla="*/ 5 w 5"/>
                <a:gd name="T15" fmla="*/ 0 h 9"/>
                <a:gd name="T16" fmla="*/ 5 w 5"/>
                <a:gd name="T17" fmla="*/ 0 h 9"/>
                <a:gd name="T18" fmla="*/ 5 w 5"/>
                <a:gd name="T19" fmla="*/ 4 h 9"/>
                <a:gd name="T20" fmla="*/ 5 w 5"/>
                <a:gd name="T21" fmla="*/ 4 h 9"/>
                <a:gd name="T22" fmla="*/ 5 w 5"/>
                <a:gd name="T23" fmla="*/ 4 h 9"/>
                <a:gd name="T24" fmla="*/ 5 w 5"/>
                <a:gd name="T25" fmla="*/ 9 h 9"/>
                <a:gd name="T26" fmla="*/ 5 w 5"/>
                <a:gd name="T2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9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9"/>
                  </a:lnTo>
                  <a:lnTo>
                    <a:pt x="5" y="9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2" name="Freeform 260">
              <a:extLst>
                <a:ext uri="{FF2B5EF4-FFF2-40B4-BE49-F238E27FC236}">
                  <a16:creationId xmlns:a16="http://schemas.microsoft.com/office/drawing/2014/main" id="{1F3379EE-BF76-7360-46E2-8EEE598D8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451" y="2443164"/>
              <a:ext cx="7938" cy="14288"/>
            </a:xfrm>
            <a:custGeom>
              <a:avLst/>
              <a:gdLst>
                <a:gd name="T0" fmla="*/ 5 w 5"/>
                <a:gd name="T1" fmla="*/ 9 h 9"/>
                <a:gd name="T2" fmla="*/ 5 w 5"/>
                <a:gd name="T3" fmla="*/ 9 h 9"/>
                <a:gd name="T4" fmla="*/ 5 w 5"/>
                <a:gd name="T5" fmla="*/ 9 h 9"/>
                <a:gd name="T6" fmla="*/ 5 w 5"/>
                <a:gd name="T7" fmla="*/ 9 h 9"/>
                <a:gd name="T8" fmla="*/ 0 w 5"/>
                <a:gd name="T9" fmla="*/ 9 h 9"/>
                <a:gd name="T10" fmla="*/ 5 w 5"/>
                <a:gd name="T11" fmla="*/ 4 h 9"/>
                <a:gd name="T12" fmla="*/ 5 w 5"/>
                <a:gd name="T13" fmla="*/ 0 h 9"/>
                <a:gd name="T14" fmla="*/ 5 w 5"/>
                <a:gd name="T15" fmla="*/ 0 h 9"/>
                <a:gd name="T16" fmla="*/ 5 w 5"/>
                <a:gd name="T17" fmla="*/ 0 h 9"/>
                <a:gd name="T18" fmla="*/ 5 w 5"/>
                <a:gd name="T19" fmla="*/ 4 h 9"/>
                <a:gd name="T20" fmla="*/ 5 w 5"/>
                <a:gd name="T21" fmla="*/ 4 h 9"/>
                <a:gd name="T22" fmla="*/ 5 w 5"/>
                <a:gd name="T23" fmla="*/ 4 h 9"/>
                <a:gd name="T24" fmla="*/ 5 w 5"/>
                <a:gd name="T25" fmla="*/ 9 h 9"/>
                <a:gd name="T26" fmla="*/ 5 w 5"/>
                <a:gd name="T2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9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9"/>
                  </a:lnTo>
                  <a:lnTo>
                    <a:pt x="5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3" name="Freeform 261">
              <a:extLst>
                <a:ext uri="{FF2B5EF4-FFF2-40B4-BE49-F238E27FC236}">
                  <a16:creationId xmlns:a16="http://schemas.microsoft.com/office/drawing/2014/main" id="{33A8D3CC-7528-1BB0-03B3-64B02623C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388" y="2443164"/>
              <a:ext cx="14288" cy="6350"/>
            </a:xfrm>
            <a:custGeom>
              <a:avLst/>
              <a:gdLst>
                <a:gd name="T0" fmla="*/ 4 w 9"/>
                <a:gd name="T1" fmla="*/ 4 h 4"/>
                <a:gd name="T2" fmla="*/ 4 w 9"/>
                <a:gd name="T3" fmla="*/ 4 h 4"/>
                <a:gd name="T4" fmla="*/ 4 w 9"/>
                <a:gd name="T5" fmla="*/ 4 h 4"/>
                <a:gd name="T6" fmla="*/ 0 w 9"/>
                <a:gd name="T7" fmla="*/ 4 h 4"/>
                <a:gd name="T8" fmla="*/ 0 w 9"/>
                <a:gd name="T9" fmla="*/ 4 h 4"/>
                <a:gd name="T10" fmla="*/ 4 w 9"/>
                <a:gd name="T11" fmla="*/ 0 h 4"/>
                <a:gd name="T12" fmla="*/ 4 w 9"/>
                <a:gd name="T13" fmla="*/ 0 h 4"/>
                <a:gd name="T14" fmla="*/ 4 w 9"/>
                <a:gd name="T15" fmla="*/ 0 h 4"/>
                <a:gd name="T16" fmla="*/ 4 w 9"/>
                <a:gd name="T17" fmla="*/ 0 h 4"/>
                <a:gd name="T18" fmla="*/ 4 w 9"/>
                <a:gd name="T19" fmla="*/ 0 h 4"/>
                <a:gd name="T20" fmla="*/ 4 w 9"/>
                <a:gd name="T21" fmla="*/ 0 h 4"/>
                <a:gd name="T22" fmla="*/ 4 w 9"/>
                <a:gd name="T23" fmla="*/ 0 h 4"/>
                <a:gd name="T24" fmla="*/ 9 w 9"/>
                <a:gd name="T25" fmla="*/ 4 h 4"/>
                <a:gd name="T26" fmla="*/ 4 w 9"/>
                <a:gd name="T2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4" name="Freeform 262">
              <a:extLst>
                <a:ext uri="{FF2B5EF4-FFF2-40B4-BE49-F238E27FC236}">
                  <a16:creationId xmlns:a16="http://schemas.microsoft.com/office/drawing/2014/main" id="{04D1745D-0FED-34EB-5A93-2832392B8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388" y="2443164"/>
              <a:ext cx="14288" cy="6350"/>
            </a:xfrm>
            <a:custGeom>
              <a:avLst/>
              <a:gdLst>
                <a:gd name="T0" fmla="*/ 4 w 9"/>
                <a:gd name="T1" fmla="*/ 4 h 4"/>
                <a:gd name="T2" fmla="*/ 4 w 9"/>
                <a:gd name="T3" fmla="*/ 4 h 4"/>
                <a:gd name="T4" fmla="*/ 4 w 9"/>
                <a:gd name="T5" fmla="*/ 4 h 4"/>
                <a:gd name="T6" fmla="*/ 0 w 9"/>
                <a:gd name="T7" fmla="*/ 4 h 4"/>
                <a:gd name="T8" fmla="*/ 0 w 9"/>
                <a:gd name="T9" fmla="*/ 4 h 4"/>
                <a:gd name="T10" fmla="*/ 4 w 9"/>
                <a:gd name="T11" fmla="*/ 0 h 4"/>
                <a:gd name="T12" fmla="*/ 4 w 9"/>
                <a:gd name="T13" fmla="*/ 0 h 4"/>
                <a:gd name="T14" fmla="*/ 4 w 9"/>
                <a:gd name="T15" fmla="*/ 0 h 4"/>
                <a:gd name="T16" fmla="*/ 4 w 9"/>
                <a:gd name="T17" fmla="*/ 0 h 4"/>
                <a:gd name="T18" fmla="*/ 4 w 9"/>
                <a:gd name="T19" fmla="*/ 0 h 4"/>
                <a:gd name="T20" fmla="*/ 4 w 9"/>
                <a:gd name="T21" fmla="*/ 0 h 4"/>
                <a:gd name="T22" fmla="*/ 4 w 9"/>
                <a:gd name="T23" fmla="*/ 0 h 4"/>
                <a:gd name="T24" fmla="*/ 9 w 9"/>
                <a:gd name="T25" fmla="*/ 4 h 4"/>
                <a:gd name="T26" fmla="*/ 4 w 9"/>
                <a:gd name="T2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4"/>
                  </a:lnTo>
                  <a:lnTo>
                    <a:pt x="4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5" name="Freeform 263">
              <a:extLst>
                <a:ext uri="{FF2B5EF4-FFF2-40B4-BE49-F238E27FC236}">
                  <a16:creationId xmlns:a16="http://schemas.microsoft.com/office/drawing/2014/main" id="{4D0D144C-995D-49C4-6581-840261696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2571751"/>
              <a:ext cx="7938" cy="7938"/>
            </a:xfrm>
            <a:custGeom>
              <a:avLst/>
              <a:gdLst>
                <a:gd name="T0" fmla="*/ 5 w 5"/>
                <a:gd name="T1" fmla="*/ 5 h 5"/>
                <a:gd name="T2" fmla="*/ 5 w 5"/>
                <a:gd name="T3" fmla="*/ 5 h 5"/>
                <a:gd name="T4" fmla="*/ 0 w 5"/>
                <a:gd name="T5" fmla="*/ 5 h 5"/>
                <a:gd name="T6" fmla="*/ 0 w 5"/>
                <a:gd name="T7" fmla="*/ 5 h 5"/>
                <a:gd name="T8" fmla="*/ 0 w 5"/>
                <a:gd name="T9" fmla="*/ 5 h 5"/>
                <a:gd name="T10" fmla="*/ 5 w 5"/>
                <a:gd name="T11" fmla="*/ 0 h 5"/>
                <a:gd name="T12" fmla="*/ 5 w 5"/>
                <a:gd name="T13" fmla="*/ 0 h 5"/>
                <a:gd name="T14" fmla="*/ 5 w 5"/>
                <a:gd name="T15" fmla="*/ 0 h 5"/>
                <a:gd name="T16" fmla="*/ 5 w 5"/>
                <a:gd name="T17" fmla="*/ 5 h 5"/>
                <a:gd name="T18" fmla="*/ 5 w 5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6" name="Freeform 264">
              <a:extLst>
                <a:ext uri="{FF2B5EF4-FFF2-40B4-BE49-F238E27FC236}">
                  <a16:creationId xmlns:a16="http://schemas.microsoft.com/office/drawing/2014/main" id="{84239B7D-96C9-FDDE-A5CF-7A0A7870B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2571751"/>
              <a:ext cx="7938" cy="7938"/>
            </a:xfrm>
            <a:custGeom>
              <a:avLst/>
              <a:gdLst>
                <a:gd name="T0" fmla="*/ 5 w 5"/>
                <a:gd name="T1" fmla="*/ 5 h 5"/>
                <a:gd name="T2" fmla="*/ 5 w 5"/>
                <a:gd name="T3" fmla="*/ 5 h 5"/>
                <a:gd name="T4" fmla="*/ 0 w 5"/>
                <a:gd name="T5" fmla="*/ 5 h 5"/>
                <a:gd name="T6" fmla="*/ 0 w 5"/>
                <a:gd name="T7" fmla="*/ 5 h 5"/>
                <a:gd name="T8" fmla="*/ 0 w 5"/>
                <a:gd name="T9" fmla="*/ 5 h 5"/>
                <a:gd name="T10" fmla="*/ 5 w 5"/>
                <a:gd name="T11" fmla="*/ 0 h 5"/>
                <a:gd name="T12" fmla="*/ 5 w 5"/>
                <a:gd name="T13" fmla="*/ 0 h 5"/>
                <a:gd name="T14" fmla="*/ 5 w 5"/>
                <a:gd name="T15" fmla="*/ 0 h 5"/>
                <a:gd name="T16" fmla="*/ 5 w 5"/>
                <a:gd name="T17" fmla="*/ 5 h 5"/>
                <a:gd name="T18" fmla="*/ 5 w 5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7" name="Freeform 265">
              <a:extLst>
                <a:ext uri="{FF2B5EF4-FFF2-40B4-BE49-F238E27FC236}">
                  <a16:creationId xmlns:a16="http://schemas.microsoft.com/office/drawing/2014/main" id="{33D26684-05C6-B676-CA1A-361D1FBBFF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3813" y="2414589"/>
              <a:ext cx="6350" cy="6350"/>
            </a:xfrm>
            <a:custGeom>
              <a:avLst/>
              <a:gdLst>
                <a:gd name="T0" fmla="*/ 4 w 4"/>
                <a:gd name="T1" fmla="*/ 4 h 4"/>
                <a:gd name="T2" fmla="*/ 4 w 4"/>
                <a:gd name="T3" fmla="*/ 4 h 4"/>
                <a:gd name="T4" fmla="*/ 4 w 4"/>
                <a:gd name="T5" fmla="*/ 4 h 4"/>
                <a:gd name="T6" fmla="*/ 4 w 4"/>
                <a:gd name="T7" fmla="*/ 4 h 4"/>
                <a:gd name="T8" fmla="*/ 4 w 4"/>
                <a:gd name="T9" fmla="*/ 4 h 4"/>
                <a:gd name="T10" fmla="*/ 4 w 4"/>
                <a:gd name="T11" fmla="*/ 4 h 4"/>
                <a:gd name="T12" fmla="*/ 4 w 4"/>
                <a:gd name="T13" fmla="*/ 4 h 4"/>
                <a:gd name="T14" fmla="*/ 4 w 4"/>
                <a:gd name="T15" fmla="*/ 4 h 4"/>
                <a:gd name="T16" fmla="*/ 4 w 4"/>
                <a:gd name="T17" fmla="*/ 0 h 4"/>
                <a:gd name="T18" fmla="*/ 4 w 4"/>
                <a:gd name="T19" fmla="*/ 0 h 4"/>
                <a:gd name="T20" fmla="*/ 4 w 4"/>
                <a:gd name="T21" fmla="*/ 4 h 4"/>
                <a:gd name="T22" fmla="*/ 4 w 4"/>
                <a:gd name="T23" fmla="*/ 0 h 4"/>
                <a:gd name="T24" fmla="*/ 0 w 4"/>
                <a:gd name="T25" fmla="*/ 0 h 4"/>
                <a:gd name="T26" fmla="*/ 0 w 4"/>
                <a:gd name="T27" fmla="*/ 0 h 4"/>
                <a:gd name="T28" fmla="*/ 0 w 4"/>
                <a:gd name="T29" fmla="*/ 0 h 4"/>
                <a:gd name="T30" fmla="*/ 0 w 4"/>
                <a:gd name="T31" fmla="*/ 0 h 4"/>
                <a:gd name="T32" fmla="*/ 0 w 4"/>
                <a:gd name="T33" fmla="*/ 0 h 4"/>
                <a:gd name="T34" fmla="*/ 0 w 4"/>
                <a:gd name="T35" fmla="*/ 0 h 4"/>
                <a:gd name="T36" fmla="*/ 4 w 4"/>
                <a:gd name="T37" fmla="*/ 0 h 4"/>
                <a:gd name="T38" fmla="*/ 4 w 4"/>
                <a:gd name="T39" fmla="*/ 0 h 4"/>
                <a:gd name="T40" fmla="*/ 4 w 4"/>
                <a:gd name="T41" fmla="*/ 0 h 4"/>
                <a:gd name="T42" fmla="*/ 4 w 4"/>
                <a:gd name="T4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8" name="Freeform 266">
              <a:extLst>
                <a:ext uri="{FF2B5EF4-FFF2-40B4-BE49-F238E27FC236}">
                  <a16:creationId xmlns:a16="http://schemas.microsoft.com/office/drawing/2014/main" id="{CF5A2CAB-9293-328B-C5DA-9D705C36AF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3813" y="2414589"/>
              <a:ext cx="6350" cy="6350"/>
            </a:xfrm>
            <a:custGeom>
              <a:avLst/>
              <a:gdLst>
                <a:gd name="T0" fmla="*/ 4 w 4"/>
                <a:gd name="T1" fmla="*/ 4 h 4"/>
                <a:gd name="T2" fmla="*/ 4 w 4"/>
                <a:gd name="T3" fmla="*/ 4 h 4"/>
                <a:gd name="T4" fmla="*/ 4 w 4"/>
                <a:gd name="T5" fmla="*/ 4 h 4"/>
                <a:gd name="T6" fmla="*/ 4 w 4"/>
                <a:gd name="T7" fmla="*/ 4 h 4"/>
                <a:gd name="T8" fmla="*/ 4 w 4"/>
                <a:gd name="T9" fmla="*/ 4 h 4"/>
                <a:gd name="T10" fmla="*/ 4 w 4"/>
                <a:gd name="T11" fmla="*/ 4 h 4"/>
                <a:gd name="T12" fmla="*/ 4 w 4"/>
                <a:gd name="T13" fmla="*/ 4 h 4"/>
                <a:gd name="T14" fmla="*/ 4 w 4"/>
                <a:gd name="T15" fmla="*/ 4 h 4"/>
                <a:gd name="T16" fmla="*/ 4 w 4"/>
                <a:gd name="T17" fmla="*/ 0 h 4"/>
                <a:gd name="T18" fmla="*/ 4 w 4"/>
                <a:gd name="T19" fmla="*/ 0 h 4"/>
                <a:gd name="T20" fmla="*/ 4 w 4"/>
                <a:gd name="T21" fmla="*/ 4 h 4"/>
                <a:gd name="T22" fmla="*/ 4 w 4"/>
                <a:gd name="T23" fmla="*/ 0 h 4"/>
                <a:gd name="T24" fmla="*/ 0 w 4"/>
                <a:gd name="T25" fmla="*/ 0 h 4"/>
                <a:gd name="T26" fmla="*/ 0 w 4"/>
                <a:gd name="T27" fmla="*/ 0 h 4"/>
                <a:gd name="T28" fmla="*/ 0 w 4"/>
                <a:gd name="T29" fmla="*/ 0 h 4"/>
                <a:gd name="T30" fmla="*/ 0 w 4"/>
                <a:gd name="T31" fmla="*/ 0 h 4"/>
                <a:gd name="T32" fmla="*/ 0 w 4"/>
                <a:gd name="T33" fmla="*/ 0 h 4"/>
                <a:gd name="T34" fmla="*/ 0 w 4"/>
                <a:gd name="T35" fmla="*/ 0 h 4"/>
                <a:gd name="T36" fmla="*/ 4 w 4"/>
                <a:gd name="T37" fmla="*/ 0 h 4"/>
                <a:gd name="T38" fmla="*/ 4 w 4"/>
                <a:gd name="T39" fmla="*/ 0 h 4"/>
                <a:gd name="T40" fmla="*/ 4 w 4"/>
                <a:gd name="T41" fmla="*/ 0 h 4"/>
                <a:gd name="T42" fmla="*/ 4 w 4"/>
                <a:gd name="T4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moveTo>
                    <a:pt x="4" y="0"/>
                  </a:moveTo>
                  <a:lnTo>
                    <a:pt x="4" y="0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9" name="Freeform 267">
              <a:extLst>
                <a:ext uri="{FF2B5EF4-FFF2-40B4-BE49-F238E27FC236}">
                  <a16:creationId xmlns:a16="http://schemas.microsoft.com/office/drawing/2014/main" id="{C00197C0-12DB-6DC2-2EF0-E50BE7176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514601"/>
              <a:ext cx="7938" cy="14288"/>
            </a:xfrm>
            <a:custGeom>
              <a:avLst/>
              <a:gdLst>
                <a:gd name="T0" fmla="*/ 5 w 5"/>
                <a:gd name="T1" fmla="*/ 5 h 9"/>
                <a:gd name="T2" fmla="*/ 5 w 5"/>
                <a:gd name="T3" fmla="*/ 5 h 9"/>
                <a:gd name="T4" fmla="*/ 0 w 5"/>
                <a:gd name="T5" fmla="*/ 9 h 9"/>
                <a:gd name="T6" fmla="*/ 0 w 5"/>
                <a:gd name="T7" fmla="*/ 5 h 9"/>
                <a:gd name="T8" fmla="*/ 0 w 5"/>
                <a:gd name="T9" fmla="*/ 5 h 9"/>
                <a:gd name="T10" fmla="*/ 0 w 5"/>
                <a:gd name="T11" fmla="*/ 5 h 9"/>
                <a:gd name="T12" fmla="*/ 0 w 5"/>
                <a:gd name="T13" fmla="*/ 0 h 9"/>
                <a:gd name="T14" fmla="*/ 5 w 5"/>
                <a:gd name="T15" fmla="*/ 0 h 9"/>
                <a:gd name="T16" fmla="*/ 5 w 5"/>
                <a:gd name="T17" fmla="*/ 0 h 9"/>
                <a:gd name="T18" fmla="*/ 5 w 5"/>
                <a:gd name="T19" fmla="*/ 0 h 9"/>
                <a:gd name="T20" fmla="*/ 5 w 5"/>
                <a:gd name="T2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9">
                  <a:moveTo>
                    <a:pt x="5" y="5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0" name="Freeform 268">
              <a:extLst>
                <a:ext uri="{FF2B5EF4-FFF2-40B4-BE49-F238E27FC236}">
                  <a16:creationId xmlns:a16="http://schemas.microsoft.com/office/drawing/2014/main" id="{2E073D5F-5BA3-43D6-812B-09F2837F0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514601"/>
              <a:ext cx="7938" cy="14288"/>
            </a:xfrm>
            <a:custGeom>
              <a:avLst/>
              <a:gdLst>
                <a:gd name="T0" fmla="*/ 5 w 5"/>
                <a:gd name="T1" fmla="*/ 5 h 9"/>
                <a:gd name="T2" fmla="*/ 5 w 5"/>
                <a:gd name="T3" fmla="*/ 5 h 9"/>
                <a:gd name="T4" fmla="*/ 0 w 5"/>
                <a:gd name="T5" fmla="*/ 9 h 9"/>
                <a:gd name="T6" fmla="*/ 0 w 5"/>
                <a:gd name="T7" fmla="*/ 5 h 9"/>
                <a:gd name="T8" fmla="*/ 0 w 5"/>
                <a:gd name="T9" fmla="*/ 5 h 9"/>
                <a:gd name="T10" fmla="*/ 0 w 5"/>
                <a:gd name="T11" fmla="*/ 5 h 9"/>
                <a:gd name="T12" fmla="*/ 0 w 5"/>
                <a:gd name="T13" fmla="*/ 0 h 9"/>
                <a:gd name="T14" fmla="*/ 5 w 5"/>
                <a:gd name="T15" fmla="*/ 0 h 9"/>
                <a:gd name="T16" fmla="*/ 5 w 5"/>
                <a:gd name="T17" fmla="*/ 0 h 9"/>
                <a:gd name="T18" fmla="*/ 5 w 5"/>
                <a:gd name="T19" fmla="*/ 0 h 9"/>
                <a:gd name="T20" fmla="*/ 5 w 5"/>
                <a:gd name="T2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9">
                  <a:moveTo>
                    <a:pt x="5" y="5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1" name="Freeform 269">
              <a:extLst>
                <a:ext uri="{FF2B5EF4-FFF2-40B4-BE49-F238E27FC236}">
                  <a16:creationId xmlns:a16="http://schemas.microsoft.com/office/drawing/2014/main" id="{4168F328-71F8-76F5-D567-2AE22CC3F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23923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2" name="Freeform 270">
              <a:extLst>
                <a:ext uri="{FF2B5EF4-FFF2-40B4-BE49-F238E27FC236}">
                  <a16:creationId xmlns:a16="http://schemas.microsoft.com/office/drawing/2014/main" id="{2D804045-0387-2E1C-E371-D00EC2967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23923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3" name="Freeform 271">
              <a:extLst>
                <a:ext uri="{FF2B5EF4-FFF2-40B4-BE49-F238E27FC236}">
                  <a16:creationId xmlns:a16="http://schemas.microsoft.com/office/drawing/2014/main" id="{46AA9358-BBA6-2B39-E8BB-7222CB4D0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1" y="2428876"/>
              <a:ext cx="0" cy="6350"/>
            </a:xfrm>
            <a:custGeom>
              <a:avLst/>
              <a:gdLst>
                <a:gd name="T0" fmla="*/ 4 h 4"/>
                <a:gd name="T1" fmla="*/ 4 h 4"/>
                <a:gd name="T2" fmla="*/ 4 h 4"/>
                <a:gd name="T3" fmla="*/ 4 h 4"/>
                <a:gd name="T4" fmla="*/ 4 h 4"/>
                <a:gd name="T5" fmla="*/ 0 h 4"/>
                <a:gd name="T6" fmla="*/ 0 h 4"/>
                <a:gd name="T7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4" name="Freeform 272">
              <a:extLst>
                <a:ext uri="{FF2B5EF4-FFF2-40B4-BE49-F238E27FC236}">
                  <a16:creationId xmlns:a16="http://schemas.microsoft.com/office/drawing/2014/main" id="{C8D1A707-36B0-8544-D69C-8B78FB595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1" y="2428876"/>
              <a:ext cx="0" cy="6350"/>
            </a:xfrm>
            <a:custGeom>
              <a:avLst/>
              <a:gdLst>
                <a:gd name="T0" fmla="*/ 4 h 4"/>
                <a:gd name="T1" fmla="*/ 4 h 4"/>
                <a:gd name="T2" fmla="*/ 4 h 4"/>
                <a:gd name="T3" fmla="*/ 4 h 4"/>
                <a:gd name="T4" fmla="*/ 4 h 4"/>
                <a:gd name="T5" fmla="*/ 0 h 4"/>
                <a:gd name="T6" fmla="*/ 0 h 4"/>
                <a:gd name="T7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5" name="Freeform 273">
              <a:extLst>
                <a:ext uri="{FF2B5EF4-FFF2-40B4-BE49-F238E27FC236}">
                  <a16:creationId xmlns:a16="http://schemas.microsoft.com/office/drawing/2014/main" id="{2AB03C69-1D17-1189-8117-EBA2F56FE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4451" y="2536826"/>
              <a:ext cx="7938" cy="20638"/>
            </a:xfrm>
            <a:custGeom>
              <a:avLst/>
              <a:gdLst>
                <a:gd name="T0" fmla="*/ 0 w 5"/>
                <a:gd name="T1" fmla="*/ 13 h 13"/>
                <a:gd name="T2" fmla="*/ 0 w 5"/>
                <a:gd name="T3" fmla="*/ 13 h 13"/>
                <a:gd name="T4" fmla="*/ 0 w 5"/>
                <a:gd name="T5" fmla="*/ 13 h 13"/>
                <a:gd name="T6" fmla="*/ 0 w 5"/>
                <a:gd name="T7" fmla="*/ 13 h 13"/>
                <a:gd name="T8" fmla="*/ 0 w 5"/>
                <a:gd name="T9" fmla="*/ 13 h 13"/>
                <a:gd name="T10" fmla="*/ 0 w 5"/>
                <a:gd name="T11" fmla="*/ 13 h 13"/>
                <a:gd name="T12" fmla="*/ 0 w 5"/>
                <a:gd name="T13" fmla="*/ 13 h 13"/>
                <a:gd name="T14" fmla="*/ 0 w 5"/>
                <a:gd name="T15" fmla="*/ 13 h 13"/>
                <a:gd name="T16" fmla="*/ 0 w 5"/>
                <a:gd name="T17" fmla="*/ 13 h 13"/>
                <a:gd name="T18" fmla="*/ 0 w 5"/>
                <a:gd name="T19" fmla="*/ 13 h 13"/>
                <a:gd name="T20" fmla="*/ 0 w 5"/>
                <a:gd name="T21" fmla="*/ 13 h 13"/>
                <a:gd name="T22" fmla="*/ 0 w 5"/>
                <a:gd name="T23" fmla="*/ 13 h 13"/>
                <a:gd name="T24" fmla="*/ 0 w 5"/>
                <a:gd name="T25" fmla="*/ 13 h 13"/>
                <a:gd name="T26" fmla="*/ 0 w 5"/>
                <a:gd name="T27" fmla="*/ 13 h 13"/>
                <a:gd name="T28" fmla="*/ 0 w 5"/>
                <a:gd name="T29" fmla="*/ 13 h 13"/>
                <a:gd name="T30" fmla="*/ 0 w 5"/>
                <a:gd name="T31" fmla="*/ 13 h 13"/>
                <a:gd name="T32" fmla="*/ 0 w 5"/>
                <a:gd name="T33" fmla="*/ 13 h 13"/>
                <a:gd name="T34" fmla="*/ 5 w 5"/>
                <a:gd name="T35" fmla="*/ 9 h 13"/>
                <a:gd name="T36" fmla="*/ 5 w 5"/>
                <a:gd name="T37" fmla="*/ 9 h 13"/>
                <a:gd name="T38" fmla="*/ 5 w 5"/>
                <a:gd name="T39" fmla="*/ 9 h 13"/>
                <a:gd name="T40" fmla="*/ 5 w 5"/>
                <a:gd name="T41" fmla="*/ 9 h 13"/>
                <a:gd name="T42" fmla="*/ 5 w 5"/>
                <a:gd name="T43" fmla="*/ 9 h 13"/>
                <a:gd name="T44" fmla="*/ 5 w 5"/>
                <a:gd name="T45" fmla="*/ 9 h 13"/>
                <a:gd name="T46" fmla="*/ 5 w 5"/>
                <a:gd name="T47" fmla="*/ 9 h 13"/>
                <a:gd name="T48" fmla="*/ 5 w 5"/>
                <a:gd name="T49" fmla="*/ 9 h 13"/>
                <a:gd name="T50" fmla="*/ 5 w 5"/>
                <a:gd name="T51" fmla="*/ 9 h 13"/>
                <a:gd name="T52" fmla="*/ 5 w 5"/>
                <a:gd name="T53" fmla="*/ 9 h 13"/>
                <a:gd name="T54" fmla="*/ 5 w 5"/>
                <a:gd name="T55" fmla="*/ 9 h 13"/>
                <a:gd name="T56" fmla="*/ 5 w 5"/>
                <a:gd name="T57" fmla="*/ 9 h 13"/>
                <a:gd name="T58" fmla="*/ 5 w 5"/>
                <a:gd name="T59" fmla="*/ 9 h 13"/>
                <a:gd name="T60" fmla="*/ 5 w 5"/>
                <a:gd name="T61" fmla="*/ 9 h 13"/>
                <a:gd name="T62" fmla="*/ 5 w 5"/>
                <a:gd name="T63" fmla="*/ 9 h 13"/>
                <a:gd name="T64" fmla="*/ 5 w 5"/>
                <a:gd name="T65" fmla="*/ 9 h 13"/>
                <a:gd name="T66" fmla="*/ 5 w 5"/>
                <a:gd name="T67" fmla="*/ 9 h 13"/>
                <a:gd name="T68" fmla="*/ 5 w 5"/>
                <a:gd name="T69" fmla="*/ 9 h 13"/>
                <a:gd name="T70" fmla="*/ 5 w 5"/>
                <a:gd name="T71" fmla="*/ 9 h 13"/>
                <a:gd name="T72" fmla="*/ 5 w 5"/>
                <a:gd name="T73" fmla="*/ 9 h 13"/>
                <a:gd name="T74" fmla="*/ 5 w 5"/>
                <a:gd name="T75" fmla="*/ 9 h 13"/>
                <a:gd name="T76" fmla="*/ 5 w 5"/>
                <a:gd name="T77" fmla="*/ 9 h 13"/>
                <a:gd name="T78" fmla="*/ 5 w 5"/>
                <a:gd name="T79" fmla="*/ 9 h 13"/>
                <a:gd name="T80" fmla="*/ 5 w 5"/>
                <a:gd name="T81" fmla="*/ 9 h 13"/>
                <a:gd name="T82" fmla="*/ 5 w 5"/>
                <a:gd name="T83" fmla="*/ 4 h 13"/>
                <a:gd name="T84" fmla="*/ 5 w 5"/>
                <a:gd name="T85" fmla="*/ 4 h 13"/>
                <a:gd name="T86" fmla="*/ 5 w 5"/>
                <a:gd name="T87" fmla="*/ 4 h 13"/>
                <a:gd name="T88" fmla="*/ 5 w 5"/>
                <a:gd name="T89" fmla="*/ 4 h 13"/>
                <a:gd name="T90" fmla="*/ 5 w 5"/>
                <a:gd name="T91" fmla="*/ 4 h 13"/>
                <a:gd name="T92" fmla="*/ 5 w 5"/>
                <a:gd name="T93" fmla="*/ 0 h 13"/>
                <a:gd name="T94" fmla="*/ 5 w 5"/>
                <a:gd name="T95" fmla="*/ 0 h 13"/>
                <a:gd name="T96" fmla="*/ 5 w 5"/>
                <a:gd name="T97" fmla="*/ 0 h 13"/>
                <a:gd name="T98" fmla="*/ 5 w 5"/>
                <a:gd name="T99" fmla="*/ 0 h 13"/>
                <a:gd name="T100" fmla="*/ 5 w 5"/>
                <a:gd name="T101" fmla="*/ 4 h 13"/>
                <a:gd name="T102" fmla="*/ 5 w 5"/>
                <a:gd name="T10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" h="13">
                  <a:moveTo>
                    <a:pt x="0" y="13"/>
                  </a:move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5" y="4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6" name="Freeform 274">
              <a:extLst>
                <a:ext uri="{FF2B5EF4-FFF2-40B4-BE49-F238E27FC236}">
                  <a16:creationId xmlns:a16="http://schemas.microsoft.com/office/drawing/2014/main" id="{02BD5ADE-6D3E-F823-43C9-34A2043AC0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4451" y="2536826"/>
              <a:ext cx="7938" cy="20638"/>
            </a:xfrm>
            <a:custGeom>
              <a:avLst/>
              <a:gdLst>
                <a:gd name="T0" fmla="*/ 0 w 5"/>
                <a:gd name="T1" fmla="*/ 13 h 13"/>
                <a:gd name="T2" fmla="*/ 0 w 5"/>
                <a:gd name="T3" fmla="*/ 13 h 13"/>
                <a:gd name="T4" fmla="*/ 0 w 5"/>
                <a:gd name="T5" fmla="*/ 13 h 13"/>
                <a:gd name="T6" fmla="*/ 0 w 5"/>
                <a:gd name="T7" fmla="*/ 13 h 13"/>
                <a:gd name="T8" fmla="*/ 0 w 5"/>
                <a:gd name="T9" fmla="*/ 13 h 13"/>
                <a:gd name="T10" fmla="*/ 0 w 5"/>
                <a:gd name="T11" fmla="*/ 13 h 13"/>
                <a:gd name="T12" fmla="*/ 0 w 5"/>
                <a:gd name="T13" fmla="*/ 13 h 13"/>
                <a:gd name="T14" fmla="*/ 0 w 5"/>
                <a:gd name="T15" fmla="*/ 13 h 13"/>
                <a:gd name="T16" fmla="*/ 0 w 5"/>
                <a:gd name="T17" fmla="*/ 13 h 13"/>
                <a:gd name="T18" fmla="*/ 0 w 5"/>
                <a:gd name="T19" fmla="*/ 13 h 13"/>
                <a:gd name="T20" fmla="*/ 0 w 5"/>
                <a:gd name="T21" fmla="*/ 13 h 13"/>
                <a:gd name="T22" fmla="*/ 0 w 5"/>
                <a:gd name="T23" fmla="*/ 13 h 13"/>
                <a:gd name="T24" fmla="*/ 0 w 5"/>
                <a:gd name="T25" fmla="*/ 13 h 13"/>
                <a:gd name="T26" fmla="*/ 0 w 5"/>
                <a:gd name="T27" fmla="*/ 13 h 13"/>
                <a:gd name="T28" fmla="*/ 0 w 5"/>
                <a:gd name="T29" fmla="*/ 13 h 13"/>
                <a:gd name="T30" fmla="*/ 0 w 5"/>
                <a:gd name="T31" fmla="*/ 13 h 13"/>
                <a:gd name="T32" fmla="*/ 0 w 5"/>
                <a:gd name="T33" fmla="*/ 13 h 13"/>
                <a:gd name="T34" fmla="*/ 5 w 5"/>
                <a:gd name="T35" fmla="*/ 9 h 13"/>
                <a:gd name="T36" fmla="*/ 5 w 5"/>
                <a:gd name="T37" fmla="*/ 9 h 13"/>
                <a:gd name="T38" fmla="*/ 5 w 5"/>
                <a:gd name="T39" fmla="*/ 9 h 13"/>
                <a:gd name="T40" fmla="*/ 5 w 5"/>
                <a:gd name="T41" fmla="*/ 9 h 13"/>
                <a:gd name="T42" fmla="*/ 5 w 5"/>
                <a:gd name="T43" fmla="*/ 9 h 13"/>
                <a:gd name="T44" fmla="*/ 5 w 5"/>
                <a:gd name="T45" fmla="*/ 9 h 13"/>
                <a:gd name="T46" fmla="*/ 5 w 5"/>
                <a:gd name="T47" fmla="*/ 9 h 13"/>
                <a:gd name="T48" fmla="*/ 5 w 5"/>
                <a:gd name="T49" fmla="*/ 9 h 13"/>
                <a:gd name="T50" fmla="*/ 5 w 5"/>
                <a:gd name="T51" fmla="*/ 9 h 13"/>
                <a:gd name="T52" fmla="*/ 5 w 5"/>
                <a:gd name="T53" fmla="*/ 9 h 13"/>
                <a:gd name="T54" fmla="*/ 5 w 5"/>
                <a:gd name="T55" fmla="*/ 9 h 13"/>
                <a:gd name="T56" fmla="*/ 5 w 5"/>
                <a:gd name="T57" fmla="*/ 9 h 13"/>
                <a:gd name="T58" fmla="*/ 5 w 5"/>
                <a:gd name="T59" fmla="*/ 9 h 13"/>
                <a:gd name="T60" fmla="*/ 5 w 5"/>
                <a:gd name="T61" fmla="*/ 9 h 13"/>
                <a:gd name="T62" fmla="*/ 5 w 5"/>
                <a:gd name="T63" fmla="*/ 9 h 13"/>
                <a:gd name="T64" fmla="*/ 5 w 5"/>
                <a:gd name="T65" fmla="*/ 9 h 13"/>
                <a:gd name="T66" fmla="*/ 5 w 5"/>
                <a:gd name="T67" fmla="*/ 9 h 13"/>
                <a:gd name="T68" fmla="*/ 5 w 5"/>
                <a:gd name="T69" fmla="*/ 9 h 13"/>
                <a:gd name="T70" fmla="*/ 5 w 5"/>
                <a:gd name="T71" fmla="*/ 9 h 13"/>
                <a:gd name="T72" fmla="*/ 5 w 5"/>
                <a:gd name="T73" fmla="*/ 9 h 13"/>
                <a:gd name="T74" fmla="*/ 5 w 5"/>
                <a:gd name="T75" fmla="*/ 9 h 13"/>
                <a:gd name="T76" fmla="*/ 5 w 5"/>
                <a:gd name="T77" fmla="*/ 9 h 13"/>
                <a:gd name="T78" fmla="*/ 5 w 5"/>
                <a:gd name="T79" fmla="*/ 9 h 13"/>
                <a:gd name="T80" fmla="*/ 5 w 5"/>
                <a:gd name="T81" fmla="*/ 9 h 13"/>
                <a:gd name="T82" fmla="*/ 5 w 5"/>
                <a:gd name="T83" fmla="*/ 4 h 13"/>
                <a:gd name="T84" fmla="*/ 5 w 5"/>
                <a:gd name="T85" fmla="*/ 4 h 13"/>
                <a:gd name="T86" fmla="*/ 5 w 5"/>
                <a:gd name="T87" fmla="*/ 4 h 13"/>
                <a:gd name="T88" fmla="*/ 5 w 5"/>
                <a:gd name="T89" fmla="*/ 4 h 13"/>
                <a:gd name="T90" fmla="*/ 5 w 5"/>
                <a:gd name="T91" fmla="*/ 4 h 13"/>
                <a:gd name="T92" fmla="*/ 5 w 5"/>
                <a:gd name="T93" fmla="*/ 0 h 13"/>
                <a:gd name="T94" fmla="*/ 5 w 5"/>
                <a:gd name="T95" fmla="*/ 0 h 13"/>
                <a:gd name="T96" fmla="*/ 5 w 5"/>
                <a:gd name="T97" fmla="*/ 0 h 13"/>
                <a:gd name="T98" fmla="*/ 5 w 5"/>
                <a:gd name="T99" fmla="*/ 0 h 13"/>
                <a:gd name="T100" fmla="*/ 5 w 5"/>
                <a:gd name="T101" fmla="*/ 4 h 13"/>
                <a:gd name="T102" fmla="*/ 5 w 5"/>
                <a:gd name="T10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" h="13">
                  <a:moveTo>
                    <a:pt x="0" y="13"/>
                  </a:move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moveTo>
                    <a:pt x="5" y="4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7" name="Freeform 275">
              <a:extLst>
                <a:ext uri="{FF2B5EF4-FFF2-40B4-BE49-F238E27FC236}">
                  <a16:creationId xmlns:a16="http://schemas.microsoft.com/office/drawing/2014/main" id="{26FE1DBF-3F18-4D49-AD1E-DEAB7D340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1" y="2184401"/>
              <a:ext cx="6350" cy="7938"/>
            </a:xfrm>
            <a:custGeom>
              <a:avLst/>
              <a:gdLst>
                <a:gd name="T0" fmla="*/ 4 w 4"/>
                <a:gd name="T1" fmla="*/ 5 h 5"/>
                <a:gd name="T2" fmla="*/ 4 w 4"/>
                <a:gd name="T3" fmla="*/ 5 h 5"/>
                <a:gd name="T4" fmla="*/ 4 w 4"/>
                <a:gd name="T5" fmla="*/ 5 h 5"/>
                <a:gd name="T6" fmla="*/ 0 w 4"/>
                <a:gd name="T7" fmla="*/ 5 h 5"/>
                <a:gd name="T8" fmla="*/ 4 w 4"/>
                <a:gd name="T9" fmla="*/ 5 h 5"/>
                <a:gd name="T10" fmla="*/ 4 w 4"/>
                <a:gd name="T11" fmla="*/ 0 h 5"/>
                <a:gd name="T12" fmla="*/ 4 w 4"/>
                <a:gd name="T13" fmla="*/ 0 h 5"/>
                <a:gd name="T14" fmla="*/ 4 w 4"/>
                <a:gd name="T15" fmla="*/ 5 h 5"/>
                <a:gd name="T16" fmla="*/ 4 w 4"/>
                <a:gd name="T17" fmla="*/ 5 h 5"/>
                <a:gd name="T18" fmla="*/ 4 w 4"/>
                <a:gd name="T19" fmla="*/ 5 h 5"/>
                <a:gd name="T20" fmla="*/ 4 w 4"/>
                <a:gd name="T2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4" y="5"/>
                  </a:moveTo>
                  <a:lnTo>
                    <a:pt x="4" y="5"/>
                  </a:lnTo>
                  <a:lnTo>
                    <a:pt x="4" y="5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8" name="Freeform 276">
              <a:extLst>
                <a:ext uri="{FF2B5EF4-FFF2-40B4-BE49-F238E27FC236}">
                  <a16:creationId xmlns:a16="http://schemas.microsoft.com/office/drawing/2014/main" id="{E8DD5A6D-C8F8-F31B-F80C-AEAB1E913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1" y="2184401"/>
              <a:ext cx="6350" cy="7938"/>
            </a:xfrm>
            <a:custGeom>
              <a:avLst/>
              <a:gdLst>
                <a:gd name="T0" fmla="*/ 4 w 4"/>
                <a:gd name="T1" fmla="*/ 5 h 5"/>
                <a:gd name="T2" fmla="*/ 4 w 4"/>
                <a:gd name="T3" fmla="*/ 5 h 5"/>
                <a:gd name="T4" fmla="*/ 4 w 4"/>
                <a:gd name="T5" fmla="*/ 5 h 5"/>
                <a:gd name="T6" fmla="*/ 0 w 4"/>
                <a:gd name="T7" fmla="*/ 5 h 5"/>
                <a:gd name="T8" fmla="*/ 4 w 4"/>
                <a:gd name="T9" fmla="*/ 5 h 5"/>
                <a:gd name="T10" fmla="*/ 4 w 4"/>
                <a:gd name="T11" fmla="*/ 0 h 5"/>
                <a:gd name="T12" fmla="*/ 4 w 4"/>
                <a:gd name="T13" fmla="*/ 0 h 5"/>
                <a:gd name="T14" fmla="*/ 4 w 4"/>
                <a:gd name="T15" fmla="*/ 5 h 5"/>
                <a:gd name="T16" fmla="*/ 4 w 4"/>
                <a:gd name="T17" fmla="*/ 5 h 5"/>
                <a:gd name="T18" fmla="*/ 4 w 4"/>
                <a:gd name="T19" fmla="*/ 5 h 5"/>
                <a:gd name="T20" fmla="*/ 4 w 4"/>
                <a:gd name="T2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4" y="5"/>
                  </a:moveTo>
                  <a:lnTo>
                    <a:pt x="4" y="5"/>
                  </a:lnTo>
                  <a:lnTo>
                    <a:pt x="4" y="5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49" name="Freeform 277">
              <a:extLst>
                <a:ext uri="{FF2B5EF4-FFF2-40B4-BE49-F238E27FC236}">
                  <a16:creationId xmlns:a16="http://schemas.microsoft.com/office/drawing/2014/main" id="{418E1673-F11A-E656-EE41-4BFC411CF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1" y="2178051"/>
              <a:ext cx="14288" cy="6350"/>
            </a:xfrm>
            <a:custGeom>
              <a:avLst/>
              <a:gdLst>
                <a:gd name="T0" fmla="*/ 4 w 9"/>
                <a:gd name="T1" fmla="*/ 0 h 4"/>
                <a:gd name="T2" fmla="*/ 4 w 9"/>
                <a:gd name="T3" fmla="*/ 0 h 4"/>
                <a:gd name="T4" fmla="*/ 4 w 9"/>
                <a:gd name="T5" fmla="*/ 0 h 4"/>
                <a:gd name="T6" fmla="*/ 9 w 9"/>
                <a:gd name="T7" fmla="*/ 0 h 4"/>
                <a:gd name="T8" fmla="*/ 9 w 9"/>
                <a:gd name="T9" fmla="*/ 0 h 4"/>
                <a:gd name="T10" fmla="*/ 9 w 9"/>
                <a:gd name="T11" fmla="*/ 0 h 4"/>
                <a:gd name="T12" fmla="*/ 9 w 9"/>
                <a:gd name="T13" fmla="*/ 0 h 4"/>
                <a:gd name="T14" fmla="*/ 9 w 9"/>
                <a:gd name="T15" fmla="*/ 4 h 4"/>
                <a:gd name="T16" fmla="*/ 9 w 9"/>
                <a:gd name="T17" fmla="*/ 4 h 4"/>
                <a:gd name="T18" fmla="*/ 4 w 9"/>
                <a:gd name="T19" fmla="*/ 4 h 4"/>
                <a:gd name="T20" fmla="*/ 0 w 9"/>
                <a:gd name="T21" fmla="*/ 0 h 4"/>
                <a:gd name="T22" fmla="*/ 0 w 9"/>
                <a:gd name="T23" fmla="*/ 0 h 4"/>
                <a:gd name="T24" fmla="*/ 0 w 9"/>
                <a:gd name="T25" fmla="*/ 0 h 4"/>
                <a:gd name="T26" fmla="*/ 4 w 9"/>
                <a:gd name="T27" fmla="*/ 0 h 4"/>
                <a:gd name="T28" fmla="*/ 4 w 9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50" name="Freeform 278">
              <a:extLst>
                <a:ext uri="{FF2B5EF4-FFF2-40B4-BE49-F238E27FC236}">
                  <a16:creationId xmlns:a16="http://schemas.microsoft.com/office/drawing/2014/main" id="{DEA245ED-8C76-58B9-7F1A-09336D821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1" y="2178051"/>
              <a:ext cx="14288" cy="6350"/>
            </a:xfrm>
            <a:custGeom>
              <a:avLst/>
              <a:gdLst>
                <a:gd name="T0" fmla="*/ 4 w 9"/>
                <a:gd name="T1" fmla="*/ 0 h 4"/>
                <a:gd name="T2" fmla="*/ 4 w 9"/>
                <a:gd name="T3" fmla="*/ 0 h 4"/>
                <a:gd name="T4" fmla="*/ 4 w 9"/>
                <a:gd name="T5" fmla="*/ 0 h 4"/>
                <a:gd name="T6" fmla="*/ 9 w 9"/>
                <a:gd name="T7" fmla="*/ 0 h 4"/>
                <a:gd name="T8" fmla="*/ 9 w 9"/>
                <a:gd name="T9" fmla="*/ 0 h 4"/>
                <a:gd name="T10" fmla="*/ 9 w 9"/>
                <a:gd name="T11" fmla="*/ 0 h 4"/>
                <a:gd name="T12" fmla="*/ 9 w 9"/>
                <a:gd name="T13" fmla="*/ 0 h 4"/>
                <a:gd name="T14" fmla="*/ 9 w 9"/>
                <a:gd name="T15" fmla="*/ 4 h 4"/>
                <a:gd name="T16" fmla="*/ 9 w 9"/>
                <a:gd name="T17" fmla="*/ 4 h 4"/>
                <a:gd name="T18" fmla="*/ 4 w 9"/>
                <a:gd name="T19" fmla="*/ 4 h 4"/>
                <a:gd name="T20" fmla="*/ 0 w 9"/>
                <a:gd name="T21" fmla="*/ 0 h 4"/>
                <a:gd name="T22" fmla="*/ 0 w 9"/>
                <a:gd name="T23" fmla="*/ 0 h 4"/>
                <a:gd name="T24" fmla="*/ 0 w 9"/>
                <a:gd name="T25" fmla="*/ 0 h 4"/>
                <a:gd name="T26" fmla="*/ 4 w 9"/>
                <a:gd name="T27" fmla="*/ 0 h 4"/>
                <a:gd name="T28" fmla="*/ 4 w 9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51" name="Freeform 279">
              <a:extLst>
                <a:ext uri="{FF2B5EF4-FFF2-40B4-BE49-F238E27FC236}">
                  <a16:creationId xmlns:a16="http://schemas.microsoft.com/office/drawing/2014/main" id="{1984E768-2331-30C9-1B0B-E8D1F5194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3" y="2141539"/>
              <a:ext cx="7938" cy="7938"/>
            </a:xfrm>
            <a:custGeom>
              <a:avLst/>
              <a:gdLst>
                <a:gd name="T0" fmla="*/ 5 w 5"/>
                <a:gd name="T1" fmla="*/ 5 h 5"/>
                <a:gd name="T2" fmla="*/ 5 w 5"/>
                <a:gd name="T3" fmla="*/ 5 h 5"/>
                <a:gd name="T4" fmla="*/ 0 w 5"/>
                <a:gd name="T5" fmla="*/ 5 h 5"/>
                <a:gd name="T6" fmla="*/ 0 w 5"/>
                <a:gd name="T7" fmla="*/ 5 h 5"/>
                <a:gd name="T8" fmla="*/ 0 w 5"/>
                <a:gd name="T9" fmla="*/ 5 h 5"/>
                <a:gd name="T10" fmla="*/ 5 w 5"/>
                <a:gd name="T11" fmla="*/ 5 h 5"/>
                <a:gd name="T12" fmla="*/ 5 w 5"/>
                <a:gd name="T13" fmla="*/ 0 h 5"/>
                <a:gd name="T14" fmla="*/ 5 w 5"/>
                <a:gd name="T15" fmla="*/ 0 h 5"/>
                <a:gd name="T16" fmla="*/ 5 w 5"/>
                <a:gd name="T17" fmla="*/ 0 h 5"/>
                <a:gd name="T18" fmla="*/ 5 w 5"/>
                <a:gd name="T19" fmla="*/ 0 h 5"/>
                <a:gd name="T20" fmla="*/ 5 w 5"/>
                <a:gd name="T21" fmla="*/ 5 h 5"/>
                <a:gd name="T22" fmla="*/ 5 w 5"/>
                <a:gd name="T23" fmla="*/ 5 h 5"/>
                <a:gd name="T24" fmla="*/ 5 w 5"/>
                <a:gd name="T2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52" name="Freeform 280">
              <a:extLst>
                <a:ext uri="{FF2B5EF4-FFF2-40B4-BE49-F238E27FC236}">
                  <a16:creationId xmlns:a16="http://schemas.microsoft.com/office/drawing/2014/main" id="{380CCC91-6E57-B2D0-DEAF-BCC001BBE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3" y="2141539"/>
              <a:ext cx="7938" cy="7938"/>
            </a:xfrm>
            <a:custGeom>
              <a:avLst/>
              <a:gdLst>
                <a:gd name="T0" fmla="*/ 5 w 5"/>
                <a:gd name="T1" fmla="*/ 5 h 5"/>
                <a:gd name="T2" fmla="*/ 5 w 5"/>
                <a:gd name="T3" fmla="*/ 5 h 5"/>
                <a:gd name="T4" fmla="*/ 0 w 5"/>
                <a:gd name="T5" fmla="*/ 5 h 5"/>
                <a:gd name="T6" fmla="*/ 0 w 5"/>
                <a:gd name="T7" fmla="*/ 5 h 5"/>
                <a:gd name="T8" fmla="*/ 0 w 5"/>
                <a:gd name="T9" fmla="*/ 5 h 5"/>
                <a:gd name="T10" fmla="*/ 5 w 5"/>
                <a:gd name="T11" fmla="*/ 5 h 5"/>
                <a:gd name="T12" fmla="*/ 5 w 5"/>
                <a:gd name="T13" fmla="*/ 0 h 5"/>
                <a:gd name="T14" fmla="*/ 5 w 5"/>
                <a:gd name="T15" fmla="*/ 0 h 5"/>
                <a:gd name="T16" fmla="*/ 5 w 5"/>
                <a:gd name="T17" fmla="*/ 0 h 5"/>
                <a:gd name="T18" fmla="*/ 5 w 5"/>
                <a:gd name="T19" fmla="*/ 0 h 5"/>
                <a:gd name="T20" fmla="*/ 5 w 5"/>
                <a:gd name="T21" fmla="*/ 5 h 5"/>
                <a:gd name="T22" fmla="*/ 5 w 5"/>
                <a:gd name="T23" fmla="*/ 5 h 5"/>
                <a:gd name="T24" fmla="*/ 5 w 5"/>
                <a:gd name="T2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53" name="Freeform 281">
              <a:extLst>
                <a:ext uri="{FF2B5EF4-FFF2-40B4-BE49-F238E27FC236}">
                  <a16:creationId xmlns:a16="http://schemas.microsoft.com/office/drawing/2014/main" id="{DC1E06B0-0CC7-AE85-588E-48F80F0EE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1" y="2135189"/>
              <a:ext cx="14288" cy="14288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9 h 9"/>
                <a:gd name="T4" fmla="*/ 5 w 9"/>
                <a:gd name="T5" fmla="*/ 9 h 9"/>
                <a:gd name="T6" fmla="*/ 5 w 9"/>
                <a:gd name="T7" fmla="*/ 9 h 9"/>
                <a:gd name="T8" fmla="*/ 5 w 9"/>
                <a:gd name="T9" fmla="*/ 9 h 9"/>
                <a:gd name="T10" fmla="*/ 5 w 9"/>
                <a:gd name="T11" fmla="*/ 9 h 9"/>
                <a:gd name="T12" fmla="*/ 0 w 9"/>
                <a:gd name="T13" fmla="*/ 4 h 9"/>
                <a:gd name="T14" fmla="*/ 0 w 9"/>
                <a:gd name="T15" fmla="*/ 4 h 9"/>
                <a:gd name="T16" fmla="*/ 5 w 9"/>
                <a:gd name="T17" fmla="*/ 4 h 9"/>
                <a:gd name="T18" fmla="*/ 9 w 9"/>
                <a:gd name="T19" fmla="*/ 0 h 9"/>
                <a:gd name="T20" fmla="*/ 9 w 9"/>
                <a:gd name="T21" fmla="*/ 0 h 9"/>
                <a:gd name="T22" fmla="*/ 9 w 9"/>
                <a:gd name="T23" fmla="*/ 4 h 9"/>
                <a:gd name="T24" fmla="*/ 9 w 9"/>
                <a:gd name="T25" fmla="*/ 4 h 9"/>
                <a:gd name="T26" fmla="*/ 9 w 9"/>
                <a:gd name="T27" fmla="*/ 4 h 9"/>
                <a:gd name="T28" fmla="*/ 9 w 9"/>
                <a:gd name="T29" fmla="*/ 9 h 9"/>
                <a:gd name="T30" fmla="*/ 9 w 9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lnTo>
                    <a:pt x="9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9"/>
                  </a:lnTo>
                  <a:lnTo>
                    <a:pt x="9" y="9"/>
                  </a:ln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54" name="Freeform 282">
              <a:extLst>
                <a:ext uri="{FF2B5EF4-FFF2-40B4-BE49-F238E27FC236}">
                  <a16:creationId xmlns:a16="http://schemas.microsoft.com/office/drawing/2014/main" id="{6D13DFE5-CACB-7533-6351-AF4D7FAA8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1" y="2135189"/>
              <a:ext cx="14288" cy="14288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9 h 9"/>
                <a:gd name="T4" fmla="*/ 5 w 9"/>
                <a:gd name="T5" fmla="*/ 9 h 9"/>
                <a:gd name="T6" fmla="*/ 5 w 9"/>
                <a:gd name="T7" fmla="*/ 9 h 9"/>
                <a:gd name="T8" fmla="*/ 5 w 9"/>
                <a:gd name="T9" fmla="*/ 9 h 9"/>
                <a:gd name="T10" fmla="*/ 5 w 9"/>
                <a:gd name="T11" fmla="*/ 9 h 9"/>
                <a:gd name="T12" fmla="*/ 0 w 9"/>
                <a:gd name="T13" fmla="*/ 4 h 9"/>
                <a:gd name="T14" fmla="*/ 0 w 9"/>
                <a:gd name="T15" fmla="*/ 4 h 9"/>
                <a:gd name="T16" fmla="*/ 5 w 9"/>
                <a:gd name="T17" fmla="*/ 4 h 9"/>
                <a:gd name="T18" fmla="*/ 9 w 9"/>
                <a:gd name="T19" fmla="*/ 0 h 9"/>
                <a:gd name="T20" fmla="*/ 9 w 9"/>
                <a:gd name="T21" fmla="*/ 0 h 9"/>
                <a:gd name="T22" fmla="*/ 9 w 9"/>
                <a:gd name="T23" fmla="*/ 4 h 9"/>
                <a:gd name="T24" fmla="*/ 9 w 9"/>
                <a:gd name="T25" fmla="*/ 4 h 9"/>
                <a:gd name="T26" fmla="*/ 9 w 9"/>
                <a:gd name="T27" fmla="*/ 4 h 9"/>
                <a:gd name="T28" fmla="*/ 9 w 9"/>
                <a:gd name="T29" fmla="*/ 9 h 9"/>
                <a:gd name="T30" fmla="*/ 9 w 9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lnTo>
                    <a:pt x="9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5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9"/>
                  </a:lnTo>
                  <a:lnTo>
                    <a:pt x="9" y="9"/>
                  </a:lnTo>
                </a:path>
              </a:pathLst>
            </a:custGeom>
            <a:solidFill>
              <a:sysClr val="windowText" lastClr="000000">
                <a:alpha val="15000"/>
              </a:sysClr>
            </a:solidFill>
            <a:ln w="12700" cap="rnd">
              <a:solidFill>
                <a:sysClr val="window" lastClr="FFFFFF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kern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355" name="Slide Number Placeholder 3">
            <a:extLst>
              <a:ext uri="{FF2B5EF4-FFF2-40B4-BE49-F238E27FC236}">
                <a16:creationId xmlns:a16="http://schemas.microsoft.com/office/drawing/2014/main" id="{902992B6-D97A-7A61-638A-6EC9902D40A0}"/>
              </a:ext>
            </a:extLst>
          </p:cNvPr>
          <p:cNvSpPr txBox="1">
            <a:spLocks/>
          </p:cNvSpPr>
          <p:nvPr/>
        </p:nvSpPr>
        <p:spPr>
          <a:xfrm>
            <a:off x="6457950" y="5123711"/>
            <a:ext cx="2057400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B12063C-9A34-41FE-BD41-DD9A793D09C1}" type="slidenum">
              <a:rPr lang="en-GB" sz="600" smtClean="0">
                <a:latin typeface="Arial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GB" sz="600">
              <a:latin typeface="Arial"/>
              <a:ea typeface="+mn-ea"/>
            </a:endParaRPr>
          </a:p>
        </p:txBody>
      </p:sp>
      <p:cxnSp>
        <p:nvCxnSpPr>
          <p:cNvPr id="356" name="Straight Connector 355">
            <a:extLst>
              <a:ext uri="{FF2B5EF4-FFF2-40B4-BE49-F238E27FC236}">
                <a16:creationId xmlns:a16="http://schemas.microsoft.com/office/drawing/2014/main" id="{7671A8F8-B48D-BC31-BAE9-EB8D4B854B72}"/>
              </a:ext>
            </a:extLst>
          </p:cNvPr>
          <p:cNvCxnSpPr>
            <a:cxnSpLocks/>
            <a:stCxn id="387" idx="5"/>
          </p:cNvCxnSpPr>
          <p:nvPr/>
        </p:nvCxnSpPr>
        <p:spPr>
          <a:xfrm>
            <a:off x="7059828" y="2996649"/>
            <a:ext cx="618083" cy="1026206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357" name="Oval 356">
            <a:extLst>
              <a:ext uri="{FF2B5EF4-FFF2-40B4-BE49-F238E27FC236}">
                <a16:creationId xmlns:a16="http://schemas.microsoft.com/office/drawing/2014/main" id="{5CA74907-1D00-E1C0-A1A5-8E67612AB023}"/>
              </a:ext>
            </a:extLst>
          </p:cNvPr>
          <p:cNvSpPr/>
          <p:nvPr/>
        </p:nvSpPr>
        <p:spPr>
          <a:xfrm>
            <a:off x="2633654" y="2807734"/>
            <a:ext cx="135000" cy="135000"/>
          </a:xfrm>
          <a:prstGeom prst="ellipse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 kern="0">
              <a:solidFill>
                <a:prstClr val="white"/>
              </a:solidFill>
              <a:latin typeface="Arial"/>
              <a:ea typeface="+mn-ea"/>
            </a:endParaRPr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8B08938C-1370-424D-38A6-02AF96011A04}"/>
              </a:ext>
            </a:extLst>
          </p:cNvPr>
          <p:cNvSpPr/>
          <p:nvPr/>
        </p:nvSpPr>
        <p:spPr>
          <a:xfrm>
            <a:off x="5592609" y="3403194"/>
            <a:ext cx="110465" cy="105163"/>
          </a:xfrm>
          <a:prstGeom prst="ellipse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 kern="0">
              <a:solidFill>
                <a:prstClr val="white"/>
              </a:solidFill>
              <a:latin typeface="Arial"/>
              <a:ea typeface="+mn-ea"/>
            </a:endParaRPr>
          </a:p>
        </p:txBody>
      </p:sp>
      <p:cxnSp>
        <p:nvCxnSpPr>
          <p:cNvPr id="359" name="Elbow Connector 706">
            <a:extLst>
              <a:ext uri="{FF2B5EF4-FFF2-40B4-BE49-F238E27FC236}">
                <a16:creationId xmlns:a16="http://schemas.microsoft.com/office/drawing/2014/main" id="{A0DF3DBA-D023-E923-3C17-82578A57944D}"/>
              </a:ext>
            </a:extLst>
          </p:cNvPr>
          <p:cNvCxnSpPr/>
          <p:nvPr/>
        </p:nvCxnSpPr>
        <p:spPr>
          <a:xfrm rot="16200000" flipH="1">
            <a:off x="2241817" y="2408216"/>
            <a:ext cx="5662" cy="4168"/>
          </a:xfrm>
          <a:prstGeom prst="bentConnector3">
            <a:avLst/>
          </a:prstGeom>
          <a:noFill/>
          <a:ln w="6350" cap="flat" cmpd="sng" algn="ctr">
            <a:solidFill>
              <a:srgbClr val="003366"/>
            </a:solidFill>
            <a:prstDash val="solid"/>
            <a:miter lim="800000"/>
          </a:ln>
          <a:effectLst/>
        </p:spPr>
      </p:cxnSp>
      <p:sp>
        <p:nvSpPr>
          <p:cNvPr id="360" name="Rectangle 359">
            <a:extLst>
              <a:ext uri="{FF2B5EF4-FFF2-40B4-BE49-F238E27FC236}">
                <a16:creationId xmlns:a16="http://schemas.microsoft.com/office/drawing/2014/main" id="{85467AFA-A0D9-26D9-704A-04F02D01C923}"/>
              </a:ext>
            </a:extLst>
          </p:cNvPr>
          <p:cNvSpPr/>
          <p:nvPr/>
        </p:nvSpPr>
        <p:spPr>
          <a:xfrm>
            <a:off x="4255937" y="4127281"/>
            <a:ext cx="1011684" cy="572585"/>
          </a:xfrm>
          <a:prstGeom prst="rect">
            <a:avLst/>
          </a:prstGeom>
          <a:solidFill>
            <a:schemeClr val="tx2">
              <a:alpha val="7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Estudo de escopo de EIA para o primeiro OSW de 200 MW da Índia, perto do Golfo de </a:t>
            </a:r>
            <a:r>
              <a:rPr lang="pt-BR" sz="675" b="1" kern="0" dirty="0" err="1">
                <a:solidFill>
                  <a:schemeClr val="bg1"/>
                </a:solidFill>
                <a:latin typeface="Arial"/>
                <a:ea typeface="+mn-ea"/>
              </a:rPr>
              <a:t>Khambat</a:t>
            </a: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, Gujarat.</a:t>
            </a:r>
            <a:endParaRPr lang="en-GB" sz="675" b="1" kern="0" dirty="0">
              <a:solidFill>
                <a:schemeClr val="bg1"/>
              </a:solidFill>
              <a:latin typeface="Arial"/>
              <a:ea typeface="+mn-ea"/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6F6372E4-82DF-D29E-E771-A160F9F19757}"/>
              </a:ext>
            </a:extLst>
          </p:cNvPr>
          <p:cNvSpPr/>
          <p:nvPr/>
        </p:nvSpPr>
        <p:spPr>
          <a:xfrm>
            <a:off x="5363142" y="4137816"/>
            <a:ext cx="1096838" cy="621396"/>
          </a:xfrm>
          <a:prstGeom prst="rect">
            <a:avLst/>
          </a:prstGeom>
          <a:solidFill>
            <a:schemeClr val="tx2">
              <a:alpha val="7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EIA para desenvolvimento de um OSW de 100 MW, incluindo comparação de 2 locais alternativos em Hong Kong</a:t>
            </a:r>
            <a:endParaRPr lang="en-GB" sz="675" b="1" kern="0" dirty="0">
              <a:solidFill>
                <a:schemeClr val="bg1"/>
              </a:solidFill>
              <a:latin typeface="Arial"/>
              <a:ea typeface="+mn-ea"/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09BE1394-304D-E0A3-B6D4-4DA13A56156E}"/>
              </a:ext>
            </a:extLst>
          </p:cNvPr>
          <p:cNvSpPr/>
          <p:nvPr/>
        </p:nvSpPr>
        <p:spPr>
          <a:xfrm>
            <a:off x="7684258" y="3724914"/>
            <a:ext cx="1021382" cy="978225"/>
          </a:xfrm>
          <a:prstGeom prst="rect">
            <a:avLst/>
          </a:prstGeom>
          <a:solidFill>
            <a:schemeClr val="tx2">
              <a:alpha val="7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Vários projetos de parques eólicos, </a:t>
            </a:r>
            <a:r>
              <a:rPr lang="pt-BR" sz="675" b="1" kern="0" dirty="0" err="1">
                <a:solidFill>
                  <a:schemeClr val="bg1"/>
                </a:solidFill>
                <a:latin typeface="Arial"/>
                <a:ea typeface="+mn-ea"/>
              </a:rPr>
              <a:t>onshore</a:t>
            </a: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 e offshore – vários locais no Japão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Estudos preliminares de ESIA e engajamento de partes interessadas.</a:t>
            </a:r>
            <a:endParaRPr lang="en-GB" sz="675" b="1" kern="0" dirty="0">
              <a:solidFill>
                <a:schemeClr val="bg1"/>
              </a:solidFill>
              <a:latin typeface="Arial"/>
              <a:ea typeface="+mn-ea"/>
            </a:endParaRPr>
          </a:p>
        </p:txBody>
      </p:sp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82AB8BAB-E8F9-2E4F-965F-B760FF2DCCDB}"/>
              </a:ext>
            </a:extLst>
          </p:cNvPr>
          <p:cNvCxnSpPr>
            <a:cxnSpLocks/>
            <a:stCxn id="377" idx="4"/>
            <a:endCxn id="364" idx="0"/>
          </p:cNvCxnSpPr>
          <p:nvPr/>
        </p:nvCxnSpPr>
        <p:spPr>
          <a:xfrm flipH="1">
            <a:off x="1286061" y="2976766"/>
            <a:ext cx="1364228" cy="1159391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364" name="Rectangle 363">
            <a:extLst>
              <a:ext uri="{FF2B5EF4-FFF2-40B4-BE49-F238E27FC236}">
                <a16:creationId xmlns:a16="http://schemas.microsoft.com/office/drawing/2014/main" id="{00B8947E-1F3C-7703-9437-DEE8F5243337}"/>
              </a:ext>
            </a:extLst>
          </p:cNvPr>
          <p:cNvSpPr/>
          <p:nvPr/>
        </p:nvSpPr>
        <p:spPr>
          <a:xfrm>
            <a:off x="463210" y="4136157"/>
            <a:ext cx="1645701" cy="566983"/>
          </a:xfrm>
          <a:prstGeom prst="rect">
            <a:avLst/>
          </a:prstGeom>
          <a:solidFill>
            <a:schemeClr val="tx2">
              <a:alpha val="7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Projeto Vineyard Wind 1 (BOEM / </a:t>
            </a:r>
            <a:r>
              <a:rPr lang="pt-BR" sz="675" b="1" dirty="0" err="1">
                <a:solidFill>
                  <a:schemeClr val="bg1"/>
                </a:solidFill>
                <a:latin typeface="Arial"/>
                <a:ea typeface="+mn-ea"/>
              </a:rPr>
              <a:t>Avangrid</a:t>
            </a: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). Contratante terceirizado para o desenvolvimento de um EIS para um projeto de 800 MW.</a:t>
            </a:r>
            <a:endParaRPr lang="en-GB" sz="675" b="1" kern="0" dirty="0">
              <a:solidFill>
                <a:schemeClr val="bg1"/>
              </a:solidFill>
              <a:latin typeface="Arial"/>
              <a:ea typeface="+mn-ea"/>
            </a:endParaRPr>
          </a:p>
        </p:txBody>
      </p: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FE03829F-9224-A278-982E-72D7247D0A92}"/>
              </a:ext>
            </a:extLst>
          </p:cNvPr>
          <p:cNvCxnSpPr>
            <a:cxnSpLocks/>
            <a:stCxn id="358" idx="3"/>
            <a:endCxn id="360" idx="0"/>
          </p:cNvCxnSpPr>
          <p:nvPr/>
        </p:nvCxnSpPr>
        <p:spPr>
          <a:xfrm flipH="1">
            <a:off x="4761779" y="3492956"/>
            <a:ext cx="847008" cy="634325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366" name="Oval 365">
            <a:extLst>
              <a:ext uri="{FF2B5EF4-FFF2-40B4-BE49-F238E27FC236}">
                <a16:creationId xmlns:a16="http://schemas.microsoft.com/office/drawing/2014/main" id="{F9192493-C2D4-35D3-12E6-F2D1917654D9}"/>
              </a:ext>
            </a:extLst>
          </p:cNvPr>
          <p:cNvSpPr/>
          <p:nvPr/>
        </p:nvSpPr>
        <p:spPr>
          <a:xfrm>
            <a:off x="3984384" y="259536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D6D69947-E4B0-7810-1A46-1CD37724432A}"/>
              </a:ext>
            </a:extLst>
          </p:cNvPr>
          <p:cNvSpPr/>
          <p:nvPr/>
        </p:nvSpPr>
        <p:spPr>
          <a:xfrm>
            <a:off x="3994958" y="2542211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0775FBDF-91D9-2368-C30A-20F17AC1D585}"/>
              </a:ext>
            </a:extLst>
          </p:cNvPr>
          <p:cNvSpPr/>
          <p:nvPr/>
        </p:nvSpPr>
        <p:spPr>
          <a:xfrm>
            <a:off x="3993659" y="249953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5E7AD941-CB47-6D0D-2E1E-9A5072308437}"/>
              </a:ext>
            </a:extLst>
          </p:cNvPr>
          <p:cNvSpPr/>
          <p:nvPr/>
        </p:nvSpPr>
        <p:spPr>
          <a:xfrm>
            <a:off x="3917159" y="2565618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7CC98119-143D-CC14-0654-BD3B317EDD69}"/>
              </a:ext>
            </a:extLst>
          </p:cNvPr>
          <p:cNvSpPr/>
          <p:nvPr/>
        </p:nvSpPr>
        <p:spPr>
          <a:xfrm>
            <a:off x="4067499" y="251843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C3B14846-ADAB-475E-66E0-AF2350DFBA80}"/>
              </a:ext>
            </a:extLst>
          </p:cNvPr>
          <p:cNvSpPr/>
          <p:nvPr/>
        </p:nvSpPr>
        <p:spPr>
          <a:xfrm>
            <a:off x="3915961" y="2789799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E2B193A0-9E30-8547-4AC8-B8877742DF3F}"/>
              </a:ext>
            </a:extLst>
          </p:cNvPr>
          <p:cNvSpPr/>
          <p:nvPr/>
        </p:nvSpPr>
        <p:spPr>
          <a:xfrm>
            <a:off x="3934546" y="273630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0CB6DA64-F130-A5DA-6C1E-9F6B443B4147}"/>
              </a:ext>
            </a:extLst>
          </p:cNvPr>
          <p:cNvSpPr/>
          <p:nvPr/>
        </p:nvSpPr>
        <p:spPr>
          <a:xfrm>
            <a:off x="3834437" y="2676480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41FB7FE7-4289-ECFF-0D76-FAA55F3C2706}"/>
              </a:ext>
            </a:extLst>
          </p:cNvPr>
          <p:cNvSpPr/>
          <p:nvPr/>
        </p:nvSpPr>
        <p:spPr>
          <a:xfrm>
            <a:off x="3844503" y="2742941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41066BE1-9011-CA3D-BD92-D803D23B3C31}"/>
              </a:ext>
            </a:extLst>
          </p:cNvPr>
          <p:cNvSpPr/>
          <p:nvPr/>
        </p:nvSpPr>
        <p:spPr>
          <a:xfrm>
            <a:off x="4142024" y="2481250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08A98C5C-6154-4138-B36D-6AAFDD4E77DE}"/>
              </a:ext>
            </a:extLst>
          </p:cNvPr>
          <p:cNvSpPr/>
          <p:nvPr/>
        </p:nvSpPr>
        <p:spPr>
          <a:xfrm>
            <a:off x="2739185" y="263676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9AFDAB09-5AD7-2ABC-393B-521D1DAFD8C8}"/>
              </a:ext>
            </a:extLst>
          </p:cNvPr>
          <p:cNvSpPr/>
          <p:nvPr/>
        </p:nvSpPr>
        <p:spPr>
          <a:xfrm>
            <a:off x="2582789" y="284176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8E3D303B-7FBF-7C1B-D9C8-27E43F585C52}"/>
              </a:ext>
            </a:extLst>
          </p:cNvPr>
          <p:cNvSpPr/>
          <p:nvPr/>
        </p:nvSpPr>
        <p:spPr>
          <a:xfrm>
            <a:off x="6687903" y="317552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20020A63-5260-E578-E6CC-0E0116C2CDBA}"/>
              </a:ext>
            </a:extLst>
          </p:cNvPr>
          <p:cNvSpPr/>
          <p:nvPr/>
        </p:nvSpPr>
        <p:spPr>
          <a:xfrm>
            <a:off x="6840778" y="3162521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AE257DB6-640A-EC89-0757-265E3C6B4A41}"/>
              </a:ext>
            </a:extLst>
          </p:cNvPr>
          <p:cNvSpPr/>
          <p:nvPr/>
        </p:nvSpPr>
        <p:spPr>
          <a:xfrm>
            <a:off x="6811652" y="323669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45ACEC34-48C1-5414-2642-17B64800C961}"/>
              </a:ext>
            </a:extLst>
          </p:cNvPr>
          <p:cNvSpPr/>
          <p:nvPr/>
        </p:nvSpPr>
        <p:spPr>
          <a:xfrm>
            <a:off x="6755403" y="315416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5FCC4804-FEA9-1DAD-622E-EC33AC8E02A6}"/>
              </a:ext>
            </a:extLst>
          </p:cNvPr>
          <p:cNvSpPr/>
          <p:nvPr/>
        </p:nvSpPr>
        <p:spPr>
          <a:xfrm>
            <a:off x="6708403" y="3332252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E754F6E5-14C5-0EF4-D4FF-B50D59B34CC8}"/>
              </a:ext>
            </a:extLst>
          </p:cNvPr>
          <p:cNvSpPr/>
          <p:nvPr/>
        </p:nvSpPr>
        <p:spPr>
          <a:xfrm>
            <a:off x="6708403" y="326832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4" name="Oval 383">
            <a:extLst>
              <a:ext uri="{FF2B5EF4-FFF2-40B4-BE49-F238E27FC236}">
                <a16:creationId xmlns:a16="http://schemas.microsoft.com/office/drawing/2014/main" id="{6987CFF5-C0F3-2253-4680-102B37DC8629}"/>
              </a:ext>
            </a:extLst>
          </p:cNvPr>
          <p:cNvSpPr/>
          <p:nvPr/>
        </p:nvSpPr>
        <p:spPr>
          <a:xfrm>
            <a:off x="6821291" y="330305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5" name="Oval 384">
            <a:extLst>
              <a:ext uri="{FF2B5EF4-FFF2-40B4-BE49-F238E27FC236}">
                <a16:creationId xmlns:a16="http://schemas.microsoft.com/office/drawing/2014/main" id="{3445E27A-5462-D5FB-4142-CEEF9B53F80B}"/>
              </a:ext>
            </a:extLst>
          </p:cNvPr>
          <p:cNvSpPr/>
          <p:nvPr/>
        </p:nvSpPr>
        <p:spPr>
          <a:xfrm>
            <a:off x="6780269" y="3349994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061B96E0-62CA-196C-225B-F402B174C582}"/>
              </a:ext>
            </a:extLst>
          </p:cNvPr>
          <p:cNvSpPr/>
          <p:nvPr/>
        </p:nvSpPr>
        <p:spPr>
          <a:xfrm>
            <a:off x="6726278" y="3223404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7" name="Oval 386">
            <a:extLst>
              <a:ext uri="{FF2B5EF4-FFF2-40B4-BE49-F238E27FC236}">
                <a16:creationId xmlns:a16="http://schemas.microsoft.com/office/drawing/2014/main" id="{77510E71-9E61-8DB4-C8F4-21F625CB162D}"/>
              </a:ext>
            </a:extLst>
          </p:cNvPr>
          <p:cNvSpPr/>
          <p:nvPr/>
        </p:nvSpPr>
        <p:spPr>
          <a:xfrm>
            <a:off x="6944597" y="2881419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D0456D15-8821-7DEE-04CA-0CBFE41B918B}"/>
              </a:ext>
            </a:extLst>
          </p:cNvPr>
          <p:cNvSpPr/>
          <p:nvPr/>
        </p:nvSpPr>
        <p:spPr>
          <a:xfrm>
            <a:off x="6898885" y="2971740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D7F3BD6A-2D38-7705-2D0F-65A8E563FB11}"/>
              </a:ext>
            </a:extLst>
          </p:cNvPr>
          <p:cNvSpPr/>
          <p:nvPr/>
        </p:nvSpPr>
        <p:spPr>
          <a:xfrm>
            <a:off x="6668762" y="2982665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0FA3AF83-D4EF-B52E-1329-4B7D687C0F8F}"/>
              </a:ext>
            </a:extLst>
          </p:cNvPr>
          <p:cNvSpPr/>
          <p:nvPr/>
        </p:nvSpPr>
        <p:spPr>
          <a:xfrm>
            <a:off x="6668762" y="2874831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0C7B429F-14D7-BBCD-F1F1-3827A8D56C39}"/>
              </a:ext>
            </a:extLst>
          </p:cNvPr>
          <p:cNvSpPr/>
          <p:nvPr/>
        </p:nvSpPr>
        <p:spPr>
          <a:xfrm>
            <a:off x="6576373" y="2926182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3B3DCD54-59C0-7865-7A07-1E03FCE6BA02}"/>
              </a:ext>
            </a:extLst>
          </p:cNvPr>
          <p:cNvSpPr/>
          <p:nvPr/>
        </p:nvSpPr>
        <p:spPr>
          <a:xfrm>
            <a:off x="6646616" y="282195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D2A07ABD-5969-7673-52A4-6620824273CC}"/>
              </a:ext>
            </a:extLst>
          </p:cNvPr>
          <p:cNvSpPr/>
          <p:nvPr/>
        </p:nvSpPr>
        <p:spPr>
          <a:xfrm>
            <a:off x="6497312" y="3573509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62F81D12-D429-4113-02B5-62779A152CBC}"/>
              </a:ext>
            </a:extLst>
          </p:cNvPr>
          <p:cNvSpPr/>
          <p:nvPr/>
        </p:nvSpPr>
        <p:spPr>
          <a:xfrm>
            <a:off x="6469170" y="3671527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D6112A5E-C43A-508B-B335-94643249DD37}"/>
              </a:ext>
            </a:extLst>
          </p:cNvPr>
          <p:cNvSpPr/>
          <p:nvPr/>
        </p:nvSpPr>
        <p:spPr>
          <a:xfrm>
            <a:off x="6426638" y="339876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46C77103-CD26-19B4-D9FF-3B6141B11366}"/>
              </a:ext>
            </a:extLst>
          </p:cNvPr>
          <p:cNvSpPr/>
          <p:nvPr/>
        </p:nvSpPr>
        <p:spPr>
          <a:xfrm>
            <a:off x="6446389" y="3466637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F3EE969D-9A69-98BB-794C-FF9AC120AC07}"/>
              </a:ext>
            </a:extLst>
          </p:cNvPr>
          <p:cNvSpPr/>
          <p:nvPr/>
        </p:nvSpPr>
        <p:spPr>
          <a:xfrm>
            <a:off x="6544709" y="3659879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7B0F9C94-6DAE-3E7F-6447-38F4B92EBCBD}"/>
              </a:ext>
            </a:extLst>
          </p:cNvPr>
          <p:cNvSpPr/>
          <p:nvPr/>
        </p:nvSpPr>
        <p:spPr>
          <a:xfrm>
            <a:off x="6477209" y="371185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79A27489-EF11-8F17-CB28-D448CE43AC74}"/>
              </a:ext>
            </a:extLst>
          </p:cNvPr>
          <p:cNvSpPr/>
          <p:nvPr/>
        </p:nvSpPr>
        <p:spPr>
          <a:xfrm>
            <a:off x="6568256" y="351124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8C63ECE4-3EC0-E323-6311-3C6F56A79734}"/>
              </a:ext>
            </a:extLst>
          </p:cNvPr>
          <p:cNvSpPr/>
          <p:nvPr/>
        </p:nvSpPr>
        <p:spPr>
          <a:xfrm>
            <a:off x="6508873" y="3514937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03068DC9-89E7-362A-81B5-56ECCF10FDA4}"/>
              </a:ext>
            </a:extLst>
          </p:cNvPr>
          <p:cNvSpPr/>
          <p:nvPr/>
        </p:nvSpPr>
        <p:spPr>
          <a:xfrm>
            <a:off x="6577058" y="3596879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AF01AA20-A75F-C2EA-C00D-6C76DDEF3129}"/>
              </a:ext>
            </a:extLst>
          </p:cNvPr>
          <p:cNvSpPr/>
          <p:nvPr/>
        </p:nvSpPr>
        <p:spPr>
          <a:xfrm>
            <a:off x="6522990" y="3338837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ABCE509C-C8DF-2C5D-B0B6-8FD3BEC96C65}"/>
              </a:ext>
            </a:extLst>
          </p:cNvPr>
          <p:cNvSpPr/>
          <p:nvPr/>
        </p:nvSpPr>
        <p:spPr>
          <a:xfrm>
            <a:off x="6541654" y="3287903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B03A1F06-86FF-2346-787C-B0354652FCFA}"/>
              </a:ext>
            </a:extLst>
          </p:cNvPr>
          <p:cNvSpPr/>
          <p:nvPr/>
        </p:nvSpPr>
        <p:spPr>
          <a:xfrm>
            <a:off x="6847409" y="3590070"/>
            <a:ext cx="135000" cy="135000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="1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405" name="Straight Connector 404">
            <a:extLst>
              <a:ext uri="{FF2B5EF4-FFF2-40B4-BE49-F238E27FC236}">
                <a16:creationId xmlns:a16="http://schemas.microsoft.com/office/drawing/2014/main" id="{FEB2834D-CE92-F4A6-A024-B7C3889C50E8}"/>
              </a:ext>
            </a:extLst>
          </p:cNvPr>
          <p:cNvCxnSpPr>
            <a:cxnSpLocks/>
            <a:stCxn id="401" idx="2"/>
            <a:endCxn id="361" idx="0"/>
          </p:cNvCxnSpPr>
          <p:nvPr/>
        </p:nvCxnSpPr>
        <p:spPr>
          <a:xfrm flipH="1">
            <a:off x="5911561" y="3664379"/>
            <a:ext cx="665497" cy="473437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406" name="Oval 405">
            <a:extLst>
              <a:ext uri="{FF2B5EF4-FFF2-40B4-BE49-F238E27FC236}">
                <a16:creationId xmlns:a16="http://schemas.microsoft.com/office/drawing/2014/main" id="{4EF1E745-70D7-46C5-0702-E84FAA92BFCB}"/>
              </a:ext>
            </a:extLst>
          </p:cNvPr>
          <p:cNvSpPr/>
          <p:nvPr/>
        </p:nvSpPr>
        <p:spPr>
          <a:xfrm>
            <a:off x="3683703" y="2316890"/>
            <a:ext cx="702000" cy="7020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90C8A554-9B2C-475D-B56A-95CF409C40EB}"/>
              </a:ext>
            </a:extLst>
          </p:cNvPr>
          <p:cNvSpPr/>
          <p:nvPr/>
        </p:nvSpPr>
        <p:spPr>
          <a:xfrm>
            <a:off x="3449809" y="1439087"/>
            <a:ext cx="1246038" cy="667810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Localização, estudo de viabilidade de alto nível, </a:t>
            </a:r>
            <a:r>
              <a:rPr lang="pt-BR" sz="675" b="1" dirty="0" err="1">
                <a:solidFill>
                  <a:schemeClr val="bg1"/>
                </a:solidFill>
                <a:latin typeface="Arial"/>
              </a:rPr>
              <a:t>Due</a:t>
            </a:r>
            <a:r>
              <a:rPr lang="pt-BR" sz="675" b="1" dirty="0">
                <a:solidFill>
                  <a:schemeClr val="bg1"/>
                </a:solidFill>
                <a:latin typeface="Arial"/>
              </a:rPr>
              <a:t> </a:t>
            </a:r>
            <a:r>
              <a:rPr lang="pt-BR" sz="675" b="1" dirty="0" err="1">
                <a:solidFill>
                  <a:schemeClr val="bg1"/>
                </a:solidFill>
                <a:latin typeface="Arial"/>
              </a:rPr>
              <a:t>Diligence</a:t>
            </a:r>
            <a:r>
              <a:rPr lang="pt-BR" sz="675" b="1" dirty="0">
                <a:solidFill>
                  <a:schemeClr val="bg1"/>
                </a:solidFill>
                <a:latin typeface="Arial"/>
              </a:rPr>
              <a:t> Ambiental e EIA para vários locais eólicos offshore no Reino Unido</a:t>
            </a:r>
            <a:endParaRPr lang="en-GB" sz="675" b="1" dirty="0">
              <a:solidFill>
                <a:schemeClr val="bg1"/>
              </a:solidFill>
              <a:latin typeface="Arial"/>
            </a:endParaRPr>
          </a:p>
        </p:txBody>
      </p: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80CC4BFE-6244-D93B-55D3-53E7FB423AE4}"/>
              </a:ext>
            </a:extLst>
          </p:cNvPr>
          <p:cNvCxnSpPr>
            <a:cxnSpLocks/>
            <a:stCxn id="406" idx="0"/>
            <a:endCxn id="407" idx="2"/>
          </p:cNvCxnSpPr>
          <p:nvPr/>
        </p:nvCxnSpPr>
        <p:spPr>
          <a:xfrm flipV="1">
            <a:off x="4034703" y="2106897"/>
            <a:ext cx="38125" cy="209993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409" name="Rectangle 408">
            <a:extLst>
              <a:ext uri="{FF2B5EF4-FFF2-40B4-BE49-F238E27FC236}">
                <a16:creationId xmlns:a16="http://schemas.microsoft.com/office/drawing/2014/main" id="{915AFD9E-6C0A-1833-6FFF-74FB66E6462C}"/>
              </a:ext>
            </a:extLst>
          </p:cNvPr>
          <p:cNvSpPr/>
          <p:nvPr/>
        </p:nvSpPr>
        <p:spPr>
          <a:xfrm>
            <a:off x="4848923" y="1433500"/>
            <a:ext cx="2041479" cy="666085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Avaliação de áreas favoráveis ​​ao desenvolvimento de parques eólicos offshore, 2011. A ERM realizou avaliações de restrições das cinco áreas favoráveis ​​ao desenvolvimento de cinco parques eólicos offshore na Bretanha e na Costa Norte da França</a:t>
            </a:r>
            <a:r>
              <a:rPr lang="en-CA" sz="675" dirty="0">
                <a:solidFill>
                  <a:schemeClr val="bg1"/>
                </a:solidFill>
                <a:latin typeface="Arial"/>
              </a:rPr>
              <a:t>. </a:t>
            </a:r>
            <a:endParaRPr lang="en-US" sz="675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E8E849D6-A7DE-DDA4-AD97-90BDBF09EAB2}"/>
              </a:ext>
            </a:extLst>
          </p:cNvPr>
          <p:cNvSpPr/>
          <p:nvPr/>
        </p:nvSpPr>
        <p:spPr>
          <a:xfrm>
            <a:off x="2186987" y="4135446"/>
            <a:ext cx="954609" cy="567694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marL="0" lvl="1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Triagem de local de parque eólico offshore. Cliente confidencial, Sicília, Itália. 2021</a:t>
            </a:r>
            <a:endParaRPr lang="en-GB" sz="675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2F6A8E10-BBF4-D86D-B4CB-A0CC711AC99D}"/>
              </a:ext>
            </a:extLst>
          </p:cNvPr>
          <p:cNvSpPr/>
          <p:nvPr/>
        </p:nvSpPr>
        <p:spPr>
          <a:xfrm>
            <a:off x="7395481" y="2318023"/>
            <a:ext cx="1310160" cy="610645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marL="0" lvl="1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Projeto Eólico Offshore. Revisão de Avaliação de Risco, Brande, Dinamarca, 2021. Visita ao local para revisão do processo de avaliação de risco.</a:t>
            </a:r>
            <a:endParaRPr lang="en-CA" sz="675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9753B30E-FC2B-343D-4520-A45590B48D65}"/>
              </a:ext>
            </a:extLst>
          </p:cNvPr>
          <p:cNvSpPr/>
          <p:nvPr/>
        </p:nvSpPr>
        <p:spPr>
          <a:xfrm>
            <a:off x="7395480" y="2963303"/>
            <a:ext cx="1310160" cy="750435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marL="0" lvl="1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Cliente Confidencial. 2020-2021. Identificação, avaliação e classificação de locais favoráveis ​​para desenvolvimento de parques eólicos offshore fixos e flutuantes.</a:t>
            </a:r>
            <a:endParaRPr lang="en-CA" sz="675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D7808963-BD36-BB4A-B381-CADF4B4F2278}"/>
              </a:ext>
            </a:extLst>
          </p:cNvPr>
          <p:cNvSpPr/>
          <p:nvPr/>
        </p:nvSpPr>
        <p:spPr>
          <a:xfrm>
            <a:off x="7030251" y="1433500"/>
            <a:ext cx="1675390" cy="805807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marL="0" lvl="1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WPD, South </a:t>
            </a:r>
            <a:r>
              <a:rPr lang="pt-BR" sz="675" b="1" dirty="0" err="1">
                <a:solidFill>
                  <a:schemeClr val="bg1"/>
                </a:solidFill>
                <a:latin typeface="Arial"/>
              </a:rPr>
              <a:t>Cargano</a:t>
            </a:r>
            <a:r>
              <a:rPr lang="pt-BR" sz="675" b="1" dirty="0">
                <a:solidFill>
                  <a:schemeClr val="bg1"/>
                </a:solidFill>
                <a:latin typeface="Arial"/>
              </a:rPr>
              <a:t>, Offshore, 2011–2014. Avaliação de Impacto Ambiental e Social de um Parque Eólico Offshore no Mar Adriático Meridional, Itália. Este foi o primeiro ESIA aprovado na Itália para um parque eólico offshore.</a:t>
            </a:r>
            <a:endParaRPr lang="en-CA" sz="675" b="1" dirty="0">
              <a:solidFill>
                <a:schemeClr val="bg1"/>
              </a:solidFill>
              <a:latin typeface="Arial"/>
            </a:endParaRPr>
          </a:p>
        </p:txBody>
      </p: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C06ADCFE-CA75-822A-BDD5-2633210E50B9}"/>
              </a:ext>
            </a:extLst>
          </p:cNvPr>
          <p:cNvCxnSpPr>
            <a:cxnSpLocks/>
            <a:stCxn id="406" idx="3"/>
            <a:endCxn id="410" idx="0"/>
          </p:cNvCxnSpPr>
          <p:nvPr/>
        </p:nvCxnSpPr>
        <p:spPr>
          <a:xfrm flipH="1">
            <a:off x="2664291" y="2916085"/>
            <a:ext cx="1122218" cy="1219361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cxnSp>
        <p:nvCxnSpPr>
          <p:cNvPr id="415" name="Straight Connector 414">
            <a:extLst>
              <a:ext uri="{FF2B5EF4-FFF2-40B4-BE49-F238E27FC236}">
                <a16:creationId xmlns:a16="http://schemas.microsoft.com/office/drawing/2014/main" id="{168DCA4E-96D4-4AE1-9C54-CECD9E5AFA29}"/>
              </a:ext>
            </a:extLst>
          </p:cNvPr>
          <p:cNvCxnSpPr>
            <a:cxnSpLocks/>
            <a:stCxn id="406" idx="7"/>
          </p:cNvCxnSpPr>
          <p:nvPr/>
        </p:nvCxnSpPr>
        <p:spPr>
          <a:xfrm flipV="1">
            <a:off x="4282898" y="2108202"/>
            <a:ext cx="1904089" cy="311493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cxnSp>
        <p:nvCxnSpPr>
          <p:cNvPr id="416" name="Straight Connector 415">
            <a:extLst>
              <a:ext uri="{FF2B5EF4-FFF2-40B4-BE49-F238E27FC236}">
                <a16:creationId xmlns:a16="http://schemas.microsoft.com/office/drawing/2014/main" id="{40EA4F6E-10B7-55DC-2668-CDF4A994A0FF}"/>
              </a:ext>
            </a:extLst>
          </p:cNvPr>
          <p:cNvCxnSpPr>
            <a:cxnSpLocks/>
          </p:cNvCxnSpPr>
          <p:nvPr/>
        </p:nvCxnSpPr>
        <p:spPr>
          <a:xfrm flipV="1">
            <a:off x="4340651" y="2239307"/>
            <a:ext cx="3593393" cy="264232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774CF041-3045-1F39-7725-F204276FF2F1}"/>
              </a:ext>
            </a:extLst>
          </p:cNvPr>
          <p:cNvCxnSpPr>
            <a:cxnSpLocks/>
            <a:stCxn id="204" idx="1"/>
            <a:endCxn id="411" idx="1"/>
          </p:cNvCxnSpPr>
          <p:nvPr/>
        </p:nvCxnSpPr>
        <p:spPr>
          <a:xfrm>
            <a:off x="4408693" y="2618139"/>
            <a:ext cx="2986788" cy="5207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A30C7973-F8E7-F49B-2CA4-16FA86DB6387}"/>
              </a:ext>
            </a:extLst>
          </p:cNvPr>
          <p:cNvCxnSpPr>
            <a:cxnSpLocks/>
            <a:stCxn id="406" idx="6"/>
            <a:endCxn id="412" idx="1"/>
          </p:cNvCxnSpPr>
          <p:nvPr/>
        </p:nvCxnSpPr>
        <p:spPr>
          <a:xfrm>
            <a:off x="4385703" y="2667890"/>
            <a:ext cx="3009777" cy="670631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419" name="Rectangle 418">
            <a:extLst>
              <a:ext uri="{FF2B5EF4-FFF2-40B4-BE49-F238E27FC236}">
                <a16:creationId xmlns:a16="http://schemas.microsoft.com/office/drawing/2014/main" id="{1432938C-C98F-06F2-D197-E886BA02015E}"/>
              </a:ext>
            </a:extLst>
          </p:cNvPr>
          <p:cNvSpPr/>
          <p:nvPr/>
        </p:nvSpPr>
        <p:spPr>
          <a:xfrm>
            <a:off x="458631" y="2246618"/>
            <a:ext cx="1162370" cy="431786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marL="0" lvl="1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Seleção de local para energia eólica offshore flutuante. Cliente confidencial, Irlanda. 2021</a:t>
            </a:r>
            <a:endParaRPr lang="en-GB" sz="675" b="1" dirty="0">
              <a:solidFill>
                <a:schemeClr val="bg1"/>
              </a:solidFill>
              <a:latin typeface="Arial"/>
            </a:endParaRPr>
          </a:p>
        </p:txBody>
      </p: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DA7E6AB5-E02F-A826-D941-9F569B3F601A}"/>
              </a:ext>
            </a:extLst>
          </p:cNvPr>
          <p:cNvCxnSpPr>
            <a:cxnSpLocks/>
            <a:endCxn id="419" idx="3"/>
          </p:cNvCxnSpPr>
          <p:nvPr/>
        </p:nvCxnSpPr>
        <p:spPr>
          <a:xfrm flipH="1" flipV="1">
            <a:off x="1621001" y="2462511"/>
            <a:ext cx="2110272" cy="32851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421" name="Rectangle 420">
            <a:extLst>
              <a:ext uri="{FF2B5EF4-FFF2-40B4-BE49-F238E27FC236}">
                <a16:creationId xmlns:a16="http://schemas.microsoft.com/office/drawing/2014/main" id="{BDE144D0-EAD5-3513-E369-7BA88AF10E8E}"/>
              </a:ext>
            </a:extLst>
          </p:cNvPr>
          <p:cNvSpPr/>
          <p:nvPr/>
        </p:nvSpPr>
        <p:spPr>
          <a:xfrm>
            <a:off x="3209884" y="4135445"/>
            <a:ext cx="983896" cy="688196"/>
          </a:xfrm>
          <a:prstGeom prst="rect">
            <a:avLst/>
          </a:prstGeom>
          <a:solidFill>
            <a:schemeClr val="tx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27000" bIns="27000" rtlCol="0" anchor="ctr"/>
          <a:lstStyle/>
          <a:p>
            <a:pPr marL="0" lvl="1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</a:rPr>
              <a:t>Suporte para Rodada de Licitação de Licenciamento de Energia Eólica Offshore. Cliente Confidencial, França. 2021</a:t>
            </a:r>
            <a:endParaRPr lang="en-GB" sz="675" b="1" dirty="0">
              <a:solidFill>
                <a:schemeClr val="bg1"/>
              </a:solidFill>
              <a:latin typeface="Arial"/>
            </a:endParaRPr>
          </a:p>
        </p:txBody>
      </p: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E25BC945-4898-0DA8-B133-AACD2A2B916F}"/>
              </a:ext>
            </a:extLst>
          </p:cNvPr>
          <p:cNvCxnSpPr>
            <a:cxnSpLocks/>
            <a:stCxn id="126" idx="31"/>
            <a:endCxn id="421" idx="0"/>
          </p:cNvCxnSpPr>
          <p:nvPr/>
        </p:nvCxnSpPr>
        <p:spPr>
          <a:xfrm flipH="1">
            <a:off x="3701832" y="3079737"/>
            <a:ext cx="234443" cy="1055708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423" name="Rectangle 422">
            <a:extLst>
              <a:ext uri="{FF2B5EF4-FFF2-40B4-BE49-F238E27FC236}">
                <a16:creationId xmlns:a16="http://schemas.microsoft.com/office/drawing/2014/main" id="{E65ACDC0-747B-E65E-345C-4FB9C711C218}"/>
              </a:ext>
            </a:extLst>
          </p:cNvPr>
          <p:cNvSpPr/>
          <p:nvPr/>
        </p:nvSpPr>
        <p:spPr>
          <a:xfrm>
            <a:off x="454482" y="2956953"/>
            <a:ext cx="1162392" cy="857246"/>
          </a:xfrm>
          <a:prstGeom prst="rect">
            <a:avLst/>
          </a:prstGeom>
          <a:solidFill>
            <a:schemeClr val="tx2">
              <a:alpha val="7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NYPA </a:t>
            </a:r>
            <a:r>
              <a:rPr lang="pt-BR" sz="675" b="1" dirty="0" err="1">
                <a:solidFill>
                  <a:schemeClr val="bg1"/>
                </a:solidFill>
                <a:latin typeface="Arial"/>
                <a:ea typeface="+mn-ea"/>
              </a:rPr>
              <a:t>Great</a:t>
            </a: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 </a:t>
            </a:r>
            <a:r>
              <a:rPr lang="pt-BR" sz="675" b="1" dirty="0" err="1">
                <a:solidFill>
                  <a:schemeClr val="bg1"/>
                </a:solidFill>
                <a:latin typeface="Arial"/>
                <a:ea typeface="+mn-ea"/>
              </a:rPr>
              <a:t>Lakes</a:t>
            </a: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 Offshore </a:t>
            </a:r>
            <a:r>
              <a:rPr lang="pt-BR" sz="675" b="1" dirty="0" err="1">
                <a:solidFill>
                  <a:schemeClr val="bg1"/>
                </a:solidFill>
                <a:latin typeface="Arial"/>
                <a:ea typeface="+mn-ea"/>
              </a:rPr>
              <a:t>Windfarm</a:t>
            </a: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 </a:t>
            </a:r>
            <a:r>
              <a:rPr lang="pt-BR" sz="675" b="1" dirty="0" err="1">
                <a:solidFill>
                  <a:schemeClr val="bg1"/>
                </a:solidFill>
                <a:latin typeface="Arial"/>
                <a:ea typeface="+mn-ea"/>
              </a:rPr>
              <a:t>Feasibility</a:t>
            </a: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.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dirty="0">
                <a:solidFill>
                  <a:schemeClr val="bg1"/>
                </a:solidFill>
                <a:latin typeface="Arial"/>
                <a:ea typeface="+mn-ea"/>
              </a:rPr>
              <a:t>Estudo de viabilidade de alto nível sobre permissão e restrições ambientais para locais de parques eólicos offshore (500 MW)</a:t>
            </a:r>
            <a:endParaRPr lang="en-GB" sz="675" kern="0" dirty="0">
              <a:solidFill>
                <a:schemeClr val="bg1"/>
              </a:solidFill>
              <a:latin typeface="Arial"/>
              <a:ea typeface="+mn-ea"/>
            </a:endParaRPr>
          </a:p>
        </p:txBody>
      </p:sp>
      <p:cxnSp>
        <p:nvCxnSpPr>
          <p:cNvPr id="424" name="Straight Connector 423">
            <a:extLst>
              <a:ext uri="{FF2B5EF4-FFF2-40B4-BE49-F238E27FC236}">
                <a16:creationId xmlns:a16="http://schemas.microsoft.com/office/drawing/2014/main" id="{27BB1655-ED20-EE9B-709D-041171B2F796}"/>
              </a:ext>
            </a:extLst>
          </p:cNvPr>
          <p:cNvCxnSpPr>
            <a:cxnSpLocks/>
            <a:stCxn id="376" idx="2"/>
            <a:endCxn id="423" idx="3"/>
          </p:cNvCxnSpPr>
          <p:nvPr/>
        </p:nvCxnSpPr>
        <p:spPr>
          <a:xfrm flipH="1">
            <a:off x="1616875" y="2704265"/>
            <a:ext cx="1122311" cy="681311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425" name="Rectangle 424">
            <a:extLst>
              <a:ext uri="{FF2B5EF4-FFF2-40B4-BE49-F238E27FC236}">
                <a16:creationId xmlns:a16="http://schemas.microsoft.com/office/drawing/2014/main" id="{7F05E61F-1516-BF4D-F1C0-B073055B22AA}"/>
              </a:ext>
            </a:extLst>
          </p:cNvPr>
          <p:cNvSpPr/>
          <p:nvPr/>
        </p:nvSpPr>
        <p:spPr>
          <a:xfrm>
            <a:off x="6522821" y="4136974"/>
            <a:ext cx="1107000" cy="566165"/>
          </a:xfrm>
          <a:prstGeom prst="rect">
            <a:avLst/>
          </a:prstGeom>
          <a:solidFill>
            <a:schemeClr val="tx2">
              <a:alpha val="7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27000" rIns="27000" bIns="27000"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Mais de 14 </a:t>
            </a:r>
            <a:r>
              <a:rPr lang="pt-BR" sz="675" b="1" kern="0" dirty="0" err="1">
                <a:solidFill>
                  <a:schemeClr val="bg1"/>
                </a:solidFill>
                <a:latin typeface="Arial"/>
                <a:ea typeface="+mn-ea"/>
              </a:rPr>
              <a:t>EIAs</a:t>
            </a:r>
            <a:r>
              <a:rPr lang="pt-BR" sz="675" b="1" kern="0" dirty="0">
                <a:solidFill>
                  <a:schemeClr val="bg1"/>
                </a:solidFill>
                <a:latin typeface="Arial"/>
                <a:ea typeface="+mn-ea"/>
              </a:rPr>
              <a:t> e outros projetos ambientais e de H&amp;S em Taiwan para parques eólicos offshore</a:t>
            </a:r>
            <a:endParaRPr lang="en-GB" sz="675" b="1" kern="0" dirty="0">
              <a:solidFill>
                <a:schemeClr val="bg1"/>
              </a:solidFill>
              <a:latin typeface="Arial"/>
              <a:ea typeface="+mn-ea"/>
            </a:endParaRPr>
          </a:p>
        </p:txBody>
      </p:sp>
      <p:cxnSp>
        <p:nvCxnSpPr>
          <p:cNvPr id="426" name="Straight Connector 425">
            <a:extLst>
              <a:ext uri="{FF2B5EF4-FFF2-40B4-BE49-F238E27FC236}">
                <a16:creationId xmlns:a16="http://schemas.microsoft.com/office/drawing/2014/main" id="{3492B438-0354-DA6F-6C0C-171E887C2B73}"/>
              </a:ext>
            </a:extLst>
          </p:cNvPr>
          <p:cNvCxnSpPr>
            <a:stCxn id="385" idx="5"/>
            <a:endCxn id="425" idx="0"/>
          </p:cNvCxnSpPr>
          <p:nvPr/>
        </p:nvCxnSpPr>
        <p:spPr>
          <a:xfrm>
            <a:off x="6895500" y="3465225"/>
            <a:ext cx="180821" cy="671750"/>
          </a:xfrm>
          <a:prstGeom prst="line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427" name="Content Placeholder 2">
            <a:extLst>
              <a:ext uri="{FF2B5EF4-FFF2-40B4-BE49-F238E27FC236}">
                <a16:creationId xmlns:a16="http://schemas.microsoft.com/office/drawing/2014/main" id="{EF9D83C1-CB5C-4C09-4305-2864F48C020A}"/>
              </a:ext>
            </a:extLst>
          </p:cNvPr>
          <p:cNvSpPr txBox="1">
            <a:spLocks/>
          </p:cNvSpPr>
          <p:nvPr/>
        </p:nvSpPr>
        <p:spPr>
          <a:xfrm>
            <a:off x="458986" y="1469088"/>
            <a:ext cx="2951236" cy="351472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49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49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9750" indent="-2730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49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0645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49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25" dirty="0">
                <a:solidFill>
                  <a:schemeClr val="tx1"/>
                </a:solidFill>
                <a:cs typeface="Arial"/>
              </a:rPr>
              <a:t>O gráfico a seguir apresenta as localizações de projetos eólicos offshore ERM selecionados em todo o mundo e fornece um breve resumo do escopo do projeto.</a:t>
            </a:r>
            <a:endParaRPr lang="en-US" sz="825" dirty="0">
              <a:solidFill>
                <a:schemeClr val="tx1"/>
              </a:solidFill>
              <a:ea typeface="+mn-lt"/>
              <a:cs typeface="+mn-lt"/>
            </a:endParaRPr>
          </a:p>
        </p:txBody>
      </p:sp>
      <p:pic>
        <p:nvPicPr>
          <p:cNvPr id="428" name="Imagem 1">
            <a:extLst>
              <a:ext uri="{FF2B5EF4-FFF2-40B4-BE49-F238E27FC236}">
                <a16:creationId xmlns:a16="http://schemas.microsoft.com/office/drawing/2014/main" id="{E80CB759-58B4-0E40-31FC-6E811CCA1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8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738619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Desafios da Energia Eólica Offshore no Brasil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9C39806-4E90-7B4B-2232-CBF20D478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89" y="1799988"/>
            <a:ext cx="569274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/>
              <a:t>Marco Regulatórios e Infraestrutura: </a:t>
            </a:r>
            <a:r>
              <a:rPr lang="pt-BR" sz="1400" dirty="0"/>
              <a:t>A aprovação do marco legal e a modernização de portos e redes são fundamentais para viabilizar os projetos.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/>
              <a:t>Custos e Incentivos: </a:t>
            </a:r>
            <a:r>
              <a:rPr lang="pt-BR" sz="1400" dirty="0"/>
              <a:t>A energia offshore tem custos elevados, exigindo incentivos financeiros e suporte de bancos de desenvolvimento.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/>
              <a:t>Engajamento de Stakeholders: </a:t>
            </a:r>
            <a:r>
              <a:rPr lang="pt-BR" sz="1400" dirty="0"/>
              <a:t>A falta de consulta e diálogo com comunidades locais e principalmente pescadores pode gerar conflitos e atrasos.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/>
              <a:t>Impactos Socioeconômicos e Ambientais: </a:t>
            </a:r>
            <a:r>
              <a:rPr lang="pt-BR" sz="1400" dirty="0"/>
              <a:t>Projetos afetam diretamente as comunidades costeiras e a pesca, exigindo uma abordagem inclusiva.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A map of the south america&#10;&#10;Description automatically generated">
            <a:extLst>
              <a:ext uri="{FF2B5EF4-FFF2-40B4-BE49-F238E27FC236}">
                <a16:creationId xmlns:a16="http://schemas.microsoft.com/office/drawing/2014/main" id="{E0A7925E-762C-A308-AFAD-22C6000CB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251" y="1858242"/>
            <a:ext cx="3240360" cy="256114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959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587402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Stakeholders em Eólicas Offshore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9C39806-4E90-7B4B-2232-CBF20D478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89" y="1569156"/>
            <a:ext cx="569274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dirty="0"/>
              <a:t>Principais Grupos de Stakeholders:</a:t>
            </a:r>
            <a:r>
              <a:rPr lang="pt-BR" sz="1800" dirty="0"/>
              <a:t> Pescadores, comunidades costeiras, ONGs, investidores, e órgãos regulatórios.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dirty="0"/>
              <a:t>Impactos e Preocupações:</a:t>
            </a:r>
            <a:r>
              <a:rPr lang="pt-BR" sz="1800" dirty="0"/>
              <a:t> Impactos ambientais, econômicos e sociais.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dirty="0"/>
              <a:t>Engajamento Ativo:</a:t>
            </a:r>
            <a:r>
              <a:rPr lang="pt-BR" sz="1800" dirty="0"/>
              <a:t> Participação contínua dos stakeholders no processo de tomada de decisão e planejamento.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A boat in the water with many birds flying around&#10;&#10;Description automatically generated">
            <a:extLst>
              <a:ext uri="{FF2B5EF4-FFF2-40B4-BE49-F238E27FC236}">
                <a16:creationId xmlns:a16="http://schemas.microsoft.com/office/drawing/2014/main" id="{6EFE9A48-7D51-CA81-E925-C2A38564B4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20" r="3760"/>
          <a:stretch/>
        </p:blipFill>
        <p:spPr>
          <a:xfrm>
            <a:off x="5801434" y="1563638"/>
            <a:ext cx="3096345" cy="287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25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89703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Padrões Internacionais de Engajamento de Stakeholders</a:t>
            </a:r>
          </a:p>
        </p:txBody>
      </p:sp>
      <p:pic>
        <p:nvPicPr>
          <p:cNvPr id="5" name="Picture 12" descr="IPIECA Launches Responsible Security Tools">
            <a:extLst>
              <a:ext uri="{FF2B5EF4-FFF2-40B4-BE49-F238E27FC236}">
                <a16:creationId xmlns:a16="http://schemas.microsoft.com/office/drawing/2014/main" id="{03929F9C-C2D8-9F58-5FEB-D8C7E6F70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8982" y="3236726"/>
            <a:ext cx="1864762" cy="139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Resources - United Nations SDG Action Campaign">
            <a:extLst>
              <a:ext uri="{FF2B5EF4-FFF2-40B4-BE49-F238E27FC236}">
                <a16:creationId xmlns:a16="http://schemas.microsoft.com/office/drawing/2014/main" id="{58244F37-8A9A-38B2-E1EA-4F6FD9B4E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1553" y="1850664"/>
            <a:ext cx="2038404" cy="144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Global Reporting Initiative (GRI) Logo PNG Vector (SVG) Free ...">
            <a:extLst>
              <a:ext uri="{FF2B5EF4-FFF2-40B4-BE49-F238E27FC236}">
                <a16:creationId xmlns:a16="http://schemas.microsoft.com/office/drawing/2014/main" id="{3A3EF8AC-7D2A-2EB2-088A-6EF4A176C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769" y="2042320"/>
            <a:ext cx="1009445" cy="105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Join Forces to Support Growth-Stage Companies- PFG">
            <a:extLst>
              <a:ext uri="{FF2B5EF4-FFF2-40B4-BE49-F238E27FC236}">
                <a16:creationId xmlns:a16="http://schemas.microsoft.com/office/drawing/2014/main" id="{883E348C-238C-80CA-0770-CC751FBB9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6" y="3101178"/>
            <a:ext cx="1373399" cy="137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AP2 | SDG Help Desk">
            <a:extLst>
              <a:ext uri="{FF2B5EF4-FFF2-40B4-BE49-F238E27FC236}">
                <a16:creationId xmlns:a16="http://schemas.microsoft.com/office/drawing/2014/main" id="{7100ED84-3EE3-0C91-6DE8-F4D2142EC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648" y="1919435"/>
            <a:ext cx="1768775" cy="13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604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20972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Estratégia ERM</a:t>
            </a:r>
          </a:p>
        </p:txBody>
      </p:sp>
      <p:pic>
        <p:nvPicPr>
          <p:cNvPr id="4" name="Picture 3" descr="A close-up of a chart&#10;&#10;Description automatically generated">
            <a:extLst>
              <a:ext uri="{FF2B5EF4-FFF2-40B4-BE49-F238E27FC236}">
                <a16:creationId xmlns:a16="http://schemas.microsoft.com/office/drawing/2014/main" id="{DD620CCF-C4B6-B225-FE64-1FAF3B5052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94" y="2016166"/>
            <a:ext cx="4268277" cy="17281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FD0B4D-6C15-7E07-DA13-5752D72E2D8F}"/>
              </a:ext>
            </a:extLst>
          </p:cNvPr>
          <p:cNvSpPr txBox="1"/>
          <p:nvPr/>
        </p:nvSpPr>
        <p:spPr>
          <a:xfrm>
            <a:off x="323529" y="1696599"/>
            <a:ext cx="374441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b="0" i="0" dirty="0">
                <a:solidFill>
                  <a:srgbClr val="143C82"/>
                </a:solidFill>
                <a:effectLst/>
                <a:latin typeface="Trebuchet MS" panose="020B0603020202020204" pitchFamily="34" charset="0"/>
              </a:rPr>
              <a:t>Estabelecer comunicação transparente e participativa</a:t>
            </a:r>
            <a:r>
              <a:rPr lang="pt-BR" sz="1400" dirty="0">
                <a:solidFill>
                  <a:srgbClr val="143C82"/>
                </a:solidFill>
                <a:latin typeface="Trebuchet MS" panose="020B0603020202020204" pitchFamily="34" charset="0"/>
              </a:rPr>
              <a:t>, reconhecendo a importância da construção da confiança e colaboração de longo prazo com os stakeholders.</a:t>
            </a:r>
          </a:p>
          <a:p>
            <a:pPr algn="just"/>
            <a:endParaRPr lang="pt-BR" sz="1400" dirty="0">
              <a:solidFill>
                <a:srgbClr val="143C82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rgbClr val="143C82"/>
                </a:solidFill>
                <a:latin typeface="Trebuchet MS" panose="020B0603020202020204" pitchFamily="34" charset="0"/>
              </a:rPr>
              <a:t>Entender percepções locais dos riscos e impactos;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rgbClr val="143C82"/>
                </a:solidFill>
                <a:latin typeface="Trebuchet MS" panose="020B0603020202020204" pitchFamily="34" charset="0"/>
              </a:rPr>
              <a:t>Validar das questões com as comunidades afetadas;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rgbClr val="143C82"/>
                </a:solidFill>
                <a:latin typeface="Trebuchet MS" panose="020B0603020202020204" pitchFamily="34" charset="0"/>
              </a:rPr>
              <a:t>Definir estratégias de relacionamento que promovam a responsabilidade socioambiental dialogada e o mútuo entendimento.</a:t>
            </a:r>
          </a:p>
        </p:txBody>
      </p:sp>
    </p:spTree>
    <p:extLst>
      <p:ext uri="{BB962C8B-B14F-4D97-AF65-F5344CB8AC3E}">
        <p14:creationId xmlns:p14="http://schemas.microsoft.com/office/powerpoint/2010/main" val="4095726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89703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Mapeamento, Caracterização e Classificação dos Stakeholders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21BE4-8A39-0B42-7E93-A9B1538646D0}"/>
              </a:ext>
            </a:extLst>
          </p:cNvPr>
          <p:cNvSpPr txBox="1"/>
          <p:nvPr/>
        </p:nvSpPr>
        <p:spPr>
          <a:xfrm>
            <a:off x="6498245" y="2252495"/>
            <a:ext cx="2394235" cy="138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ts val="1300"/>
              </a:lnSpc>
              <a:spcBef>
                <a:spcPts val="600"/>
              </a:spcBef>
              <a:spcAft>
                <a:spcPts val="300"/>
              </a:spcAft>
              <a:buClr>
                <a:srgbClr val="16408C"/>
              </a:buClr>
            </a:pP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Nesta </a:t>
            </a:r>
            <a:r>
              <a:rPr lang="pt-BR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etapa</a:t>
            </a: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 </a:t>
            </a:r>
            <a:r>
              <a:rPr lang="pt-BR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os</a:t>
            </a: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 stakeholders </a:t>
            </a:r>
            <a:r>
              <a:rPr lang="en-US" sz="1100" noProof="1">
                <a:solidFill>
                  <a:srgbClr val="143C82"/>
                </a:solidFill>
                <a:latin typeface="Trebuchet MS" panose="020B0603020202020204" pitchFamily="34" charset="0"/>
              </a:rPr>
              <a:t>são</a:t>
            </a: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:</a:t>
            </a:r>
          </a:p>
          <a:p>
            <a:pPr marL="285750" lvl="0" indent="-285750" algn="just">
              <a:lnSpc>
                <a:spcPts val="1300"/>
              </a:lnSpc>
              <a:spcBef>
                <a:spcPts val="600"/>
              </a:spcBef>
              <a:spcAft>
                <a:spcPts val="300"/>
              </a:spcAft>
              <a:buClr>
                <a:srgbClr val="16408C"/>
              </a:buClr>
              <a:buFont typeface="Wingdings" panose="05000000000000000000" pitchFamily="2" charset="2"/>
              <a:buChar char="§"/>
            </a:pPr>
            <a:r>
              <a:rPr lang="en-US" sz="1100" noProof="1">
                <a:solidFill>
                  <a:srgbClr val="143C82"/>
                </a:solidFill>
                <a:latin typeface="Trebuchet MS" panose="020B0603020202020204" pitchFamily="34" charset="0"/>
              </a:rPr>
              <a:t>Mapeados</a:t>
            </a: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;</a:t>
            </a:r>
          </a:p>
          <a:p>
            <a:pPr marL="285750" lvl="0" indent="-285750" algn="just">
              <a:lnSpc>
                <a:spcPts val="1300"/>
              </a:lnSpc>
              <a:spcBef>
                <a:spcPts val="600"/>
              </a:spcBef>
              <a:spcAft>
                <a:spcPts val="300"/>
              </a:spcAft>
              <a:buClr>
                <a:srgbClr val="16408C"/>
              </a:buClr>
              <a:buFont typeface="Wingdings" panose="05000000000000000000" pitchFamily="2" charset="2"/>
              <a:buChar char="§"/>
            </a:pPr>
            <a:r>
              <a:rPr lang="en-US" sz="1100" noProof="1">
                <a:solidFill>
                  <a:srgbClr val="143C82"/>
                </a:solidFill>
                <a:latin typeface="Trebuchet MS" panose="020B0603020202020204" pitchFamily="34" charset="0"/>
              </a:rPr>
              <a:t>Pré-classificados</a:t>
            </a: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;</a:t>
            </a:r>
          </a:p>
          <a:p>
            <a:pPr marL="285750" lvl="0" indent="-285750" algn="just">
              <a:lnSpc>
                <a:spcPts val="1300"/>
              </a:lnSpc>
              <a:spcBef>
                <a:spcPts val="600"/>
              </a:spcBef>
              <a:spcAft>
                <a:spcPts val="300"/>
              </a:spcAft>
              <a:buClr>
                <a:srgbClr val="16408C"/>
              </a:buClr>
              <a:buFont typeface="Wingdings" panose="05000000000000000000" pitchFamily="2" charset="2"/>
              <a:buChar char="§"/>
            </a:pPr>
            <a:r>
              <a:rPr lang="pt-BR" sz="1100" noProof="1">
                <a:solidFill>
                  <a:srgbClr val="143C82"/>
                </a:solidFill>
                <a:latin typeface="Trebuchet MS" panose="020B0603020202020204" pitchFamily="34" charset="0"/>
              </a:rPr>
              <a:t>Entrevistados</a:t>
            </a: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; e </a:t>
            </a:r>
          </a:p>
          <a:p>
            <a:pPr marL="285750" lvl="0" indent="-285750" algn="just">
              <a:lnSpc>
                <a:spcPts val="1300"/>
              </a:lnSpc>
              <a:spcBef>
                <a:spcPts val="600"/>
              </a:spcBef>
              <a:spcAft>
                <a:spcPts val="300"/>
              </a:spcAft>
              <a:buClr>
                <a:srgbClr val="16408C"/>
              </a:buClr>
              <a:buFont typeface="Wingdings" panose="05000000000000000000" pitchFamily="2" charset="2"/>
              <a:buChar char="§"/>
            </a:pPr>
            <a:r>
              <a:rPr lang="pt-BR" sz="1100" noProof="1">
                <a:solidFill>
                  <a:srgbClr val="143C82"/>
                </a:solidFill>
                <a:latin typeface="Trebuchet MS" panose="020B0603020202020204" pitchFamily="34" charset="0"/>
              </a:rPr>
              <a:t>Separados</a:t>
            </a:r>
            <a:r>
              <a:rPr lang="en-US" sz="1100" noProof="1">
                <a:solidFill>
                  <a:srgbClr val="143C82"/>
                </a:solidFill>
                <a:latin typeface="Trebuchet MS" panose="020B0603020202020204" pitchFamily="34" charset="0"/>
              </a:rPr>
              <a:t> em Categorias</a:t>
            </a:r>
            <a:r>
              <a:rPr lang="en-US" sz="1100" dirty="0">
                <a:solidFill>
                  <a:srgbClr val="143C82"/>
                </a:solidFill>
                <a:latin typeface="Trebuchet MS" panose="020B0603020202020204" pitchFamily="34" charset="0"/>
              </a:rPr>
              <a:t>. </a:t>
            </a:r>
            <a:endParaRPr lang="pt-BR" sz="1100" dirty="0">
              <a:solidFill>
                <a:srgbClr val="143C82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2C409E-D171-6578-A8F9-B9B72D48F06F}"/>
              </a:ext>
            </a:extLst>
          </p:cNvPr>
          <p:cNvGrpSpPr/>
          <p:nvPr/>
        </p:nvGrpSpPr>
        <p:grpSpPr>
          <a:xfrm>
            <a:off x="467544" y="1851670"/>
            <a:ext cx="5494597" cy="2564354"/>
            <a:chOff x="1536863" y="2358932"/>
            <a:chExt cx="9840243" cy="603280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B88704B-3421-F151-EBC4-8A832D8F33C3}"/>
                </a:ext>
              </a:extLst>
            </p:cNvPr>
            <p:cNvGrpSpPr/>
            <p:nvPr/>
          </p:nvGrpSpPr>
          <p:grpSpPr>
            <a:xfrm>
              <a:off x="1536863" y="2358932"/>
              <a:ext cx="9775930" cy="6032807"/>
              <a:chOff x="223544" y="473078"/>
              <a:chExt cx="10174578" cy="6576698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3E93D93-4CAE-F58E-6A07-7D052B6296C8}"/>
                  </a:ext>
                </a:extLst>
              </p:cNvPr>
              <p:cNvGrpSpPr/>
              <p:nvPr/>
            </p:nvGrpSpPr>
            <p:grpSpPr>
              <a:xfrm>
                <a:off x="223544" y="473078"/>
                <a:ext cx="10160080" cy="6576698"/>
                <a:chOff x="223544" y="473078"/>
                <a:chExt cx="10160080" cy="6576698"/>
              </a:xfrm>
            </p:grpSpPr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55AD8AB6-6908-EC1E-6F2A-16D25CDB94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848484" y="473078"/>
                  <a:ext cx="8535140" cy="5523455"/>
                </a:xfrm>
                <a:prstGeom prst="rect">
                  <a:avLst/>
                </a:prstGeom>
              </p:spPr>
            </p:pic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ECB888D8-4744-41D2-F044-A94A27C56864}"/>
                    </a:ext>
                  </a:extLst>
                </p:cNvPr>
                <p:cNvGrpSpPr/>
                <p:nvPr/>
              </p:nvGrpSpPr>
              <p:grpSpPr>
                <a:xfrm>
                  <a:off x="2081210" y="6296022"/>
                  <a:ext cx="8102600" cy="753754"/>
                  <a:chOff x="2081210" y="6296022"/>
                  <a:chExt cx="8102600" cy="753754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AD807AF-DFC1-AEE2-F542-917A0CD335E9}"/>
                      </a:ext>
                    </a:extLst>
                  </p:cNvPr>
                  <p:cNvSpPr txBox="1"/>
                  <p:nvPr/>
                </p:nvSpPr>
                <p:spPr>
                  <a:xfrm>
                    <a:off x="5115287" y="6296022"/>
                    <a:ext cx="2139917" cy="55254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:r>
                      <a:rPr lang="pt-BR" sz="800" b="1" dirty="0"/>
                      <a:t>Interesse / Impacto 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5CC4A64E-B180-B7D6-EA90-C4E6057DF855}"/>
                      </a:ext>
                    </a:extLst>
                  </p:cNvPr>
                  <p:cNvSpPr txBox="1"/>
                  <p:nvPr/>
                </p:nvSpPr>
                <p:spPr>
                  <a:xfrm>
                    <a:off x="2338981" y="6497235"/>
                    <a:ext cx="867083" cy="55254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:r>
                      <a:rPr lang="pt-BR" sz="800" b="1" dirty="0"/>
                      <a:t>Baixo</a:t>
                    </a: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FB5E2F50-B2C9-F910-DA96-4B2EFC036827}"/>
                      </a:ext>
                    </a:extLst>
                  </p:cNvPr>
                  <p:cNvSpPr txBox="1"/>
                  <p:nvPr/>
                </p:nvSpPr>
                <p:spPr>
                  <a:xfrm>
                    <a:off x="9202318" y="6470827"/>
                    <a:ext cx="714699" cy="55254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:r>
                      <a:rPr lang="pt-BR" sz="800" b="1" dirty="0"/>
                      <a:t>Alto</a:t>
                    </a:r>
                  </a:p>
                </p:txBody>
              </p:sp>
              <p:cxnSp>
                <p:nvCxnSpPr>
                  <p:cNvPr id="30" name="Straight Arrow Connector 29">
                    <a:extLst>
                      <a:ext uri="{FF2B5EF4-FFF2-40B4-BE49-F238E27FC236}">
                        <a16:creationId xmlns:a16="http://schemas.microsoft.com/office/drawing/2014/main" id="{0CFA4CDD-431A-F134-8983-986B01C854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1210" y="6321423"/>
                    <a:ext cx="8102600" cy="0"/>
                  </a:xfrm>
                  <a:prstGeom prst="straightConnector1">
                    <a:avLst/>
                  </a:prstGeom>
                  <a:ln w="28575">
                    <a:solidFill>
                      <a:srgbClr val="000000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0798B74-9DD4-14F4-B20B-C907B7B48BEF}"/>
                    </a:ext>
                  </a:extLst>
                </p:cNvPr>
                <p:cNvGrpSpPr/>
                <p:nvPr/>
              </p:nvGrpSpPr>
              <p:grpSpPr>
                <a:xfrm>
                  <a:off x="223544" y="510807"/>
                  <a:ext cx="1342431" cy="5574342"/>
                  <a:chOff x="223544" y="510807"/>
                  <a:chExt cx="1342431" cy="5574342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429550D-5480-B847-A20E-4A9A557FFBCF}"/>
                      </a:ext>
                    </a:extLst>
                  </p:cNvPr>
                  <p:cNvSpPr txBox="1"/>
                  <p:nvPr/>
                </p:nvSpPr>
                <p:spPr>
                  <a:xfrm>
                    <a:off x="223544" y="2849959"/>
                    <a:ext cx="1342431" cy="5979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:r>
                      <a:rPr lang="pt-BR" sz="800" b="1" dirty="0"/>
                      <a:t>Influência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7F13CA5-1FD0-19E5-CF1B-1373E0C21E3D}"/>
                      </a:ext>
                    </a:extLst>
                  </p:cNvPr>
                  <p:cNvSpPr txBox="1"/>
                  <p:nvPr/>
                </p:nvSpPr>
                <p:spPr>
                  <a:xfrm>
                    <a:off x="397858" y="5487239"/>
                    <a:ext cx="928577" cy="5979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:r>
                      <a:rPr lang="pt-BR" sz="800" b="1" dirty="0"/>
                      <a:t>Baixa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E95C64B-0044-1C12-0C48-726E8A098B62}"/>
                      </a:ext>
                    </a:extLst>
                  </p:cNvPr>
                  <p:cNvSpPr txBox="1"/>
                  <p:nvPr/>
                </p:nvSpPr>
                <p:spPr>
                  <a:xfrm>
                    <a:off x="654735" y="510807"/>
                    <a:ext cx="763686" cy="5979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:r>
                      <a:rPr lang="pt-BR" sz="800" b="1" dirty="0"/>
                      <a:t>Alta</a:t>
                    </a:r>
                  </a:p>
                </p:txBody>
              </p:sp>
              <p:cxnSp>
                <p:nvCxnSpPr>
                  <p:cNvPr id="26" name="Straight Arrow Connector 25">
                    <a:extLst>
                      <a:ext uri="{FF2B5EF4-FFF2-40B4-BE49-F238E27FC236}">
                        <a16:creationId xmlns:a16="http://schemas.microsoft.com/office/drawing/2014/main" id="{5B53EE98-EBB1-6607-1DBE-C8224478F7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512848" y="584200"/>
                    <a:ext cx="0" cy="5418691"/>
                  </a:xfrm>
                  <a:prstGeom prst="straightConnector1">
                    <a:avLst/>
                  </a:prstGeom>
                  <a:ln w="28575">
                    <a:solidFill>
                      <a:srgbClr val="000000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597538A-7D9C-F202-2E89-9E8885C2CCBA}"/>
                  </a:ext>
                </a:extLst>
              </p:cNvPr>
              <p:cNvCxnSpPr>
                <a:cxnSpLocks/>
                <a:stCxn id="20" idx="0"/>
              </p:cNvCxnSpPr>
              <p:nvPr/>
            </p:nvCxnSpPr>
            <p:spPr>
              <a:xfrm>
                <a:off x="6116054" y="473078"/>
                <a:ext cx="20966" cy="5504413"/>
              </a:xfrm>
              <a:prstGeom prst="line">
                <a:avLst/>
              </a:prstGeom>
              <a:ln w="28575">
                <a:solidFill>
                  <a:srgbClr val="00206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B15CC20-0075-0C97-DFFA-289030DC6C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74541" y="3244728"/>
                <a:ext cx="8523581" cy="27715"/>
              </a:xfrm>
              <a:prstGeom prst="line">
                <a:avLst/>
              </a:prstGeom>
              <a:ln w="28575">
                <a:solidFill>
                  <a:srgbClr val="00206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184B29-3003-1F12-502D-94C4FC9AB95E}"/>
                </a:ext>
              </a:extLst>
            </p:cNvPr>
            <p:cNvSpPr txBox="1"/>
            <p:nvPr/>
          </p:nvSpPr>
          <p:spPr>
            <a:xfrm>
              <a:off x="3356150" y="3191309"/>
              <a:ext cx="3635514" cy="1375721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800" b="1" dirty="0">
                  <a:latin typeface="Trebuchet MS" panose="020B0603020202020204" pitchFamily="34" charset="0"/>
                </a:rPr>
                <a:t>Altamente influentes mas podem ter baixo interesse. Buscar proximidade, pois podem ter um impacto significativo no projeto.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444F57-00CD-8F5C-7207-2A7382832196}"/>
                </a:ext>
              </a:extLst>
            </p:cNvPr>
            <p:cNvSpPr txBox="1"/>
            <p:nvPr/>
          </p:nvSpPr>
          <p:spPr>
            <a:xfrm>
              <a:off x="7501705" y="2976233"/>
              <a:ext cx="3635514" cy="1665347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Trabalhar muito próximo com estes atores para influenciar as potenciais mudanças de forma significativa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686975-DE55-5518-ED53-D11D6994371D}"/>
                </a:ext>
              </a:extLst>
            </p:cNvPr>
            <p:cNvSpPr txBox="1"/>
            <p:nvPr/>
          </p:nvSpPr>
          <p:spPr>
            <a:xfrm>
              <a:off x="9832035" y="2364096"/>
              <a:ext cx="1545071" cy="506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>
                  <a:latin typeface="Trebuchet MS" panose="020B0603020202020204" pitchFamily="34" charset="0"/>
                </a:rPr>
                <a:t>Atores Chaves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4F6A9F4-572F-44F6-8BA3-C6B60B87EFFB}"/>
                </a:ext>
              </a:extLst>
            </p:cNvPr>
            <p:cNvSpPr txBox="1"/>
            <p:nvPr/>
          </p:nvSpPr>
          <p:spPr>
            <a:xfrm>
              <a:off x="3137104" y="2420026"/>
              <a:ext cx="2831193" cy="506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>
                  <a:latin typeface="Trebuchet MS" panose="020B0603020202020204" pitchFamily="34" charset="0"/>
                </a:rPr>
                <a:t>Estabelecedores de Contexto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8B2715-25D7-FE0F-E125-EFA118E56E33}"/>
                </a:ext>
              </a:extLst>
            </p:cNvPr>
            <p:cNvSpPr txBox="1"/>
            <p:nvPr/>
          </p:nvSpPr>
          <p:spPr>
            <a:xfrm>
              <a:off x="3189642" y="7028200"/>
              <a:ext cx="1720188" cy="506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>
                  <a:latin typeface="Trebuchet MS" panose="020B0603020202020204" pitchFamily="34" charset="0"/>
                </a:rPr>
                <a:t>População Geral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F3E14E-4981-E0BB-AE2F-B11261E5B6A4}"/>
                </a:ext>
              </a:extLst>
            </p:cNvPr>
            <p:cNvSpPr txBox="1"/>
            <p:nvPr/>
          </p:nvSpPr>
          <p:spPr>
            <a:xfrm>
              <a:off x="9288278" y="7054558"/>
              <a:ext cx="1743155" cy="506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>
                  <a:latin typeface="Trebuchet MS" panose="020B0603020202020204" pitchFamily="34" charset="0"/>
                </a:rPr>
                <a:t>Sujeitos da Ação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B408D4-4841-0F39-28F8-9CB219988FE5}"/>
                </a:ext>
              </a:extLst>
            </p:cNvPr>
            <p:cNvSpPr txBox="1"/>
            <p:nvPr/>
          </p:nvSpPr>
          <p:spPr>
            <a:xfrm>
              <a:off x="3518403" y="5253407"/>
              <a:ext cx="3220922" cy="1665347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800" b="1" dirty="0">
                  <a:latin typeface="Trebuchet MS" panose="020B0603020202020204" pitchFamily="34" charset="0"/>
                </a:rPr>
                <a:t>Baixo interesse e influencia, portanto não são prioritários, mas quaisquer mudanças na influência e interesse devem ser monitoradas.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24FB78-1030-6B12-F58E-0AD3AC9D4534}"/>
                </a:ext>
              </a:extLst>
            </p:cNvPr>
            <p:cNvSpPr txBox="1"/>
            <p:nvPr/>
          </p:nvSpPr>
          <p:spPr>
            <a:xfrm>
              <a:off x="7457289" y="5205871"/>
              <a:ext cx="3635514" cy="1954974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800" b="1" dirty="0">
                  <a:latin typeface="Trebuchet MS" panose="020B0603020202020204" pitchFamily="34" charset="0"/>
                </a:rPr>
                <a:t>Podem ser afetados, mas não tem poder. Podem tornarem-se influentes pela formação de alianças com grupos mais poderosos. Geralmente são grupos marginalizados e vulneráveis que podem ser empoderados.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6765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Níveis de Engajamento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3D5EFF-6001-0333-67FB-DE0A7CE15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946756"/>
              </p:ext>
            </p:extLst>
          </p:nvPr>
        </p:nvGraphicFramePr>
        <p:xfrm>
          <a:off x="179512" y="1563638"/>
          <a:ext cx="7128792" cy="311398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077937">
                  <a:extLst>
                    <a:ext uri="{9D8B030D-6E8A-4147-A177-3AD203B41FA5}">
                      <a16:colId xmlns:a16="http://schemas.microsoft.com/office/drawing/2014/main" val="4285732473"/>
                    </a:ext>
                  </a:extLst>
                </a:gridCol>
                <a:gridCol w="1456466">
                  <a:extLst>
                    <a:ext uri="{9D8B030D-6E8A-4147-A177-3AD203B41FA5}">
                      <a16:colId xmlns:a16="http://schemas.microsoft.com/office/drawing/2014/main" val="744322248"/>
                    </a:ext>
                  </a:extLst>
                </a:gridCol>
                <a:gridCol w="2983670">
                  <a:extLst>
                    <a:ext uri="{9D8B030D-6E8A-4147-A177-3AD203B41FA5}">
                      <a16:colId xmlns:a16="http://schemas.microsoft.com/office/drawing/2014/main" val="3082253813"/>
                    </a:ext>
                  </a:extLst>
                </a:gridCol>
                <a:gridCol w="1610719">
                  <a:extLst>
                    <a:ext uri="{9D8B030D-6E8A-4147-A177-3AD203B41FA5}">
                      <a16:colId xmlns:a16="http://schemas.microsoft.com/office/drawing/2014/main" val="4228336856"/>
                    </a:ext>
                  </a:extLst>
                </a:gridCol>
              </a:tblGrid>
              <a:tr h="235247"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effectLst/>
                        </a:rPr>
                        <a:t>Níveis de Engajamento</a:t>
                      </a:r>
                      <a:endParaRPr lang="pt-BR" sz="800" kern="100" spc="2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effectLst/>
                        </a:rPr>
                        <a:t>Abordagem</a:t>
                      </a:r>
                      <a:endParaRPr lang="pt-BR" sz="800" kern="100" spc="2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effectLst/>
                        </a:rPr>
                        <a:t>Objetivos de Participação</a:t>
                      </a:r>
                      <a:endParaRPr lang="pt-BR" sz="800" kern="100" spc="2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effectLst/>
                        </a:rPr>
                        <a:t>Ferramentas</a:t>
                      </a:r>
                      <a:endParaRPr lang="pt-BR" sz="800" kern="100" spc="2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961230458"/>
                  </a:ext>
                </a:extLst>
              </a:tr>
              <a:tr h="483918"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Informar</a:t>
                      </a:r>
                      <a:endParaRPr lang="pt-BR" sz="800" kern="100" spc="2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Tratamento Distanciado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Prover ao público informações equilibradas e objetivas para ajudá-lo a entender problemas, alternativas e/ou soluções.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Fichas técnicas;</a:t>
                      </a:r>
                    </a:p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Sites;</a:t>
                      </a:r>
                    </a:p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Portas abertas.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591593574"/>
                  </a:ext>
                </a:extLst>
              </a:tr>
              <a:tr h="576093"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Consultar</a:t>
                      </a:r>
                      <a:endParaRPr lang="pt-BR" sz="800" kern="100" spc="2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Tratamento Justo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Ob</a:t>
                      </a: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ter feedback público sobre análises, alternativas e/ou decisões.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Comentários públicos;</a:t>
                      </a:r>
                    </a:p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Grupos focais;</a:t>
                      </a:r>
                    </a:p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Pesquisas;</a:t>
                      </a:r>
                    </a:p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Reuniões públicas.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88350865"/>
                  </a:ext>
                </a:extLst>
              </a:tr>
              <a:tr h="530711"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Envolver</a:t>
                      </a:r>
                      <a:endParaRPr lang="pt-BR" sz="800" kern="100" spc="2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Relacionamento Próximo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Trabalhar diretamente com o público durante todo o processo para garantir que as questões e preocupações públicas sejam consistentemente compreendidas e consideradas.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Workshops;</a:t>
                      </a:r>
                    </a:p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Votação Deliberativa.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54143483"/>
                  </a:ext>
                </a:extLst>
              </a:tr>
              <a:tr h="642440"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Colaborar</a:t>
                      </a:r>
                      <a:endParaRPr lang="pt-BR" sz="800" kern="100" spc="2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Relacionamento Contínuo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Formular soluções e incorporar conselhos e recomendações de stakeholders nas decisões, na medida do possível. Depende de aconselhamento direto e abertura para inovação.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Comitês consultivos de cidadãos;</a:t>
                      </a:r>
                    </a:p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Construção de consenso;</a:t>
                      </a:r>
                    </a:p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Tomada de decisão participativa.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675158756"/>
                  </a:ext>
                </a:extLst>
              </a:tr>
              <a:tr h="483918"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Empoderar</a:t>
                      </a:r>
                      <a:endParaRPr lang="pt-BR" sz="800" kern="100" spc="2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Relacionamento Estratégico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00" spc="20" noProof="1">
                          <a:solidFill>
                            <a:srgbClr val="16408C"/>
                          </a:solidFill>
                          <a:effectLst/>
                        </a:rPr>
                        <a:t>Implementar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 </a:t>
                      </a:r>
                      <a:r>
                        <a:rPr lang="en-US" sz="800" kern="100" spc="20" noProof="1">
                          <a:solidFill>
                            <a:srgbClr val="16408C"/>
                          </a:solidFill>
                          <a:effectLst/>
                        </a:rPr>
                        <a:t>ações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 </a:t>
                      </a:r>
                      <a:r>
                        <a:rPr lang="pt-BR" sz="800" kern="100" spc="20" noProof="0" dirty="0">
                          <a:solidFill>
                            <a:srgbClr val="16408C"/>
                          </a:solidFill>
                          <a:effectLst/>
                        </a:rPr>
                        <a:t>baseadas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 </a:t>
                      </a:r>
                      <a:r>
                        <a:rPr lang="en-US" sz="800" kern="100" spc="20" noProof="1">
                          <a:solidFill>
                            <a:srgbClr val="16408C"/>
                          </a:solidFill>
                          <a:effectLst/>
                        </a:rPr>
                        <a:t>nas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 </a:t>
                      </a:r>
                      <a:r>
                        <a:rPr lang="en-US" sz="800" kern="100" spc="20" noProof="1">
                          <a:solidFill>
                            <a:srgbClr val="16408C"/>
                          </a:solidFill>
                          <a:effectLst/>
                        </a:rPr>
                        <a:t>decisões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 dos stakeholders.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Juris </a:t>
                      </a:r>
                      <a:r>
                        <a:rPr lang="en-US" sz="800" kern="100" spc="20" noProof="1">
                          <a:solidFill>
                            <a:srgbClr val="16408C"/>
                          </a:solidFill>
                          <a:effectLst/>
                        </a:rPr>
                        <a:t>Cidadãos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;</a:t>
                      </a:r>
                    </a:p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en-US" sz="800" kern="100" spc="20" noProof="1">
                          <a:solidFill>
                            <a:srgbClr val="16408C"/>
                          </a:solidFill>
                          <a:effectLst/>
                        </a:rPr>
                        <a:t>Votações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;</a:t>
                      </a:r>
                    </a:p>
                    <a:p>
                      <a:pPr marL="0" lvl="0" indent="0" algn="ctr">
                        <a:buFont typeface="Verdana" panose="020B0604030504040204" pitchFamily="34" charset="0"/>
                        <a:buNone/>
                      </a:pPr>
                      <a:r>
                        <a:rPr lang="pt-BR" sz="800" kern="100" spc="20" noProof="0" dirty="0">
                          <a:solidFill>
                            <a:srgbClr val="16408C"/>
                          </a:solidFill>
                          <a:effectLst/>
                        </a:rPr>
                        <a:t>Decisões</a:t>
                      </a:r>
                      <a:r>
                        <a:rPr lang="en-US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 </a:t>
                      </a:r>
                      <a:r>
                        <a:rPr lang="pt-BR" sz="800" kern="100" spc="20" noProof="0" dirty="0">
                          <a:solidFill>
                            <a:srgbClr val="16408C"/>
                          </a:solidFill>
                          <a:effectLst/>
                        </a:rPr>
                        <a:t>Delegadas</a:t>
                      </a:r>
                      <a:r>
                        <a:rPr lang="pt-BR" sz="800" kern="100" spc="20" dirty="0">
                          <a:solidFill>
                            <a:srgbClr val="16408C"/>
                          </a:solidFill>
                          <a:effectLst/>
                        </a:rPr>
                        <a:t>.</a:t>
                      </a:r>
                      <a:endParaRPr lang="pt-BR" sz="800" kern="100" spc="20" dirty="0">
                        <a:solidFill>
                          <a:srgbClr val="16408C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594539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56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D6084280-CB86-0FD0-5BA6-0C1DC8603C79}"/>
              </a:ext>
            </a:extLst>
          </p:cNvPr>
          <p:cNvSpPr/>
          <p:nvPr/>
        </p:nvSpPr>
        <p:spPr>
          <a:xfrm>
            <a:off x="-293913" y="915566"/>
            <a:ext cx="414583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Licença Social para Operar</a:t>
            </a:r>
          </a:p>
        </p:txBody>
      </p:sp>
      <p:sp>
        <p:nvSpPr>
          <p:cNvPr id="3" name="CaixaDeTexto 7">
            <a:extLst>
              <a:ext uri="{FF2B5EF4-FFF2-40B4-BE49-F238E27FC236}">
                <a16:creationId xmlns:a16="http://schemas.microsoft.com/office/drawing/2014/main" id="{B8A436A3-1EDB-77D5-AB04-1DD6FB3C65F7}"/>
              </a:ext>
            </a:extLst>
          </p:cNvPr>
          <p:cNvSpPr txBox="1"/>
          <p:nvPr/>
        </p:nvSpPr>
        <p:spPr>
          <a:xfrm>
            <a:off x="179512" y="1641265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rgbClr val="143C82"/>
                </a:solidFill>
                <a:latin typeface="Trebuchet MS" panose="020B0603020202020204" pitchFamily="34" charset="0"/>
              </a:rPr>
              <a:t>A </a:t>
            </a:r>
            <a:r>
              <a:rPr lang="pt-BR" sz="1600" dirty="0">
                <a:solidFill>
                  <a:srgbClr val="143C82"/>
                </a:solidFill>
                <a:latin typeface="Trebuchet MS" panose="020B0603020202020204" pitchFamily="34" charset="0"/>
              </a:rPr>
              <a:t>posição e o nível da licença social para operar é identificada por meio da informação coletada e determinada durante o processo de engajamento, isto permite o planejamento assertivo de ações de engajamento e comunicação.</a:t>
            </a:r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A521E6C0-A1B7-8D70-6A9E-FAC84312A4CB}"/>
              </a:ext>
            </a:extLst>
          </p:cNvPr>
          <p:cNvSpPr/>
          <p:nvPr/>
        </p:nvSpPr>
        <p:spPr>
          <a:xfrm>
            <a:off x="361715" y="2931790"/>
            <a:ext cx="8412759" cy="663131"/>
          </a:xfrm>
          <a:prstGeom prst="left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noProof="1">
                <a:latin typeface="Trebuchet MS" panose="020B0603020202020204" pitchFamily="34" charset="0"/>
              </a:rPr>
              <a:t>Níveis da Licença Social para Operar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ECCA4F-6214-57D4-DB01-979460687186}"/>
              </a:ext>
            </a:extLst>
          </p:cNvPr>
          <p:cNvGrpSpPr/>
          <p:nvPr/>
        </p:nvGrpSpPr>
        <p:grpSpPr>
          <a:xfrm>
            <a:off x="361715" y="3723878"/>
            <a:ext cx="8420570" cy="584777"/>
            <a:chOff x="2453833" y="6204028"/>
            <a:chExt cx="11271940" cy="58477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ADE17A-787E-E286-8DF6-EF9C05A300A4}"/>
                </a:ext>
              </a:extLst>
            </p:cNvPr>
            <p:cNvSpPr/>
            <p:nvPr/>
          </p:nvSpPr>
          <p:spPr>
            <a:xfrm>
              <a:off x="2453833" y="6204030"/>
              <a:ext cx="2222339" cy="58477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REJEITA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D210C9-C089-CE91-CC1A-25C9363D3A26}"/>
                </a:ext>
              </a:extLst>
            </p:cNvPr>
            <p:cNvSpPr/>
            <p:nvPr/>
          </p:nvSpPr>
          <p:spPr>
            <a:xfrm>
              <a:off x="4716684" y="6204030"/>
              <a:ext cx="2222339" cy="584775"/>
            </a:xfrm>
            <a:prstGeom prst="rect">
              <a:avLst/>
            </a:prstGeom>
            <a:solidFill>
              <a:srgbClr val="FF8C0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TOLERA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488EC9-CB8B-B02E-DB72-AD146943BD69}"/>
                </a:ext>
              </a:extLst>
            </p:cNvPr>
            <p:cNvSpPr/>
            <p:nvPr/>
          </p:nvSpPr>
          <p:spPr>
            <a:xfrm>
              <a:off x="6978934" y="6204029"/>
              <a:ext cx="2222339" cy="58477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ACEITA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44600C0-8DF6-0138-E88B-0AF8F7A70570}"/>
                </a:ext>
              </a:extLst>
            </p:cNvPr>
            <p:cNvSpPr/>
            <p:nvPr/>
          </p:nvSpPr>
          <p:spPr>
            <a:xfrm>
              <a:off x="9241184" y="6204029"/>
              <a:ext cx="2222339" cy="584775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APROVA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18D487-59E8-F942-7306-0B884D2AA3B8}"/>
                </a:ext>
              </a:extLst>
            </p:cNvPr>
            <p:cNvSpPr/>
            <p:nvPr/>
          </p:nvSpPr>
          <p:spPr>
            <a:xfrm>
              <a:off x="11503434" y="6204028"/>
              <a:ext cx="2222339" cy="58477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ABRAÇA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27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8D2C3CE8-E59E-1B71-2009-8894A7179064}"/>
              </a:ext>
            </a:extLst>
          </p:cNvPr>
          <p:cNvSpPr/>
          <p:nvPr/>
        </p:nvSpPr>
        <p:spPr>
          <a:xfrm>
            <a:off x="-293913" y="915566"/>
            <a:ext cx="515394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Estudo de Caso – Bacia de Campos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4D9520-5B1B-E388-3E41-1A8CA369D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635646"/>
            <a:ext cx="4824536" cy="3117441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A5C4E2-CFBF-B49D-62D2-381DAA4736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8947102"/>
              </p:ext>
            </p:extLst>
          </p:nvPr>
        </p:nvGraphicFramePr>
        <p:xfrm>
          <a:off x="5810736" y="1995686"/>
          <a:ext cx="280831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0BAA550-BB63-047E-A435-49059E2B4540}"/>
              </a:ext>
            </a:extLst>
          </p:cNvPr>
          <p:cNvSpPr/>
          <p:nvPr/>
        </p:nvSpPr>
        <p:spPr>
          <a:xfrm>
            <a:off x="6156176" y="4289090"/>
            <a:ext cx="127248" cy="1272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9BF537-08E8-FD0E-171A-9DD7B64CAEE3}"/>
              </a:ext>
            </a:extLst>
          </p:cNvPr>
          <p:cNvSpPr/>
          <p:nvPr/>
        </p:nvSpPr>
        <p:spPr>
          <a:xfrm>
            <a:off x="6156176" y="4066260"/>
            <a:ext cx="127248" cy="1272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06C741-DE02-9ACE-FAA7-560CF1095456}"/>
              </a:ext>
            </a:extLst>
          </p:cNvPr>
          <p:cNvSpPr/>
          <p:nvPr/>
        </p:nvSpPr>
        <p:spPr>
          <a:xfrm>
            <a:off x="6149176" y="4506334"/>
            <a:ext cx="127248" cy="127248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96F30F-7A71-514C-7CE2-1C1F99086BD0}"/>
              </a:ext>
            </a:extLst>
          </p:cNvPr>
          <p:cNvSpPr txBox="1"/>
          <p:nvPr/>
        </p:nvSpPr>
        <p:spPr>
          <a:xfrm>
            <a:off x="6444208" y="4015030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Aceita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E0008-B58A-976A-8169-BF059D403ED6}"/>
              </a:ext>
            </a:extLst>
          </p:cNvPr>
          <p:cNvSpPr txBox="1"/>
          <p:nvPr/>
        </p:nvSpPr>
        <p:spPr>
          <a:xfrm>
            <a:off x="6444208" y="4245862"/>
            <a:ext cx="6173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Tolera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440764-86CA-F678-B48F-F75025205163}"/>
              </a:ext>
            </a:extLst>
          </p:cNvPr>
          <p:cNvSpPr txBox="1"/>
          <p:nvPr/>
        </p:nvSpPr>
        <p:spPr>
          <a:xfrm>
            <a:off x="6444208" y="4454542"/>
            <a:ext cx="6173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Rejeita</a:t>
            </a:r>
          </a:p>
        </p:txBody>
      </p:sp>
    </p:spTree>
    <p:extLst>
      <p:ext uri="{BB962C8B-B14F-4D97-AF65-F5344CB8AC3E}">
        <p14:creationId xmlns:p14="http://schemas.microsoft.com/office/powerpoint/2010/main" val="849661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22EBB31-6931-7257-0669-E11EF3C3F94E}"/>
              </a:ext>
            </a:extLst>
          </p:cNvPr>
          <p:cNvSpPr/>
          <p:nvPr/>
        </p:nvSpPr>
        <p:spPr>
          <a:xfrm>
            <a:off x="5364088" y="2482614"/>
            <a:ext cx="3344028" cy="17432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27B48F-9A3E-56A0-5E5C-239BE550A666}"/>
              </a:ext>
            </a:extLst>
          </p:cNvPr>
          <p:cNvSpPr txBox="1"/>
          <p:nvPr/>
        </p:nvSpPr>
        <p:spPr>
          <a:xfrm>
            <a:off x="5619022" y="2540099"/>
            <a:ext cx="288032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rgbClr val="16408C"/>
                </a:solidFill>
                <a:latin typeface="Trebuchet MS" panose="020B0603020202020204" pitchFamily="34" charset="0"/>
              </a:rPr>
              <a:t>Nesta etapa, com a experiência da equipe, é possível identificar riscos não técnicos, que são aqueles que afetam diretamente um projeto específico ou a empresa, causados ​​por stakeholders externos, que desencadeiam eventos não planejados e inesperados, resultando em um desvio indesejável da premissa original de entrega do projeto.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37750C-B354-0497-2DE1-040C603720DC}"/>
              </a:ext>
            </a:extLst>
          </p:cNvPr>
          <p:cNvSpPr txBox="1"/>
          <p:nvPr/>
        </p:nvSpPr>
        <p:spPr>
          <a:xfrm>
            <a:off x="435883" y="1647714"/>
            <a:ext cx="8272233" cy="924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1200" dirty="0">
                <a:solidFill>
                  <a:srgbClr val="16408C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Nossa recomendação é que a equipe tenha expertise para explorar e identificar posições, percepções e meios (recursos) disponíveis para as partes interessadas. Uma Análise PIN (Posições, Interesses, Necessidades) é então usada para orientar a estratégia de comunicação e negociação com as partes interessadas reativas ou sensíveis identificadas.</a:t>
            </a:r>
            <a:r>
              <a:rPr lang="en-US" sz="1200" dirty="0">
                <a:solidFill>
                  <a:srgbClr val="16408C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23" name="Retângulo Arredondado 2">
            <a:extLst>
              <a:ext uri="{FF2B5EF4-FFF2-40B4-BE49-F238E27FC236}">
                <a16:creationId xmlns:a16="http://schemas.microsoft.com/office/drawing/2014/main" id="{0E7FBDA8-BAC7-0711-7595-C092C07EF890}"/>
              </a:ext>
            </a:extLst>
          </p:cNvPr>
          <p:cNvSpPr/>
          <p:nvPr/>
        </p:nvSpPr>
        <p:spPr>
          <a:xfrm>
            <a:off x="-293913" y="915566"/>
            <a:ext cx="6002208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Identificação de Riscos e Oportunidades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A397E78-53EA-D1BA-832C-111ED44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00" y="2427734"/>
            <a:ext cx="3917940" cy="225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03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2">
            <a:extLst>
              <a:ext uri="{FF2B5EF4-FFF2-40B4-BE49-F238E27FC236}">
                <a16:creationId xmlns:a16="http://schemas.microsoft.com/office/drawing/2014/main" id="{735F712A-8AEB-84C0-1ADE-B2B02564ECCD}"/>
              </a:ext>
            </a:extLst>
          </p:cNvPr>
          <p:cNvSpPr/>
          <p:nvPr/>
        </p:nvSpPr>
        <p:spPr>
          <a:xfrm>
            <a:off x="-293913" y="915566"/>
            <a:ext cx="4577881" cy="504056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Manutenção do Engajamento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4435E26-C5EE-8BAB-CAA2-EB035BAA8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961874"/>
              </p:ext>
            </p:extLst>
          </p:nvPr>
        </p:nvGraphicFramePr>
        <p:xfrm>
          <a:off x="72008" y="1504066"/>
          <a:ext cx="7020271" cy="318132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755576">
                  <a:extLst>
                    <a:ext uri="{9D8B030D-6E8A-4147-A177-3AD203B41FA5}">
                      <a16:colId xmlns:a16="http://schemas.microsoft.com/office/drawing/2014/main" val="1972319498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val="3611157910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val="3738445463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val="3482301177"/>
                    </a:ext>
                  </a:extLst>
                </a:gridCol>
                <a:gridCol w="993711">
                  <a:extLst>
                    <a:ext uri="{9D8B030D-6E8A-4147-A177-3AD203B41FA5}">
                      <a16:colId xmlns:a16="http://schemas.microsoft.com/office/drawing/2014/main" val="1783719616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25195142"/>
                    </a:ext>
                  </a:extLst>
                </a:gridCol>
              </a:tblGrid>
              <a:tr h="1383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Partes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Questões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Interesses/ Necessidades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Medos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Meios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Opções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200370034"/>
                  </a:ext>
                </a:extLst>
              </a:tr>
              <a:tr h="9814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Empreendedor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Obtenção da Licença Ambiental de Operação 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Melhoria da Licença Social para Operar.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Geração de Lucro e Renda e Garantir Sustentabilidade das Operações.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Indeferimento da Licença; Impactos na Imagem; 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Protestos e Conflitos.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Lobby Político; 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Garantir Melhores Práticas na Gestão Ambiental e Social do Empreendimento.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Engajar no processo de Diálogo com as Comunidades Afetadas;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Geração de Empregos; PEA e PCAP; e Projetos de Responsabilidade Social.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646748249"/>
                  </a:ext>
                </a:extLst>
              </a:tr>
              <a:tr h="1212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Colônia / Associação de Pescadores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Acesso aos recursos pesqueiros e melhoria da qualidade de vida dos pescadores.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Garantia de direitos para os pescadores; Modos de vida e sobrevivência dos pescadores;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Reeleição nas Colônias; 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Legitimidade.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Impactos na pesca podem inviabilizar a sobrevivência das famílias de pescadores; e Aumento de custo dos insumos para pesca.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Lobby político;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Ações Civis Públicas;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Pesca nas áreas de exclusão;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Protestos; 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PCAP.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Engajar no processo de diálogo; Sugerir alternativas às áreas de exclusão; e Barganhar projetos de compensação e auxílio aos pescadores; e Participação nas Audiências Públicas.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904277264"/>
                  </a:ext>
                </a:extLst>
              </a:tr>
              <a:tr h="7519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Prefeituras e Secretaria Municipais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Crescimento Econômico sem inquietação social; e sem sobrecarga dos serviços municipais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>
                          <a:effectLst/>
                        </a:rPr>
                        <a:t>Reeleição / Popularidade.</a:t>
                      </a:r>
                      <a:endParaRPr lang="pt-BR" sz="700" kern="100" spc="2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Inquietação Civil; e Falta de Desenvolvimento.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Meios Políticos, Legais e Financeiros.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00" kern="100" spc="20" dirty="0">
                          <a:effectLst/>
                        </a:rPr>
                        <a:t>Influenciar o processo de diálogo, fundos municipais (uso dos royalties).</a:t>
                      </a:r>
                      <a:endParaRPr lang="pt-BR" sz="700" kern="100" spc="2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8583689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725F05E-1F0E-063C-3AF4-333B6E7883DF}"/>
              </a:ext>
            </a:extLst>
          </p:cNvPr>
          <p:cNvSpPr txBox="1"/>
          <p:nvPr/>
        </p:nvSpPr>
        <p:spPr>
          <a:xfrm>
            <a:off x="7179444" y="1740510"/>
            <a:ext cx="196455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Esta ferramenta pode ser aplicada de três maneiras:</a:t>
            </a:r>
          </a:p>
          <a:p>
            <a:endParaRPr lang="pt-BR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00" dirty="0"/>
              <a:t>Análise de um conflito por um ator em particular, projetando hipoteticamente os pontos de vista dos outros envolvidos;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00" dirty="0"/>
              <a:t>Por um terceiro, visando esclarecer sua interpretação dos atores de forma hipotética; 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00" dirty="0"/>
              <a:t>Durante a mediação, usando uma tabela de resumo, focando, por exemplo, em questões e interesses.</a:t>
            </a:r>
          </a:p>
        </p:txBody>
      </p:sp>
    </p:spTree>
    <p:extLst>
      <p:ext uri="{BB962C8B-B14F-4D97-AF65-F5344CB8AC3E}">
        <p14:creationId xmlns:p14="http://schemas.microsoft.com/office/powerpoint/2010/main" val="1535957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1F0F738F-52A4-4D4D-E09A-BDA5DA16B44D}"/>
              </a:ext>
            </a:extLst>
          </p:cNvPr>
          <p:cNvSpPr/>
          <p:nvPr/>
        </p:nvSpPr>
        <p:spPr>
          <a:xfrm>
            <a:off x="-293913" y="915566"/>
            <a:ext cx="2201617" cy="504056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87E2B-678E-FFDA-4C1B-DB47BA4BD1EA}"/>
              </a:ext>
            </a:extLst>
          </p:cNvPr>
          <p:cNvSpPr txBox="1"/>
          <p:nvPr/>
        </p:nvSpPr>
        <p:spPr>
          <a:xfrm>
            <a:off x="251520" y="1635646"/>
            <a:ext cx="500922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O engajamento deve ser o esforço de uma organização para entender e envolver as partes interessadas e suas preocupações em suas atividades e processos de tomada de decisão.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As práticas de engajamento das partes interessadas, guiadas pelas metodologias e padrões internacionais destacados, são cruciais para as empresas de eólicas offshore no cenário de transição energética global;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Neste cenário, o engajamento das partes interessadas não é apenas uma estratégia para mitigar riscos, mas uma oportunidade para fortalecer a confiança, a colaboração e a licença social para operar, essenciais para o sucesso e a sustentabilidade a longo prazo para as eólicas offshore brasileiras.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1DD03FF-9EE5-E68A-2A3D-BA2818F8F2D3}"/>
              </a:ext>
            </a:extLst>
          </p:cNvPr>
          <p:cNvSpPr/>
          <p:nvPr/>
        </p:nvSpPr>
        <p:spPr>
          <a:xfrm flipH="1">
            <a:off x="5260825" y="1779662"/>
            <a:ext cx="3883175" cy="3036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42" h="21600" extrusionOk="0">
                <a:moveTo>
                  <a:pt x="19491" y="15537"/>
                </a:moveTo>
                <a:cubicBezTo>
                  <a:pt x="17004" y="11753"/>
                  <a:pt x="6770" y="10504"/>
                  <a:pt x="6770" y="8880"/>
                </a:cubicBezTo>
                <a:cubicBezTo>
                  <a:pt x="6770" y="6264"/>
                  <a:pt x="12794" y="6542"/>
                  <a:pt x="12794" y="4164"/>
                </a:cubicBezTo>
                <a:cubicBezTo>
                  <a:pt x="12794" y="1430"/>
                  <a:pt x="5552" y="0"/>
                  <a:pt x="0" y="0"/>
                </a:cubicBezTo>
                <a:lnTo>
                  <a:pt x="0" y="587"/>
                </a:lnTo>
                <a:cubicBezTo>
                  <a:pt x="24" y="587"/>
                  <a:pt x="182" y="592"/>
                  <a:pt x="447" y="603"/>
                </a:cubicBezTo>
                <a:cubicBezTo>
                  <a:pt x="483" y="605"/>
                  <a:pt x="511" y="646"/>
                  <a:pt x="510" y="697"/>
                </a:cubicBezTo>
                <a:cubicBezTo>
                  <a:pt x="508" y="746"/>
                  <a:pt x="480" y="784"/>
                  <a:pt x="445" y="784"/>
                </a:cubicBezTo>
                <a:lnTo>
                  <a:pt x="445" y="784"/>
                </a:lnTo>
                <a:cubicBezTo>
                  <a:pt x="167" y="772"/>
                  <a:pt x="7" y="767"/>
                  <a:pt x="0" y="767"/>
                </a:cubicBezTo>
                <a:lnTo>
                  <a:pt x="0" y="1427"/>
                </a:lnTo>
                <a:cubicBezTo>
                  <a:pt x="0" y="1427"/>
                  <a:pt x="8389" y="1984"/>
                  <a:pt x="8389" y="3728"/>
                </a:cubicBezTo>
                <a:cubicBezTo>
                  <a:pt x="8389" y="5472"/>
                  <a:pt x="2365" y="5036"/>
                  <a:pt x="2365" y="8682"/>
                </a:cubicBezTo>
                <a:cubicBezTo>
                  <a:pt x="2365" y="12327"/>
                  <a:pt x="11692" y="13793"/>
                  <a:pt x="14142" y="15616"/>
                </a:cubicBezTo>
                <a:cubicBezTo>
                  <a:pt x="16592" y="17439"/>
                  <a:pt x="15895" y="21600"/>
                  <a:pt x="15895" y="21600"/>
                </a:cubicBezTo>
                <a:lnTo>
                  <a:pt x="18606" y="21600"/>
                </a:lnTo>
                <a:cubicBezTo>
                  <a:pt x="18606" y="21524"/>
                  <a:pt x="18606" y="21448"/>
                  <a:pt x="18605" y="21373"/>
                </a:cubicBezTo>
                <a:cubicBezTo>
                  <a:pt x="18605" y="21323"/>
                  <a:pt x="18634" y="21282"/>
                  <a:pt x="18669" y="21281"/>
                </a:cubicBezTo>
                <a:cubicBezTo>
                  <a:pt x="18704" y="21281"/>
                  <a:pt x="18734" y="21322"/>
                  <a:pt x="18734" y="21371"/>
                </a:cubicBezTo>
                <a:cubicBezTo>
                  <a:pt x="18734" y="21446"/>
                  <a:pt x="18734" y="21523"/>
                  <a:pt x="18734" y="21599"/>
                </a:cubicBezTo>
                <a:lnTo>
                  <a:pt x="21087" y="21599"/>
                </a:lnTo>
                <a:cubicBezTo>
                  <a:pt x="21087" y="21599"/>
                  <a:pt x="21600" y="18744"/>
                  <a:pt x="19491" y="15537"/>
                </a:cubicBezTo>
                <a:close/>
                <a:moveTo>
                  <a:pt x="10278" y="3172"/>
                </a:moveTo>
                <a:cubicBezTo>
                  <a:pt x="10306" y="3141"/>
                  <a:pt x="10346" y="3148"/>
                  <a:pt x="10369" y="3186"/>
                </a:cubicBezTo>
                <a:cubicBezTo>
                  <a:pt x="10478" y="3381"/>
                  <a:pt x="10534" y="3573"/>
                  <a:pt x="10534" y="3758"/>
                </a:cubicBezTo>
                <a:cubicBezTo>
                  <a:pt x="10534" y="3778"/>
                  <a:pt x="10533" y="3800"/>
                  <a:pt x="10532" y="3820"/>
                </a:cubicBezTo>
                <a:cubicBezTo>
                  <a:pt x="10529" y="3867"/>
                  <a:pt x="10501" y="3902"/>
                  <a:pt x="10467" y="3902"/>
                </a:cubicBezTo>
                <a:cubicBezTo>
                  <a:pt x="10467" y="3902"/>
                  <a:pt x="10463" y="3902"/>
                  <a:pt x="10462" y="3902"/>
                </a:cubicBezTo>
                <a:cubicBezTo>
                  <a:pt x="10444" y="3900"/>
                  <a:pt x="10429" y="3888"/>
                  <a:pt x="10418" y="3870"/>
                </a:cubicBezTo>
                <a:cubicBezTo>
                  <a:pt x="10407" y="3851"/>
                  <a:pt x="10402" y="3828"/>
                  <a:pt x="10404" y="3804"/>
                </a:cubicBezTo>
                <a:cubicBezTo>
                  <a:pt x="10404" y="3788"/>
                  <a:pt x="10405" y="3774"/>
                  <a:pt x="10405" y="3759"/>
                </a:cubicBezTo>
                <a:cubicBezTo>
                  <a:pt x="10405" y="3617"/>
                  <a:pt x="10359" y="3462"/>
                  <a:pt x="10268" y="3301"/>
                </a:cubicBezTo>
                <a:cubicBezTo>
                  <a:pt x="10246" y="3261"/>
                  <a:pt x="10250" y="3203"/>
                  <a:pt x="10278" y="3172"/>
                </a:cubicBezTo>
                <a:close/>
                <a:moveTo>
                  <a:pt x="10255" y="4241"/>
                </a:moveTo>
                <a:cubicBezTo>
                  <a:pt x="10272" y="4242"/>
                  <a:pt x="10288" y="4252"/>
                  <a:pt x="10300" y="4270"/>
                </a:cubicBezTo>
                <a:cubicBezTo>
                  <a:pt x="10311" y="4288"/>
                  <a:pt x="10318" y="4311"/>
                  <a:pt x="10317" y="4335"/>
                </a:cubicBezTo>
                <a:cubicBezTo>
                  <a:pt x="10316" y="4359"/>
                  <a:pt x="10309" y="4382"/>
                  <a:pt x="10296" y="4399"/>
                </a:cubicBezTo>
                <a:cubicBezTo>
                  <a:pt x="10201" y="4521"/>
                  <a:pt x="10078" y="4640"/>
                  <a:pt x="9921" y="4763"/>
                </a:cubicBezTo>
                <a:cubicBezTo>
                  <a:pt x="9911" y="4771"/>
                  <a:pt x="9900" y="4775"/>
                  <a:pt x="9890" y="4775"/>
                </a:cubicBezTo>
                <a:cubicBezTo>
                  <a:pt x="9866" y="4775"/>
                  <a:pt x="9845" y="4756"/>
                  <a:pt x="9833" y="4727"/>
                </a:cubicBezTo>
                <a:cubicBezTo>
                  <a:pt x="9825" y="4706"/>
                  <a:pt x="9823" y="4682"/>
                  <a:pt x="9828" y="4659"/>
                </a:cubicBezTo>
                <a:cubicBezTo>
                  <a:pt x="9833" y="4636"/>
                  <a:pt x="9843" y="4617"/>
                  <a:pt x="9858" y="4605"/>
                </a:cubicBezTo>
                <a:cubicBezTo>
                  <a:pt x="10007" y="4489"/>
                  <a:pt x="10121" y="4377"/>
                  <a:pt x="10209" y="4265"/>
                </a:cubicBezTo>
                <a:cubicBezTo>
                  <a:pt x="10221" y="4249"/>
                  <a:pt x="10238" y="4240"/>
                  <a:pt x="10255" y="4241"/>
                </a:cubicBezTo>
                <a:close/>
                <a:moveTo>
                  <a:pt x="9558" y="2467"/>
                </a:moveTo>
                <a:cubicBezTo>
                  <a:pt x="9566" y="2445"/>
                  <a:pt x="9579" y="2428"/>
                  <a:pt x="9595" y="2420"/>
                </a:cubicBezTo>
                <a:cubicBezTo>
                  <a:pt x="9611" y="2412"/>
                  <a:pt x="9629" y="2414"/>
                  <a:pt x="9645" y="2425"/>
                </a:cubicBezTo>
                <a:cubicBezTo>
                  <a:pt x="9795" y="2528"/>
                  <a:pt x="9927" y="2637"/>
                  <a:pt x="10035" y="2747"/>
                </a:cubicBezTo>
                <a:cubicBezTo>
                  <a:pt x="10063" y="2776"/>
                  <a:pt x="10070" y="2834"/>
                  <a:pt x="10049" y="2874"/>
                </a:cubicBezTo>
                <a:cubicBezTo>
                  <a:pt x="10037" y="2897"/>
                  <a:pt x="10018" y="2911"/>
                  <a:pt x="9997" y="2911"/>
                </a:cubicBezTo>
                <a:cubicBezTo>
                  <a:pt x="9983" y="2911"/>
                  <a:pt x="9971" y="2905"/>
                  <a:pt x="9959" y="2894"/>
                </a:cubicBezTo>
                <a:cubicBezTo>
                  <a:pt x="9857" y="2789"/>
                  <a:pt x="9732" y="2687"/>
                  <a:pt x="9588" y="2588"/>
                </a:cubicBezTo>
                <a:cubicBezTo>
                  <a:pt x="9572" y="2578"/>
                  <a:pt x="9561" y="2559"/>
                  <a:pt x="9555" y="2537"/>
                </a:cubicBezTo>
                <a:cubicBezTo>
                  <a:pt x="9549" y="2513"/>
                  <a:pt x="9550" y="2488"/>
                  <a:pt x="9558" y="2467"/>
                </a:cubicBezTo>
                <a:close/>
                <a:moveTo>
                  <a:pt x="9551" y="4920"/>
                </a:moveTo>
                <a:cubicBezTo>
                  <a:pt x="9565" y="4966"/>
                  <a:pt x="9550" y="5020"/>
                  <a:pt x="9517" y="5040"/>
                </a:cubicBezTo>
                <a:cubicBezTo>
                  <a:pt x="9397" y="5114"/>
                  <a:pt x="9261" y="5192"/>
                  <a:pt x="9105" y="5276"/>
                </a:cubicBezTo>
                <a:cubicBezTo>
                  <a:pt x="9098" y="5280"/>
                  <a:pt x="9090" y="5282"/>
                  <a:pt x="9082" y="5282"/>
                </a:cubicBezTo>
                <a:cubicBezTo>
                  <a:pt x="9056" y="5282"/>
                  <a:pt x="9031" y="5259"/>
                  <a:pt x="9022" y="5224"/>
                </a:cubicBezTo>
                <a:cubicBezTo>
                  <a:pt x="9016" y="5202"/>
                  <a:pt x="9016" y="5177"/>
                  <a:pt x="9023" y="5154"/>
                </a:cubicBezTo>
                <a:cubicBezTo>
                  <a:pt x="9031" y="5132"/>
                  <a:pt x="9043" y="5115"/>
                  <a:pt x="9059" y="5106"/>
                </a:cubicBezTo>
                <a:cubicBezTo>
                  <a:pt x="9214" y="5023"/>
                  <a:pt x="9346" y="4947"/>
                  <a:pt x="9467" y="4874"/>
                </a:cubicBezTo>
                <a:cubicBezTo>
                  <a:pt x="9499" y="4853"/>
                  <a:pt x="9537" y="4874"/>
                  <a:pt x="9551" y="4920"/>
                </a:cubicBezTo>
                <a:close/>
                <a:moveTo>
                  <a:pt x="8727" y="2040"/>
                </a:moveTo>
                <a:cubicBezTo>
                  <a:pt x="8737" y="1993"/>
                  <a:pt x="8773" y="1966"/>
                  <a:pt x="8807" y="1980"/>
                </a:cubicBezTo>
                <a:cubicBezTo>
                  <a:pt x="8958" y="2045"/>
                  <a:pt x="9101" y="2112"/>
                  <a:pt x="9231" y="2179"/>
                </a:cubicBezTo>
                <a:cubicBezTo>
                  <a:pt x="9247" y="2187"/>
                  <a:pt x="9260" y="2204"/>
                  <a:pt x="9267" y="2226"/>
                </a:cubicBezTo>
                <a:cubicBezTo>
                  <a:pt x="9274" y="2249"/>
                  <a:pt x="9275" y="2273"/>
                  <a:pt x="9269" y="2296"/>
                </a:cubicBezTo>
                <a:cubicBezTo>
                  <a:pt x="9259" y="2331"/>
                  <a:pt x="9235" y="2355"/>
                  <a:pt x="9209" y="2355"/>
                </a:cubicBezTo>
                <a:cubicBezTo>
                  <a:pt x="9201" y="2355"/>
                  <a:pt x="9194" y="2353"/>
                  <a:pt x="9186" y="2349"/>
                </a:cubicBezTo>
                <a:cubicBezTo>
                  <a:pt x="9058" y="2283"/>
                  <a:pt x="8918" y="2216"/>
                  <a:pt x="8770" y="2154"/>
                </a:cubicBezTo>
                <a:cubicBezTo>
                  <a:pt x="8735" y="2139"/>
                  <a:pt x="8716" y="2089"/>
                  <a:pt x="8727" y="2040"/>
                </a:cubicBezTo>
                <a:close/>
                <a:moveTo>
                  <a:pt x="1332" y="833"/>
                </a:moveTo>
                <a:lnTo>
                  <a:pt x="1331" y="833"/>
                </a:lnTo>
                <a:cubicBezTo>
                  <a:pt x="1170" y="823"/>
                  <a:pt x="1022" y="814"/>
                  <a:pt x="886" y="807"/>
                </a:cubicBezTo>
                <a:cubicBezTo>
                  <a:pt x="851" y="805"/>
                  <a:pt x="823" y="763"/>
                  <a:pt x="824" y="713"/>
                </a:cubicBezTo>
                <a:cubicBezTo>
                  <a:pt x="826" y="665"/>
                  <a:pt x="856" y="625"/>
                  <a:pt x="890" y="625"/>
                </a:cubicBezTo>
                <a:cubicBezTo>
                  <a:pt x="1027" y="632"/>
                  <a:pt x="1175" y="641"/>
                  <a:pt x="1335" y="651"/>
                </a:cubicBezTo>
                <a:cubicBezTo>
                  <a:pt x="1371" y="653"/>
                  <a:pt x="1398" y="696"/>
                  <a:pt x="1397" y="746"/>
                </a:cubicBezTo>
                <a:cubicBezTo>
                  <a:pt x="1395" y="795"/>
                  <a:pt x="1367" y="833"/>
                  <a:pt x="1332" y="833"/>
                </a:cubicBezTo>
                <a:close/>
                <a:moveTo>
                  <a:pt x="2218" y="898"/>
                </a:moveTo>
                <a:cubicBezTo>
                  <a:pt x="2217" y="898"/>
                  <a:pt x="2213" y="898"/>
                  <a:pt x="2212" y="897"/>
                </a:cubicBezTo>
                <a:cubicBezTo>
                  <a:pt x="2061" y="885"/>
                  <a:pt x="1913" y="873"/>
                  <a:pt x="1772" y="862"/>
                </a:cubicBezTo>
                <a:cubicBezTo>
                  <a:pt x="1755" y="861"/>
                  <a:pt x="1739" y="850"/>
                  <a:pt x="1728" y="833"/>
                </a:cubicBezTo>
                <a:cubicBezTo>
                  <a:pt x="1716" y="815"/>
                  <a:pt x="1710" y="792"/>
                  <a:pt x="1711" y="768"/>
                </a:cubicBezTo>
                <a:cubicBezTo>
                  <a:pt x="1712" y="743"/>
                  <a:pt x="1720" y="719"/>
                  <a:pt x="1735" y="702"/>
                </a:cubicBezTo>
                <a:cubicBezTo>
                  <a:pt x="1748" y="686"/>
                  <a:pt x="1765" y="678"/>
                  <a:pt x="1782" y="683"/>
                </a:cubicBezTo>
                <a:cubicBezTo>
                  <a:pt x="1921" y="693"/>
                  <a:pt x="2069" y="704"/>
                  <a:pt x="2222" y="717"/>
                </a:cubicBezTo>
                <a:cubicBezTo>
                  <a:pt x="2239" y="718"/>
                  <a:pt x="2255" y="729"/>
                  <a:pt x="2267" y="747"/>
                </a:cubicBezTo>
                <a:cubicBezTo>
                  <a:pt x="2278" y="765"/>
                  <a:pt x="2284" y="788"/>
                  <a:pt x="2283" y="812"/>
                </a:cubicBezTo>
                <a:cubicBezTo>
                  <a:pt x="2280" y="860"/>
                  <a:pt x="2252" y="898"/>
                  <a:pt x="2218" y="898"/>
                </a:cubicBezTo>
                <a:close/>
                <a:moveTo>
                  <a:pt x="3102" y="979"/>
                </a:moveTo>
                <a:cubicBezTo>
                  <a:pt x="3101" y="979"/>
                  <a:pt x="3098" y="979"/>
                  <a:pt x="3096" y="979"/>
                </a:cubicBezTo>
                <a:cubicBezTo>
                  <a:pt x="2948" y="964"/>
                  <a:pt x="2800" y="950"/>
                  <a:pt x="2656" y="937"/>
                </a:cubicBezTo>
                <a:cubicBezTo>
                  <a:pt x="2620" y="934"/>
                  <a:pt x="2594" y="891"/>
                  <a:pt x="2596" y="840"/>
                </a:cubicBezTo>
                <a:cubicBezTo>
                  <a:pt x="2598" y="815"/>
                  <a:pt x="2605" y="792"/>
                  <a:pt x="2620" y="776"/>
                </a:cubicBezTo>
                <a:cubicBezTo>
                  <a:pt x="2633" y="760"/>
                  <a:pt x="2650" y="753"/>
                  <a:pt x="2667" y="756"/>
                </a:cubicBezTo>
                <a:cubicBezTo>
                  <a:pt x="2809" y="769"/>
                  <a:pt x="2956" y="783"/>
                  <a:pt x="3107" y="798"/>
                </a:cubicBezTo>
                <a:cubicBezTo>
                  <a:pt x="3124" y="800"/>
                  <a:pt x="3140" y="811"/>
                  <a:pt x="3151" y="829"/>
                </a:cubicBezTo>
                <a:cubicBezTo>
                  <a:pt x="3163" y="847"/>
                  <a:pt x="3168" y="870"/>
                  <a:pt x="3167" y="895"/>
                </a:cubicBezTo>
                <a:cubicBezTo>
                  <a:pt x="3164" y="942"/>
                  <a:pt x="3136" y="979"/>
                  <a:pt x="3102" y="979"/>
                </a:cubicBezTo>
                <a:close/>
                <a:moveTo>
                  <a:pt x="3985" y="1077"/>
                </a:moveTo>
                <a:cubicBezTo>
                  <a:pt x="3983" y="1077"/>
                  <a:pt x="3981" y="1077"/>
                  <a:pt x="3979" y="1077"/>
                </a:cubicBezTo>
                <a:cubicBezTo>
                  <a:pt x="3831" y="1058"/>
                  <a:pt x="3683" y="1041"/>
                  <a:pt x="3538" y="1025"/>
                </a:cubicBezTo>
                <a:cubicBezTo>
                  <a:pt x="3502" y="1021"/>
                  <a:pt x="3476" y="978"/>
                  <a:pt x="3479" y="928"/>
                </a:cubicBezTo>
                <a:cubicBezTo>
                  <a:pt x="3480" y="903"/>
                  <a:pt x="3490" y="879"/>
                  <a:pt x="3503" y="863"/>
                </a:cubicBezTo>
                <a:cubicBezTo>
                  <a:pt x="3517" y="848"/>
                  <a:pt x="3534" y="841"/>
                  <a:pt x="3550" y="845"/>
                </a:cubicBezTo>
                <a:cubicBezTo>
                  <a:pt x="3693" y="861"/>
                  <a:pt x="3841" y="879"/>
                  <a:pt x="3990" y="897"/>
                </a:cubicBezTo>
                <a:cubicBezTo>
                  <a:pt x="4026" y="901"/>
                  <a:pt x="4051" y="945"/>
                  <a:pt x="4049" y="995"/>
                </a:cubicBezTo>
                <a:cubicBezTo>
                  <a:pt x="4046" y="1041"/>
                  <a:pt x="4019" y="1077"/>
                  <a:pt x="3985" y="1077"/>
                </a:cubicBezTo>
                <a:close/>
                <a:moveTo>
                  <a:pt x="4867" y="1195"/>
                </a:moveTo>
                <a:cubicBezTo>
                  <a:pt x="4866" y="1195"/>
                  <a:pt x="4862" y="1195"/>
                  <a:pt x="4861" y="1195"/>
                </a:cubicBezTo>
                <a:cubicBezTo>
                  <a:pt x="4713" y="1173"/>
                  <a:pt x="4566" y="1153"/>
                  <a:pt x="4420" y="1134"/>
                </a:cubicBezTo>
                <a:cubicBezTo>
                  <a:pt x="4385" y="1129"/>
                  <a:pt x="4359" y="1085"/>
                  <a:pt x="4362" y="1035"/>
                </a:cubicBezTo>
                <a:cubicBezTo>
                  <a:pt x="4366" y="986"/>
                  <a:pt x="4397" y="950"/>
                  <a:pt x="4432" y="954"/>
                </a:cubicBezTo>
                <a:cubicBezTo>
                  <a:pt x="4579" y="973"/>
                  <a:pt x="4726" y="994"/>
                  <a:pt x="4874" y="1015"/>
                </a:cubicBezTo>
                <a:cubicBezTo>
                  <a:pt x="4891" y="1018"/>
                  <a:pt x="4907" y="1029"/>
                  <a:pt x="4918" y="1048"/>
                </a:cubicBezTo>
                <a:cubicBezTo>
                  <a:pt x="4928" y="1067"/>
                  <a:pt x="4933" y="1091"/>
                  <a:pt x="4932" y="1115"/>
                </a:cubicBezTo>
                <a:cubicBezTo>
                  <a:pt x="4928" y="1160"/>
                  <a:pt x="4900" y="1195"/>
                  <a:pt x="4867" y="1195"/>
                </a:cubicBezTo>
                <a:close/>
                <a:moveTo>
                  <a:pt x="5747" y="1337"/>
                </a:moveTo>
                <a:cubicBezTo>
                  <a:pt x="5745" y="1337"/>
                  <a:pt x="5740" y="1337"/>
                  <a:pt x="5739" y="1336"/>
                </a:cubicBezTo>
                <a:cubicBezTo>
                  <a:pt x="5593" y="1310"/>
                  <a:pt x="5447" y="1286"/>
                  <a:pt x="5300" y="1261"/>
                </a:cubicBezTo>
                <a:cubicBezTo>
                  <a:pt x="5265" y="1255"/>
                  <a:pt x="5239" y="1210"/>
                  <a:pt x="5244" y="1161"/>
                </a:cubicBezTo>
                <a:cubicBezTo>
                  <a:pt x="5248" y="1113"/>
                  <a:pt x="5279" y="1080"/>
                  <a:pt x="5314" y="1081"/>
                </a:cubicBezTo>
                <a:cubicBezTo>
                  <a:pt x="5462" y="1105"/>
                  <a:pt x="5609" y="1130"/>
                  <a:pt x="5755" y="1155"/>
                </a:cubicBezTo>
                <a:cubicBezTo>
                  <a:pt x="5790" y="1161"/>
                  <a:pt x="5815" y="1207"/>
                  <a:pt x="5811" y="1256"/>
                </a:cubicBezTo>
                <a:cubicBezTo>
                  <a:pt x="5807" y="1303"/>
                  <a:pt x="5779" y="1337"/>
                  <a:pt x="5747" y="1337"/>
                </a:cubicBezTo>
                <a:close/>
                <a:moveTo>
                  <a:pt x="6624" y="1509"/>
                </a:moveTo>
                <a:cubicBezTo>
                  <a:pt x="6622" y="1509"/>
                  <a:pt x="6615" y="1508"/>
                  <a:pt x="6612" y="1507"/>
                </a:cubicBezTo>
                <a:cubicBezTo>
                  <a:pt x="6470" y="1476"/>
                  <a:pt x="6324" y="1445"/>
                  <a:pt x="6177" y="1417"/>
                </a:cubicBezTo>
                <a:cubicBezTo>
                  <a:pt x="6142" y="1410"/>
                  <a:pt x="6117" y="1365"/>
                  <a:pt x="6122" y="1315"/>
                </a:cubicBezTo>
                <a:cubicBezTo>
                  <a:pt x="6124" y="1291"/>
                  <a:pt x="6134" y="1268"/>
                  <a:pt x="6148" y="1253"/>
                </a:cubicBezTo>
                <a:cubicBezTo>
                  <a:pt x="6161" y="1239"/>
                  <a:pt x="6179" y="1233"/>
                  <a:pt x="6196" y="1237"/>
                </a:cubicBezTo>
                <a:cubicBezTo>
                  <a:pt x="6342" y="1266"/>
                  <a:pt x="6489" y="1297"/>
                  <a:pt x="6634" y="1328"/>
                </a:cubicBezTo>
                <a:cubicBezTo>
                  <a:pt x="6669" y="1336"/>
                  <a:pt x="6693" y="1382"/>
                  <a:pt x="6687" y="1431"/>
                </a:cubicBezTo>
                <a:cubicBezTo>
                  <a:pt x="6682" y="1477"/>
                  <a:pt x="6656" y="1509"/>
                  <a:pt x="6624" y="1509"/>
                </a:cubicBezTo>
                <a:close/>
                <a:moveTo>
                  <a:pt x="7497" y="1722"/>
                </a:moveTo>
                <a:cubicBezTo>
                  <a:pt x="7494" y="1722"/>
                  <a:pt x="7487" y="1721"/>
                  <a:pt x="7484" y="1720"/>
                </a:cubicBezTo>
                <a:cubicBezTo>
                  <a:pt x="7344" y="1682"/>
                  <a:pt x="7198" y="1644"/>
                  <a:pt x="7050" y="1608"/>
                </a:cubicBezTo>
                <a:cubicBezTo>
                  <a:pt x="7033" y="1604"/>
                  <a:pt x="7018" y="1591"/>
                  <a:pt x="7008" y="1571"/>
                </a:cubicBezTo>
                <a:cubicBezTo>
                  <a:pt x="6998" y="1551"/>
                  <a:pt x="6995" y="1527"/>
                  <a:pt x="6998" y="1504"/>
                </a:cubicBezTo>
                <a:cubicBezTo>
                  <a:pt x="7001" y="1480"/>
                  <a:pt x="7010" y="1458"/>
                  <a:pt x="7024" y="1444"/>
                </a:cubicBezTo>
                <a:cubicBezTo>
                  <a:pt x="7038" y="1430"/>
                  <a:pt x="7055" y="1425"/>
                  <a:pt x="7072" y="1429"/>
                </a:cubicBezTo>
                <a:cubicBezTo>
                  <a:pt x="7221" y="1466"/>
                  <a:pt x="7368" y="1503"/>
                  <a:pt x="7509" y="1542"/>
                </a:cubicBezTo>
                <a:cubicBezTo>
                  <a:pt x="7526" y="1547"/>
                  <a:pt x="7540" y="1560"/>
                  <a:pt x="7550" y="1580"/>
                </a:cubicBezTo>
                <a:cubicBezTo>
                  <a:pt x="7560" y="1600"/>
                  <a:pt x="7563" y="1624"/>
                  <a:pt x="7560" y="1648"/>
                </a:cubicBezTo>
                <a:cubicBezTo>
                  <a:pt x="7554" y="1691"/>
                  <a:pt x="7527" y="1722"/>
                  <a:pt x="7497" y="1722"/>
                </a:cubicBezTo>
                <a:close/>
                <a:moveTo>
                  <a:pt x="8362" y="1991"/>
                </a:moveTo>
                <a:cubicBezTo>
                  <a:pt x="8359" y="1991"/>
                  <a:pt x="8349" y="1989"/>
                  <a:pt x="8346" y="1988"/>
                </a:cubicBezTo>
                <a:cubicBezTo>
                  <a:pt x="8211" y="1940"/>
                  <a:pt x="8066" y="1892"/>
                  <a:pt x="7917" y="1845"/>
                </a:cubicBezTo>
                <a:cubicBezTo>
                  <a:pt x="7882" y="1834"/>
                  <a:pt x="7860" y="1786"/>
                  <a:pt x="7868" y="1738"/>
                </a:cubicBezTo>
                <a:cubicBezTo>
                  <a:pt x="7875" y="1689"/>
                  <a:pt x="7909" y="1659"/>
                  <a:pt x="7944" y="1669"/>
                </a:cubicBezTo>
                <a:cubicBezTo>
                  <a:pt x="8096" y="1716"/>
                  <a:pt x="8241" y="1764"/>
                  <a:pt x="8377" y="1813"/>
                </a:cubicBezTo>
                <a:cubicBezTo>
                  <a:pt x="8412" y="1825"/>
                  <a:pt x="8432" y="1876"/>
                  <a:pt x="8424" y="1924"/>
                </a:cubicBezTo>
                <a:cubicBezTo>
                  <a:pt x="8417" y="1963"/>
                  <a:pt x="8391" y="1991"/>
                  <a:pt x="8362" y="1991"/>
                </a:cubicBezTo>
                <a:close/>
                <a:moveTo>
                  <a:pt x="8228" y="5523"/>
                </a:moveTo>
                <a:cubicBezTo>
                  <a:pt x="8370" y="5454"/>
                  <a:pt x="8509" y="5387"/>
                  <a:pt x="8645" y="5319"/>
                </a:cubicBezTo>
                <a:cubicBezTo>
                  <a:pt x="8679" y="5303"/>
                  <a:pt x="8716" y="5327"/>
                  <a:pt x="8727" y="5375"/>
                </a:cubicBezTo>
                <a:cubicBezTo>
                  <a:pt x="8733" y="5398"/>
                  <a:pt x="8732" y="5422"/>
                  <a:pt x="8725" y="5444"/>
                </a:cubicBezTo>
                <a:cubicBezTo>
                  <a:pt x="8718" y="5466"/>
                  <a:pt x="8705" y="5482"/>
                  <a:pt x="8689" y="5490"/>
                </a:cubicBezTo>
                <a:cubicBezTo>
                  <a:pt x="8553" y="5558"/>
                  <a:pt x="8413" y="5626"/>
                  <a:pt x="8271" y="5695"/>
                </a:cubicBezTo>
                <a:cubicBezTo>
                  <a:pt x="8264" y="5698"/>
                  <a:pt x="8256" y="5700"/>
                  <a:pt x="8250" y="5700"/>
                </a:cubicBezTo>
                <a:cubicBezTo>
                  <a:pt x="8222" y="5700"/>
                  <a:pt x="8198" y="5676"/>
                  <a:pt x="8189" y="5639"/>
                </a:cubicBezTo>
                <a:cubicBezTo>
                  <a:pt x="8176" y="5592"/>
                  <a:pt x="8194" y="5539"/>
                  <a:pt x="8228" y="5523"/>
                </a:cubicBezTo>
                <a:close/>
                <a:moveTo>
                  <a:pt x="7391" y="5930"/>
                </a:moveTo>
                <a:cubicBezTo>
                  <a:pt x="7531" y="5861"/>
                  <a:pt x="7671" y="5793"/>
                  <a:pt x="7809" y="5725"/>
                </a:cubicBezTo>
                <a:cubicBezTo>
                  <a:pt x="7843" y="5710"/>
                  <a:pt x="7880" y="5735"/>
                  <a:pt x="7891" y="5782"/>
                </a:cubicBezTo>
                <a:cubicBezTo>
                  <a:pt x="7903" y="5829"/>
                  <a:pt x="7885" y="5880"/>
                  <a:pt x="7851" y="5896"/>
                </a:cubicBezTo>
                <a:cubicBezTo>
                  <a:pt x="7713" y="5964"/>
                  <a:pt x="7574" y="6031"/>
                  <a:pt x="7434" y="6100"/>
                </a:cubicBezTo>
                <a:cubicBezTo>
                  <a:pt x="7427" y="6103"/>
                  <a:pt x="7419" y="6105"/>
                  <a:pt x="7412" y="6105"/>
                </a:cubicBezTo>
                <a:cubicBezTo>
                  <a:pt x="7385" y="6105"/>
                  <a:pt x="7361" y="6081"/>
                  <a:pt x="7352" y="6045"/>
                </a:cubicBezTo>
                <a:cubicBezTo>
                  <a:pt x="7339" y="5999"/>
                  <a:pt x="7357" y="5948"/>
                  <a:pt x="7391" y="5930"/>
                </a:cubicBezTo>
                <a:close/>
                <a:moveTo>
                  <a:pt x="6525" y="6417"/>
                </a:moveTo>
                <a:cubicBezTo>
                  <a:pt x="6531" y="6395"/>
                  <a:pt x="6544" y="6378"/>
                  <a:pt x="6560" y="6369"/>
                </a:cubicBezTo>
                <a:cubicBezTo>
                  <a:pt x="6689" y="6295"/>
                  <a:pt x="6824" y="6222"/>
                  <a:pt x="6974" y="6144"/>
                </a:cubicBezTo>
                <a:cubicBezTo>
                  <a:pt x="7008" y="6126"/>
                  <a:pt x="7045" y="6151"/>
                  <a:pt x="7057" y="6197"/>
                </a:cubicBezTo>
                <a:cubicBezTo>
                  <a:pt x="7063" y="6219"/>
                  <a:pt x="7062" y="6244"/>
                  <a:pt x="7055" y="6266"/>
                </a:cubicBezTo>
                <a:cubicBezTo>
                  <a:pt x="7048" y="6288"/>
                  <a:pt x="7035" y="6305"/>
                  <a:pt x="7018" y="6313"/>
                </a:cubicBezTo>
                <a:cubicBezTo>
                  <a:pt x="6872" y="6390"/>
                  <a:pt x="6737" y="6463"/>
                  <a:pt x="6607" y="6537"/>
                </a:cubicBezTo>
                <a:cubicBezTo>
                  <a:pt x="6600" y="6541"/>
                  <a:pt x="6592" y="6544"/>
                  <a:pt x="6583" y="6544"/>
                </a:cubicBezTo>
                <a:cubicBezTo>
                  <a:pt x="6557" y="6544"/>
                  <a:pt x="6533" y="6522"/>
                  <a:pt x="6523" y="6486"/>
                </a:cubicBezTo>
                <a:cubicBezTo>
                  <a:pt x="6517" y="6463"/>
                  <a:pt x="6517" y="6439"/>
                  <a:pt x="6525" y="6417"/>
                </a:cubicBezTo>
                <a:close/>
                <a:moveTo>
                  <a:pt x="5715" y="6933"/>
                </a:moveTo>
                <a:cubicBezTo>
                  <a:pt x="5721" y="6910"/>
                  <a:pt x="5732" y="6891"/>
                  <a:pt x="5748" y="6880"/>
                </a:cubicBezTo>
                <a:cubicBezTo>
                  <a:pt x="5872" y="6791"/>
                  <a:pt x="6008" y="6700"/>
                  <a:pt x="6150" y="6612"/>
                </a:cubicBezTo>
                <a:cubicBezTo>
                  <a:pt x="6182" y="6592"/>
                  <a:pt x="6221" y="6613"/>
                  <a:pt x="6235" y="6658"/>
                </a:cubicBezTo>
                <a:cubicBezTo>
                  <a:pt x="6242" y="6680"/>
                  <a:pt x="6242" y="6705"/>
                  <a:pt x="6236" y="6728"/>
                </a:cubicBezTo>
                <a:cubicBezTo>
                  <a:pt x="6230" y="6750"/>
                  <a:pt x="6218" y="6768"/>
                  <a:pt x="6202" y="6778"/>
                </a:cubicBezTo>
                <a:cubicBezTo>
                  <a:pt x="6063" y="6865"/>
                  <a:pt x="5929" y="6954"/>
                  <a:pt x="5805" y="7042"/>
                </a:cubicBezTo>
                <a:cubicBezTo>
                  <a:pt x="5797" y="7048"/>
                  <a:pt x="5787" y="7052"/>
                  <a:pt x="5776" y="7052"/>
                </a:cubicBezTo>
                <a:cubicBezTo>
                  <a:pt x="5752" y="7052"/>
                  <a:pt x="5730" y="7033"/>
                  <a:pt x="5719" y="7003"/>
                </a:cubicBezTo>
                <a:cubicBezTo>
                  <a:pt x="5711" y="6981"/>
                  <a:pt x="5710" y="6956"/>
                  <a:pt x="5715" y="6933"/>
                </a:cubicBezTo>
                <a:close/>
                <a:moveTo>
                  <a:pt x="4985" y="7542"/>
                </a:moveTo>
                <a:cubicBezTo>
                  <a:pt x="5067" y="7449"/>
                  <a:pt x="5161" y="7356"/>
                  <a:pt x="5266" y="7263"/>
                </a:cubicBezTo>
                <a:cubicBezTo>
                  <a:pt x="5296" y="7237"/>
                  <a:pt x="5326" y="7211"/>
                  <a:pt x="5356" y="7185"/>
                </a:cubicBezTo>
                <a:cubicBezTo>
                  <a:pt x="5387" y="7159"/>
                  <a:pt x="5426" y="7173"/>
                  <a:pt x="5444" y="7215"/>
                </a:cubicBezTo>
                <a:cubicBezTo>
                  <a:pt x="5463" y="7258"/>
                  <a:pt x="5453" y="7314"/>
                  <a:pt x="5423" y="7340"/>
                </a:cubicBezTo>
                <a:cubicBezTo>
                  <a:pt x="5393" y="7365"/>
                  <a:pt x="5364" y="7391"/>
                  <a:pt x="5335" y="7416"/>
                </a:cubicBezTo>
                <a:cubicBezTo>
                  <a:pt x="5235" y="7506"/>
                  <a:pt x="5144" y="7595"/>
                  <a:pt x="5066" y="7683"/>
                </a:cubicBezTo>
                <a:cubicBezTo>
                  <a:pt x="5054" y="7697"/>
                  <a:pt x="5040" y="7704"/>
                  <a:pt x="5026" y="7704"/>
                </a:cubicBezTo>
                <a:cubicBezTo>
                  <a:pt x="5006" y="7704"/>
                  <a:pt x="4988" y="7692"/>
                  <a:pt x="4975" y="7669"/>
                </a:cubicBezTo>
                <a:cubicBezTo>
                  <a:pt x="4964" y="7650"/>
                  <a:pt x="4959" y="7627"/>
                  <a:pt x="4961" y="7603"/>
                </a:cubicBezTo>
                <a:cubicBezTo>
                  <a:pt x="4963" y="7578"/>
                  <a:pt x="4971" y="7557"/>
                  <a:pt x="4985" y="7542"/>
                </a:cubicBezTo>
                <a:close/>
                <a:moveTo>
                  <a:pt x="4622" y="8696"/>
                </a:moveTo>
                <a:cubicBezTo>
                  <a:pt x="4610" y="8713"/>
                  <a:pt x="4594" y="8723"/>
                  <a:pt x="4576" y="8723"/>
                </a:cubicBezTo>
                <a:cubicBezTo>
                  <a:pt x="4576" y="8723"/>
                  <a:pt x="4575" y="8723"/>
                  <a:pt x="4575" y="8723"/>
                </a:cubicBezTo>
                <a:cubicBezTo>
                  <a:pt x="4540" y="8723"/>
                  <a:pt x="4511" y="8683"/>
                  <a:pt x="4511" y="8633"/>
                </a:cubicBezTo>
                <a:lnTo>
                  <a:pt x="4511" y="8619"/>
                </a:lnTo>
                <a:cubicBezTo>
                  <a:pt x="4511" y="8412"/>
                  <a:pt x="4562" y="8205"/>
                  <a:pt x="4664" y="8003"/>
                </a:cubicBezTo>
                <a:cubicBezTo>
                  <a:pt x="4684" y="7963"/>
                  <a:pt x="4725" y="7953"/>
                  <a:pt x="4753" y="7981"/>
                </a:cubicBezTo>
                <a:cubicBezTo>
                  <a:pt x="4768" y="7995"/>
                  <a:pt x="4777" y="8016"/>
                  <a:pt x="4780" y="8039"/>
                </a:cubicBezTo>
                <a:cubicBezTo>
                  <a:pt x="4783" y="8063"/>
                  <a:pt x="4779" y="8088"/>
                  <a:pt x="4769" y="8107"/>
                </a:cubicBezTo>
                <a:cubicBezTo>
                  <a:pt x="4683" y="8279"/>
                  <a:pt x="4640" y="8450"/>
                  <a:pt x="4640" y="8618"/>
                </a:cubicBezTo>
                <a:lnTo>
                  <a:pt x="4640" y="8631"/>
                </a:lnTo>
                <a:cubicBezTo>
                  <a:pt x="4640" y="8655"/>
                  <a:pt x="4633" y="8679"/>
                  <a:pt x="4622" y="8696"/>
                </a:cubicBezTo>
                <a:close/>
                <a:moveTo>
                  <a:pt x="5083" y="9702"/>
                </a:moveTo>
                <a:cubicBezTo>
                  <a:pt x="5071" y="9723"/>
                  <a:pt x="5052" y="9736"/>
                  <a:pt x="5033" y="9736"/>
                </a:cubicBezTo>
                <a:cubicBezTo>
                  <a:pt x="5018" y="9736"/>
                  <a:pt x="5003" y="9729"/>
                  <a:pt x="4992" y="9716"/>
                </a:cubicBezTo>
                <a:cubicBezTo>
                  <a:pt x="4858" y="9563"/>
                  <a:pt x="4750" y="9408"/>
                  <a:pt x="4673" y="9257"/>
                </a:cubicBezTo>
                <a:cubicBezTo>
                  <a:pt x="4652" y="9216"/>
                  <a:pt x="4658" y="9159"/>
                  <a:pt x="4688" y="9130"/>
                </a:cubicBezTo>
                <a:cubicBezTo>
                  <a:pt x="4716" y="9101"/>
                  <a:pt x="4757" y="9110"/>
                  <a:pt x="4778" y="9150"/>
                </a:cubicBezTo>
                <a:cubicBezTo>
                  <a:pt x="4848" y="9289"/>
                  <a:pt x="4948" y="9431"/>
                  <a:pt x="5074" y="9574"/>
                </a:cubicBezTo>
                <a:cubicBezTo>
                  <a:pt x="5101" y="9606"/>
                  <a:pt x="5106" y="9664"/>
                  <a:pt x="5083" y="9702"/>
                </a:cubicBezTo>
                <a:close/>
                <a:moveTo>
                  <a:pt x="5838" y="10342"/>
                </a:moveTo>
                <a:cubicBezTo>
                  <a:pt x="5827" y="10372"/>
                  <a:pt x="5805" y="10391"/>
                  <a:pt x="5781" y="10391"/>
                </a:cubicBezTo>
                <a:cubicBezTo>
                  <a:pt x="5771" y="10391"/>
                  <a:pt x="5760" y="10388"/>
                  <a:pt x="5752" y="10381"/>
                </a:cubicBezTo>
                <a:cubicBezTo>
                  <a:pt x="5611" y="10280"/>
                  <a:pt x="5480" y="10177"/>
                  <a:pt x="5362" y="10077"/>
                </a:cubicBezTo>
                <a:cubicBezTo>
                  <a:pt x="5347" y="10064"/>
                  <a:pt x="5337" y="10044"/>
                  <a:pt x="5332" y="10020"/>
                </a:cubicBezTo>
                <a:cubicBezTo>
                  <a:pt x="5328" y="9997"/>
                  <a:pt x="5331" y="9972"/>
                  <a:pt x="5340" y="9952"/>
                </a:cubicBezTo>
                <a:cubicBezTo>
                  <a:pt x="5359" y="9910"/>
                  <a:pt x="5399" y="9896"/>
                  <a:pt x="5429" y="9922"/>
                </a:cubicBezTo>
                <a:cubicBezTo>
                  <a:pt x="5543" y="10020"/>
                  <a:pt x="5672" y="10121"/>
                  <a:pt x="5810" y="10221"/>
                </a:cubicBezTo>
                <a:cubicBezTo>
                  <a:pt x="5825" y="10232"/>
                  <a:pt x="5837" y="10250"/>
                  <a:pt x="5843" y="10273"/>
                </a:cubicBezTo>
                <a:cubicBezTo>
                  <a:pt x="5848" y="10296"/>
                  <a:pt x="5846" y="10321"/>
                  <a:pt x="5838" y="10342"/>
                </a:cubicBezTo>
                <a:close/>
                <a:moveTo>
                  <a:pt x="6646" y="10845"/>
                </a:moveTo>
                <a:cubicBezTo>
                  <a:pt x="6636" y="10879"/>
                  <a:pt x="6612" y="10901"/>
                  <a:pt x="6586" y="10901"/>
                </a:cubicBezTo>
                <a:cubicBezTo>
                  <a:pt x="6577" y="10901"/>
                  <a:pt x="6570" y="10899"/>
                  <a:pt x="6562" y="10894"/>
                </a:cubicBezTo>
                <a:cubicBezTo>
                  <a:pt x="6419" y="10814"/>
                  <a:pt x="6282" y="10731"/>
                  <a:pt x="6153" y="10650"/>
                </a:cubicBezTo>
                <a:cubicBezTo>
                  <a:pt x="6121" y="10630"/>
                  <a:pt x="6106" y="10575"/>
                  <a:pt x="6121" y="10530"/>
                </a:cubicBezTo>
                <a:cubicBezTo>
                  <a:pt x="6135" y="10485"/>
                  <a:pt x="6173" y="10465"/>
                  <a:pt x="6205" y="10484"/>
                </a:cubicBezTo>
                <a:cubicBezTo>
                  <a:pt x="6331" y="10563"/>
                  <a:pt x="6467" y="10645"/>
                  <a:pt x="6610" y="10726"/>
                </a:cubicBezTo>
                <a:cubicBezTo>
                  <a:pt x="6626" y="10735"/>
                  <a:pt x="6639" y="10752"/>
                  <a:pt x="6645" y="10774"/>
                </a:cubicBezTo>
                <a:cubicBezTo>
                  <a:pt x="6652" y="10796"/>
                  <a:pt x="6652" y="10823"/>
                  <a:pt x="6646" y="10845"/>
                </a:cubicBezTo>
                <a:close/>
                <a:moveTo>
                  <a:pt x="7475" y="11276"/>
                </a:moveTo>
                <a:cubicBezTo>
                  <a:pt x="7467" y="11312"/>
                  <a:pt x="7442" y="11336"/>
                  <a:pt x="7414" y="11336"/>
                </a:cubicBezTo>
                <a:cubicBezTo>
                  <a:pt x="7407" y="11336"/>
                  <a:pt x="7400" y="11334"/>
                  <a:pt x="7394" y="11331"/>
                </a:cubicBezTo>
                <a:cubicBezTo>
                  <a:pt x="7249" y="11261"/>
                  <a:pt x="7109" y="11190"/>
                  <a:pt x="6976" y="11120"/>
                </a:cubicBezTo>
                <a:cubicBezTo>
                  <a:pt x="6943" y="11103"/>
                  <a:pt x="6926" y="11051"/>
                  <a:pt x="6938" y="11004"/>
                </a:cubicBezTo>
                <a:cubicBezTo>
                  <a:pt x="6951" y="10957"/>
                  <a:pt x="6988" y="10933"/>
                  <a:pt x="7021" y="10950"/>
                </a:cubicBezTo>
                <a:cubicBezTo>
                  <a:pt x="7154" y="11020"/>
                  <a:pt x="7293" y="11090"/>
                  <a:pt x="7436" y="11159"/>
                </a:cubicBezTo>
                <a:cubicBezTo>
                  <a:pt x="7452" y="11167"/>
                  <a:pt x="7465" y="11183"/>
                  <a:pt x="7473" y="11206"/>
                </a:cubicBezTo>
                <a:cubicBezTo>
                  <a:pt x="7479" y="11228"/>
                  <a:pt x="7481" y="11253"/>
                  <a:pt x="7475" y="11276"/>
                </a:cubicBezTo>
                <a:close/>
                <a:moveTo>
                  <a:pt x="8316" y="11660"/>
                </a:moveTo>
                <a:cubicBezTo>
                  <a:pt x="8307" y="11698"/>
                  <a:pt x="8283" y="11723"/>
                  <a:pt x="8254" y="11723"/>
                </a:cubicBezTo>
                <a:cubicBezTo>
                  <a:pt x="8248" y="11723"/>
                  <a:pt x="8242" y="11722"/>
                  <a:pt x="8236" y="11719"/>
                </a:cubicBezTo>
                <a:cubicBezTo>
                  <a:pt x="8090" y="11655"/>
                  <a:pt x="7949" y="11593"/>
                  <a:pt x="7813" y="11529"/>
                </a:cubicBezTo>
                <a:cubicBezTo>
                  <a:pt x="7780" y="11514"/>
                  <a:pt x="7761" y="11462"/>
                  <a:pt x="7772" y="11415"/>
                </a:cubicBezTo>
                <a:cubicBezTo>
                  <a:pt x="7783" y="11367"/>
                  <a:pt x="7819" y="11341"/>
                  <a:pt x="7853" y="11356"/>
                </a:cubicBezTo>
                <a:cubicBezTo>
                  <a:pt x="7988" y="11419"/>
                  <a:pt x="8129" y="11482"/>
                  <a:pt x="8274" y="11544"/>
                </a:cubicBezTo>
                <a:cubicBezTo>
                  <a:pt x="8290" y="11551"/>
                  <a:pt x="8304" y="11567"/>
                  <a:pt x="8311" y="11589"/>
                </a:cubicBezTo>
                <a:cubicBezTo>
                  <a:pt x="8319" y="11613"/>
                  <a:pt x="8321" y="11637"/>
                  <a:pt x="8316" y="11660"/>
                </a:cubicBezTo>
                <a:close/>
                <a:moveTo>
                  <a:pt x="9163" y="12013"/>
                </a:moveTo>
                <a:cubicBezTo>
                  <a:pt x="9155" y="12052"/>
                  <a:pt x="9129" y="12079"/>
                  <a:pt x="9101" y="12079"/>
                </a:cubicBezTo>
                <a:cubicBezTo>
                  <a:pt x="9095" y="12079"/>
                  <a:pt x="9088" y="12078"/>
                  <a:pt x="9083" y="12076"/>
                </a:cubicBezTo>
                <a:cubicBezTo>
                  <a:pt x="8937" y="12018"/>
                  <a:pt x="8795" y="11959"/>
                  <a:pt x="8657" y="11902"/>
                </a:cubicBezTo>
                <a:cubicBezTo>
                  <a:pt x="8641" y="11895"/>
                  <a:pt x="8627" y="11880"/>
                  <a:pt x="8620" y="11859"/>
                </a:cubicBezTo>
                <a:cubicBezTo>
                  <a:pt x="8611" y="11838"/>
                  <a:pt x="8610" y="11813"/>
                  <a:pt x="8615" y="11790"/>
                </a:cubicBezTo>
                <a:cubicBezTo>
                  <a:pt x="8620" y="11766"/>
                  <a:pt x="8631" y="11746"/>
                  <a:pt x="8646" y="11735"/>
                </a:cubicBezTo>
                <a:cubicBezTo>
                  <a:pt x="8661" y="11724"/>
                  <a:pt x="8679" y="11721"/>
                  <a:pt x="8695" y="11729"/>
                </a:cubicBezTo>
                <a:cubicBezTo>
                  <a:pt x="8833" y="11787"/>
                  <a:pt x="8973" y="11845"/>
                  <a:pt x="9118" y="11902"/>
                </a:cubicBezTo>
                <a:cubicBezTo>
                  <a:pt x="9153" y="11914"/>
                  <a:pt x="9173" y="11964"/>
                  <a:pt x="9163" y="12013"/>
                </a:cubicBezTo>
                <a:close/>
                <a:moveTo>
                  <a:pt x="10016" y="12341"/>
                </a:moveTo>
                <a:cubicBezTo>
                  <a:pt x="10008" y="12381"/>
                  <a:pt x="9983" y="12409"/>
                  <a:pt x="9953" y="12409"/>
                </a:cubicBezTo>
                <a:cubicBezTo>
                  <a:pt x="9950" y="12409"/>
                  <a:pt x="9940" y="12407"/>
                  <a:pt x="9937" y="12406"/>
                </a:cubicBezTo>
                <a:cubicBezTo>
                  <a:pt x="9792" y="12351"/>
                  <a:pt x="9649" y="12297"/>
                  <a:pt x="9510" y="12243"/>
                </a:cubicBezTo>
                <a:cubicBezTo>
                  <a:pt x="9494" y="12237"/>
                  <a:pt x="9479" y="12222"/>
                  <a:pt x="9472" y="12201"/>
                </a:cubicBezTo>
                <a:cubicBezTo>
                  <a:pt x="9463" y="12180"/>
                  <a:pt x="9461" y="12155"/>
                  <a:pt x="9465" y="12131"/>
                </a:cubicBezTo>
                <a:cubicBezTo>
                  <a:pt x="9469" y="12108"/>
                  <a:pt x="9481" y="12088"/>
                  <a:pt x="9496" y="12076"/>
                </a:cubicBezTo>
                <a:cubicBezTo>
                  <a:pt x="9511" y="12064"/>
                  <a:pt x="9528" y="12061"/>
                  <a:pt x="9545" y="12068"/>
                </a:cubicBezTo>
                <a:cubicBezTo>
                  <a:pt x="9684" y="12121"/>
                  <a:pt x="9825" y="12176"/>
                  <a:pt x="9970" y="12230"/>
                </a:cubicBezTo>
                <a:cubicBezTo>
                  <a:pt x="9987" y="12236"/>
                  <a:pt x="10001" y="12251"/>
                  <a:pt x="10010" y="12272"/>
                </a:cubicBezTo>
                <a:cubicBezTo>
                  <a:pt x="10017" y="12293"/>
                  <a:pt x="10020" y="12318"/>
                  <a:pt x="10016" y="12341"/>
                </a:cubicBezTo>
                <a:close/>
                <a:moveTo>
                  <a:pt x="10871" y="12652"/>
                </a:moveTo>
                <a:cubicBezTo>
                  <a:pt x="10864" y="12692"/>
                  <a:pt x="10838" y="12720"/>
                  <a:pt x="10809" y="12720"/>
                </a:cubicBezTo>
                <a:cubicBezTo>
                  <a:pt x="10806" y="12720"/>
                  <a:pt x="10796" y="12718"/>
                  <a:pt x="10793" y="12717"/>
                </a:cubicBezTo>
                <a:cubicBezTo>
                  <a:pt x="10647" y="12666"/>
                  <a:pt x="10504" y="12615"/>
                  <a:pt x="10365" y="12564"/>
                </a:cubicBezTo>
                <a:cubicBezTo>
                  <a:pt x="10349" y="12558"/>
                  <a:pt x="10334" y="12542"/>
                  <a:pt x="10326" y="12521"/>
                </a:cubicBezTo>
                <a:cubicBezTo>
                  <a:pt x="10317" y="12500"/>
                  <a:pt x="10314" y="12476"/>
                  <a:pt x="10319" y="12453"/>
                </a:cubicBezTo>
                <a:cubicBezTo>
                  <a:pt x="10327" y="12405"/>
                  <a:pt x="10363" y="12376"/>
                  <a:pt x="10397" y="12388"/>
                </a:cubicBezTo>
                <a:cubicBezTo>
                  <a:pt x="10537" y="12439"/>
                  <a:pt x="10680" y="12490"/>
                  <a:pt x="10825" y="12541"/>
                </a:cubicBezTo>
                <a:cubicBezTo>
                  <a:pt x="10842" y="12547"/>
                  <a:pt x="10856" y="12562"/>
                  <a:pt x="10865" y="12583"/>
                </a:cubicBezTo>
                <a:cubicBezTo>
                  <a:pt x="10873" y="12604"/>
                  <a:pt x="10875" y="12628"/>
                  <a:pt x="10871" y="12652"/>
                </a:cubicBezTo>
                <a:close/>
                <a:moveTo>
                  <a:pt x="11727" y="12957"/>
                </a:moveTo>
                <a:cubicBezTo>
                  <a:pt x="11720" y="12997"/>
                  <a:pt x="11695" y="13024"/>
                  <a:pt x="11665" y="13024"/>
                </a:cubicBezTo>
                <a:cubicBezTo>
                  <a:pt x="11662" y="13024"/>
                  <a:pt x="11652" y="13022"/>
                  <a:pt x="11648" y="13021"/>
                </a:cubicBezTo>
                <a:cubicBezTo>
                  <a:pt x="11509" y="12970"/>
                  <a:pt x="11366" y="12918"/>
                  <a:pt x="11221" y="12867"/>
                </a:cubicBezTo>
                <a:cubicBezTo>
                  <a:pt x="11205" y="12861"/>
                  <a:pt x="11191" y="12847"/>
                  <a:pt x="11182" y="12826"/>
                </a:cubicBezTo>
                <a:cubicBezTo>
                  <a:pt x="11173" y="12805"/>
                  <a:pt x="11171" y="12781"/>
                  <a:pt x="11175" y="12758"/>
                </a:cubicBezTo>
                <a:cubicBezTo>
                  <a:pt x="11183" y="12709"/>
                  <a:pt x="11219" y="12679"/>
                  <a:pt x="11253" y="12691"/>
                </a:cubicBezTo>
                <a:cubicBezTo>
                  <a:pt x="11399" y="12742"/>
                  <a:pt x="11542" y="12794"/>
                  <a:pt x="11682" y="12846"/>
                </a:cubicBezTo>
                <a:cubicBezTo>
                  <a:pt x="11698" y="12852"/>
                  <a:pt x="11712" y="12867"/>
                  <a:pt x="11721" y="12887"/>
                </a:cubicBezTo>
                <a:cubicBezTo>
                  <a:pt x="11730" y="12909"/>
                  <a:pt x="11732" y="12933"/>
                  <a:pt x="11727" y="12957"/>
                </a:cubicBezTo>
                <a:close/>
                <a:moveTo>
                  <a:pt x="12579" y="13287"/>
                </a:moveTo>
                <a:cubicBezTo>
                  <a:pt x="12572" y="13325"/>
                  <a:pt x="12546" y="13353"/>
                  <a:pt x="12517" y="13353"/>
                </a:cubicBezTo>
                <a:cubicBezTo>
                  <a:pt x="12512" y="13353"/>
                  <a:pt x="12505" y="13352"/>
                  <a:pt x="12499" y="13350"/>
                </a:cubicBezTo>
                <a:cubicBezTo>
                  <a:pt x="12361" y="13293"/>
                  <a:pt x="12219" y="13238"/>
                  <a:pt x="12075" y="13183"/>
                </a:cubicBezTo>
                <a:cubicBezTo>
                  <a:pt x="12058" y="13177"/>
                  <a:pt x="12044" y="13162"/>
                  <a:pt x="12036" y="13141"/>
                </a:cubicBezTo>
                <a:cubicBezTo>
                  <a:pt x="12027" y="13119"/>
                  <a:pt x="12025" y="13095"/>
                  <a:pt x="12029" y="13071"/>
                </a:cubicBezTo>
                <a:cubicBezTo>
                  <a:pt x="12033" y="13048"/>
                  <a:pt x="12045" y="13027"/>
                  <a:pt x="12060" y="13016"/>
                </a:cubicBezTo>
                <a:cubicBezTo>
                  <a:pt x="12075" y="13004"/>
                  <a:pt x="12092" y="13002"/>
                  <a:pt x="12108" y="13008"/>
                </a:cubicBezTo>
                <a:cubicBezTo>
                  <a:pt x="12253" y="13063"/>
                  <a:pt x="12395" y="13119"/>
                  <a:pt x="12534" y="13176"/>
                </a:cubicBezTo>
                <a:cubicBezTo>
                  <a:pt x="12550" y="13183"/>
                  <a:pt x="12564" y="13198"/>
                  <a:pt x="12572" y="13219"/>
                </a:cubicBezTo>
                <a:cubicBezTo>
                  <a:pt x="12582" y="13239"/>
                  <a:pt x="12584" y="13264"/>
                  <a:pt x="12579" y="13287"/>
                </a:cubicBezTo>
                <a:close/>
                <a:moveTo>
                  <a:pt x="13424" y="13649"/>
                </a:moveTo>
                <a:cubicBezTo>
                  <a:pt x="13416" y="13687"/>
                  <a:pt x="13391" y="13712"/>
                  <a:pt x="13363" y="13712"/>
                </a:cubicBezTo>
                <a:cubicBezTo>
                  <a:pt x="13356" y="13712"/>
                  <a:pt x="13350" y="13711"/>
                  <a:pt x="13344" y="13708"/>
                </a:cubicBezTo>
                <a:cubicBezTo>
                  <a:pt x="13206" y="13647"/>
                  <a:pt x="13066" y="13586"/>
                  <a:pt x="12923" y="13525"/>
                </a:cubicBezTo>
                <a:cubicBezTo>
                  <a:pt x="12888" y="13509"/>
                  <a:pt x="12869" y="13459"/>
                  <a:pt x="12880" y="13412"/>
                </a:cubicBezTo>
                <a:cubicBezTo>
                  <a:pt x="12890" y="13365"/>
                  <a:pt x="12925" y="13337"/>
                  <a:pt x="12960" y="13352"/>
                </a:cubicBezTo>
                <a:cubicBezTo>
                  <a:pt x="13104" y="13413"/>
                  <a:pt x="13246" y="13474"/>
                  <a:pt x="13383" y="13537"/>
                </a:cubicBezTo>
                <a:cubicBezTo>
                  <a:pt x="13416" y="13551"/>
                  <a:pt x="13435" y="13602"/>
                  <a:pt x="13424" y="13649"/>
                </a:cubicBezTo>
                <a:close/>
                <a:moveTo>
                  <a:pt x="14260" y="14051"/>
                </a:moveTo>
                <a:cubicBezTo>
                  <a:pt x="14251" y="14087"/>
                  <a:pt x="14226" y="14112"/>
                  <a:pt x="14199" y="14112"/>
                </a:cubicBezTo>
                <a:cubicBezTo>
                  <a:pt x="14191" y="14112"/>
                  <a:pt x="14184" y="14110"/>
                  <a:pt x="14177" y="14105"/>
                </a:cubicBezTo>
                <a:cubicBezTo>
                  <a:pt x="14043" y="14037"/>
                  <a:pt x="13905" y="13969"/>
                  <a:pt x="13762" y="13901"/>
                </a:cubicBezTo>
                <a:cubicBezTo>
                  <a:pt x="13745" y="13893"/>
                  <a:pt x="13732" y="13877"/>
                  <a:pt x="13725" y="13855"/>
                </a:cubicBezTo>
                <a:cubicBezTo>
                  <a:pt x="13717" y="13833"/>
                  <a:pt x="13716" y="13809"/>
                  <a:pt x="13722" y="13786"/>
                </a:cubicBezTo>
                <a:cubicBezTo>
                  <a:pt x="13727" y="13763"/>
                  <a:pt x="13739" y="13745"/>
                  <a:pt x="13755" y="13734"/>
                </a:cubicBezTo>
                <a:cubicBezTo>
                  <a:pt x="13770" y="13723"/>
                  <a:pt x="13787" y="13722"/>
                  <a:pt x="13804" y="13730"/>
                </a:cubicBezTo>
                <a:cubicBezTo>
                  <a:pt x="13947" y="13798"/>
                  <a:pt x="14086" y="13866"/>
                  <a:pt x="14221" y="13936"/>
                </a:cubicBezTo>
                <a:cubicBezTo>
                  <a:pt x="14254" y="13953"/>
                  <a:pt x="14271" y="14005"/>
                  <a:pt x="14260" y="14051"/>
                </a:cubicBezTo>
                <a:close/>
                <a:moveTo>
                  <a:pt x="15081" y="14507"/>
                </a:moveTo>
                <a:cubicBezTo>
                  <a:pt x="15071" y="14541"/>
                  <a:pt x="15048" y="14562"/>
                  <a:pt x="15022" y="14562"/>
                </a:cubicBezTo>
                <a:cubicBezTo>
                  <a:pt x="15013" y="14562"/>
                  <a:pt x="15005" y="14560"/>
                  <a:pt x="14998" y="14555"/>
                </a:cubicBezTo>
                <a:cubicBezTo>
                  <a:pt x="14867" y="14477"/>
                  <a:pt x="14730" y="14400"/>
                  <a:pt x="14589" y="14323"/>
                </a:cubicBezTo>
                <a:cubicBezTo>
                  <a:pt x="14574" y="14314"/>
                  <a:pt x="14561" y="14296"/>
                  <a:pt x="14554" y="14274"/>
                </a:cubicBezTo>
                <a:cubicBezTo>
                  <a:pt x="14547" y="14252"/>
                  <a:pt x="14547" y="14228"/>
                  <a:pt x="14552" y="14205"/>
                </a:cubicBezTo>
                <a:cubicBezTo>
                  <a:pt x="14559" y="14182"/>
                  <a:pt x="14571" y="14165"/>
                  <a:pt x="14587" y="14155"/>
                </a:cubicBezTo>
                <a:cubicBezTo>
                  <a:pt x="14602" y="14145"/>
                  <a:pt x="14620" y="14145"/>
                  <a:pt x="14636" y="14154"/>
                </a:cubicBezTo>
                <a:cubicBezTo>
                  <a:pt x="14779" y="14232"/>
                  <a:pt x="14917" y="14311"/>
                  <a:pt x="15047" y="14387"/>
                </a:cubicBezTo>
                <a:cubicBezTo>
                  <a:pt x="15080" y="14407"/>
                  <a:pt x="15095" y="14460"/>
                  <a:pt x="15081" y="14507"/>
                </a:cubicBezTo>
                <a:close/>
                <a:moveTo>
                  <a:pt x="15881" y="15031"/>
                </a:moveTo>
                <a:cubicBezTo>
                  <a:pt x="15870" y="15061"/>
                  <a:pt x="15848" y="15081"/>
                  <a:pt x="15824" y="15081"/>
                </a:cubicBezTo>
                <a:cubicBezTo>
                  <a:pt x="15814" y="15081"/>
                  <a:pt x="15804" y="15077"/>
                  <a:pt x="15795" y="15070"/>
                </a:cubicBezTo>
                <a:cubicBezTo>
                  <a:pt x="15668" y="14980"/>
                  <a:pt x="15535" y="14890"/>
                  <a:pt x="15400" y="14802"/>
                </a:cubicBezTo>
                <a:cubicBezTo>
                  <a:pt x="15368" y="14781"/>
                  <a:pt x="15354" y="14728"/>
                  <a:pt x="15369" y="14681"/>
                </a:cubicBezTo>
                <a:cubicBezTo>
                  <a:pt x="15384" y="14636"/>
                  <a:pt x="15422" y="14616"/>
                  <a:pt x="15454" y="14637"/>
                </a:cubicBezTo>
                <a:cubicBezTo>
                  <a:pt x="15591" y="14726"/>
                  <a:pt x="15725" y="14817"/>
                  <a:pt x="15853" y="14909"/>
                </a:cubicBezTo>
                <a:cubicBezTo>
                  <a:pt x="15869" y="14920"/>
                  <a:pt x="15880" y="14938"/>
                  <a:pt x="15885" y="14961"/>
                </a:cubicBezTo>
                <a:cubicBezTo>
                  <a:pt x="15890" y="14985"/>
                  <a:pt x="15889" y="15010"/>
                  <a:pt x="15881" y="15031"/>
                </a:cubicBezTo>
                <a:close/>
                <a:moveTo>
                  <a:pt x="16645" y="15651"/>
                </a:moveTo>
                <a:cubicBezTo>
                  <a:pt x="16634" y="15678"/>
                  <a:pt x="16613" y="15693"/>
                  <a:pt x="16591" y="15693"/>
                </a:cubicBezTo>
                <a:cubicBezTo>
                  <a:pt x="16579" y="15693"/>
                  <a:pt x="16567" y="15688"/>
                  <a:pt x="16556" y="15679"/>
                </a:cubicBezTo>
                <a:cubicBezTo>
                  <a:pt x="16439" y="15573"/>
                  <a:pt x="16312" y="15465"/>
                  <a:pt x="16181" y="15361"/>
                </a:cubicBezTo>
                <a:cubicBezTo>
                  <a:pt x="16166" y="15349"/>
                  <a:pt x="16155" y="15330"/>
                  <a:pt x="16151" y="15307"/>
                </a:cubicBezTo>
                <a:cubicBezTo>
                  <a:pt x="16146" y="15284"/>
                  <a:pt x="16148" y="15258"/>
                  <a:pt x="16156" y="15237"/>
                </a:cubicBezTo>
                <a:cubicBezTo>
                  <a:pt x="16165" y="15216"/>
                  <a:pt x="16178" y="15201"/>
                  <a:pt x="16196" y="15194"/>
                </a:cubicBezTo>
                <a:cubicBezTo>
                  <a:pt x="16212" y="15188"/>
                  <a:pt x="16230" y="15191"/>
                  <a:pt x="16245" y="15203"/>
                </a:cubicBezTo>
                <a:cubicBezTo>
                  <a:pt x="16379" y="15310"/>
                  <a:pt x="16507" y="15418"/>
                  <a:pt x="16626" y="15526"/>
                </a:cubicBezTo>
                <a:cubicBezTo>
                  <a:pt x="16640" y="15539"/>
                  <a:pt x="16650" y="15559"/>
                  <a:pt x="16654" y="15583"/>
                </a:cubicBezTo>
                <a:cubicBezTo>
                  <a:pt x="16657" y="15607"/>
                  <a:pt x="16654" y="15631"/>
                  <a:pt x="16645" y="15651"/>
                </a:cubicBezTo>
                <a:close/>
                <a:moveTo>
                  <a:pt x="17346" y="16402"/>
                </a:moveTo>
                <a:cubicBezTo>
                  <a:pt x="17333" y="16421"/>
                  <a:pt x="17316" y="16433"/>
                  <a:pt x="17297" y="16433"/>
                </a:cubicBezTo>
                <a:cubicBezTo>
                  <a:pt x="17281" y="16433"/>
                  <a:pt x="17266" y="16425"/>
                  <a:pt x="17255" y="16411"/>
                </a:cubicBezTo>
                <a:cubicBezTo>
                  <a:pt x="17150" y="16282"/>
                  <a:pt x="17035" y="16153"/>
                  <a:pt x="16915" y="16027"/>
                </a:cubicBezTo>
                <a:cubicBezTo>
                  <a:pt x="16887" y="15997"/>
                  <a:pt x="16881" y="15941"/>
                  <a:pt x="16902" y="15901"/>
                </a:cubicBezTo>
                <a:cubicBezTo>
                  <a:pt x="16923" y="15861"/>
                  <a:pt x="16963" y="15852"/>
                  <a:pt x="16992" y="15882"/>
                </a:cubicBezTo>
                <a:cubicBezTo>
                  <a:pt x="17115" y="16009"/>
                  <a:pt x="17232" y="16142"/>
                  <a:pt x="17340" y="16275"/>
                </a:cubicBezTo>
                <a:cubicBezTo>
                  <a:pt x="17366" y="16308"/>
                  <a:pt x="17369" y="16365"/>
                  <a:pt x="17346" y="16402"/>
                </a:cubicBezTo>
                <a:close/>
                <a:moveTo>
                  <a:pt x="17936" y="17321"/>
                </a:moveTo>
                <a:cubicBezTo>
                  <a:pt x="17925" y="17333"/>
                  <a:pt x="17912" y="17339"/>
                  <a:pt x="17897" y="17339"/>
                </a:cubicBezTo>
                <a:cubicBezTo>
                  <a:pt x="17877" y="17339"/>
                  <a:pt x="17858" y="17325"/>
                  <a:pt x="17846" y="17303"/>
                </a:cubicBezTo>
                <a:cubicBezTo>
                  <a:pt x="17762" y="17144"/>
                  <a:pt x="17669" y="16987"/>
                  <a:pt x="17568" y="16837"/>
                </a:cubicBezTo>
                <a:cubicBezTo>
                  <a:pt x="17544" y="16800"/>
                  <a:pt x="17545" y="16743"/>
                  <a:pt x="17571" y="16708"/>
                </a:cubicBezTo>
                <a:cubicBezTo>
                  <a:pt x="17597" y="16674"/>
                  <a:pt x="17637" y="16676"/>
                  <a:pt x="17662" y="16712"/>
                </a:cubicBezTo>
                <a:cubicBezTo>
                  <a:pt x="17765" y="16868"/>
                  <a:pt x="17862" y="17031"/>
                  <a:pt x="17950" y="17195"/>
                </a:cubicBezTo>
                <a:cubicBezTo>
                  <a:pt x="17960" y="17214"/>
                  <a:pt x="17964" y="17239"/>
                  <a:pt x="17962" y="17263"/>
                </a:cubicBezTo>
                <a:cubicBezTo>
                  <a:pt x="17959" y="17285"/>
                  <a:pt x="17950" y="17306"/>
                  <a:pt x="17936" y="17321"/>
                </a:cubicBezTo>
                <a:close/>
                <a:moveTo>
                  <a:pt x="18354" y="18408"/>
                </a:moveTo>
                <a:cubicBezTo>
                  <a:pt x="18347" y="18412"/>
                  <a:pt x="18338" y="18415"/>
                  <a:pt x="18330" y="18415"/>
                </a:cubicBezTo>
                <a:cubicBezTo>
                  <a:pt x="18303" y="18415"/>
                  <a:pt x="18281" y="18393"/>
                  <a:pt x="18271" y="18358"/>
                </a:cubicBezTo>
                <a:cubicBezTo>
                  <a:pt x="18216" y="18169"/>
                  <a:pt x="18152" y="17985"/>
                  <a:pt x="18082" y="17811"/>
                </a:cubicBezTo>
                <a:cubicBezTo>
                  <a:pt x="18073" y="17789"/>
                  <a:pt x="18071" y="17765"/>
                  <a:pt x="18076" y="17741"/>
                </a:cubicBezTo>
                <a:cubicBezTo>
                  <a:pt x="18080" y="17718"/>
                  <a:pt x="18092" y="17699"/>
                  <a:pt x="18107" y="17687"/>
                </a:cubicBezTo>
                <a:cubicBezTo>
                  <a:pt x="18121" y="17675"/>
                  <a:pt x="18138" y="17672"/>
                  <a:pt x="18155" y="17678"/>
                </a:cubicBezTo>
                <a:cubicBezTo>
                  <a:pt x="18172" y="17684"/>
                  <a:pt x="18186" y="17700"/>
                  <a:pt x="18195" y="17721"/>
                </a:cubicBezTo>
                <a:cubicBezTo>
                  <a:pt x="18268" y="17902"/>
                  <a:pt x="18333" y="18093"/>
                  <a:pt x="18391" y="18289"/>
                </a:cubicBezTo>
                <a:cubicBezTo>
                  <a:pt x="18403" y="18336"/>
                  <a:pt x="18387" y="18390"/>
                  <a:pt x="18354" y="18408"/>
                </a:cubicBezTo>
                <a:close/>
                <a:moveTo>
                  <a:pt x="18506" y="19532"/>
                </a:moveTo>
                <a:cubicBezTo>
                  <a:pt x="18480" y="19324"/>
                  <a:pt x="18448" y="19124"/>
                  <a:pt x="18411" y="18935"/>
                </a:cubicBezTo>
                <a:cubicBezTo>
                  <a:pt x="18406" y="18912"/>
                  <a:pt x="18408" y="18887"/>
                  <a:pt x="18416" y="18867"/>
                </a:cubicBezTo>
                <a:cubicBezTo>
                  <a:pt x="18425" y="18846"/>
                  <a:pt x="18439" y="18831"/>
                  <a:pt x="18455" y="18824"/>
                </a:cubicBezTo>
                <a:cubicBezTo>
                  <a:pt x="18471" y="18817"/>
                  <a:pt x="18488" y="18820"/>
                  <a:pt x="18504" y="18832"/>
                </a:cubicBezTo>
                <a:cubicBezTo>
                  <a:pt x="18519" y="18844"/>
                  <a:pt x="18530" y="18864"/>
                  <a:pt x="18534" y="18887"/>
                </a:cubicBezTo>
                <a:cubicBezTo>
                  <a:pt x="18573" y="19082"/>
                  <a:pt x="18606" y="19288"/>
                  <a:pt x="18632" y="19501"/>
                </a:cubicBezTo>
                <a:cubicBezTo>
                  <a:pt x="18635" y="19525"/>
                  <a:pt x="18632" y="19549"/>
                  <a:pt x="18622" y="19569"/>
                </a:cubicBezTo>
                <a:cubicBezTo>
                  <a:pt x="18611" y="19589"/>
                  <a:pt x="18596" y="19602"/>
                  <a:pt x="18580" y="19606"/>
                </a:cubicBezTo>
                <a:cubicBezTo>
                  <a:pt x="18578" y="19607"/>
                  <a:pt x="18571" y="19607"/>
                  <a:pt x="18569" y="19607"/>
                </a:cubicBezTo>
                <a:cubicBezTo>
                  <a:pt x="18538" y="19607"/>
                  <a:pt x="18511" y="19576"/>
                  <a:pt x="18506" y="19532"/>
                </a:cubicBezTo>
                <a:close/>
                <a:moveTo>
                  <a:pt x="18662" y="20842"/>
                </a:moveTo>
                <a:cubicBezTo>
                  <a:pt x="18661" y="20842"/>
                  <a:pt x="18659" y="20842"/>
                  <a:pt x="18659" y="20842"/>
                </a:cubicBezTo>
                <a:cubicBezTo>
                  <a:pt x="18624" y="20842"/>
                  <a:pt x="18596" y="20804"/>
                  <a:pt x="18594" y="20756"/>
                </a:cubicBezTo>
                <a:cubicBezTo>
                  <a:pt x="18587" y="20536"/>
                  <a:pt x="18578" y="20334"/>
                  <a:pt x="18564" y="20141"/>
                </a:cubicBezTo>
                <a:cubicBezTo>
                  <a:pt x="18561" y="20091"/>
                  <a:pt x="18586" y="20046"/>
                  <a:pt x="18622" y="20042"/>
                </a:cubicBezTo>
                <a:cubicBezTo>
                  <a:pt x="18659" y="20038"/>
                  <a:pt x="18689" y="20074"/>
                  <a:pt x="18693" y="20123"/>
                </a:cubicBezTo>
                <a:cubicBezTo>
                  <a:pt x="18707" y="20319"/>
                  <a:pt x="18717" y="20523"/>
                  <a:pt x="18724" y="20748"/>
                </a:cubicBezTo>
                <a:cubicBezTo>
                  <a:pt x="18724" y="20797"/>
                  <a:pt x="18697" y="20839"/>
                  <a:pt x="18662" y="2084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9CBD3-1CD0-41E6-A835-AD5C43332898}"/>
              </a:ext>
            </a:extLst>
          </p:cNvPr>
          <p:cNvSpPr txBox="1"/>
          <p:nvPr/>
        </p:nvSpPr>
        <p:spPr>
          <a:xfrm>
            <a:off x="7379292" y="915566"/>
            <a:ext cx="17647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43C82"/>
                </a:solidFill>
                <a:latin typeface="Trebuchet MS" panose="020B0603020202020204" pitchFamily="34" charset="0"/>
              </a:rPr>
              <a:t>Destino Final: </a:t>
            </a:r>
          </a:p>
          <a:p>
            <a:r>
              <a:rPr lang="pt-BR" sz="1200" dirty="0">
                <a:solidFill>
                  <a:srgbClr val="143C82"/>
                </a:solidFill>
                <a:latin typeface="Trebuchet MS" panose="020B0603020202020204" pitchFamily="34" charset="0"/>
              </a:rPr>
              <a:t>Confiança estabelecida com as comunidades e os stakeholders</a:t>
            </a:r>
          </a:p>
        </p:txBody>
      </p:sp>
      <p:pic>
        <p:nvPicPr>
          <p:cNvPr id="9" name="Graphic 8" descr="Car with solid fill">
            <a:extLst>
              <a:ext uri="{FF2B5EF4-FFF2-40B4-BE49-F238E27FC236}">
                <a16:creationId xmlns:a16="http://schemas.microsoft.com/office/drawing/2014/main" id="{73E7C2C7-BB48-ACD2-21F7-6F41D7A84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840950">
            <a:off x="5367341" y="30908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2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3683107"/>
            <a:ext cx="242085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Ana Carolina Silva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ERM BRASIL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Carolina.silva@erm.com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1E426FE-BBB6-B233-7CE6-1FC5BE8B7EC8}"/>
              </a:ext>
            </a:extLst>
          </p:cNvPr>
          <p:cNvGrpSpPr/>
          <p:nvPr/>
        </p:nvGrpSpPr>
        <p:grpSpPr>
          <a:xfrm>
            <a:off x="5868144" y="1491630"/>
            <a:ext cx="1944688" cy="1944688"/>
            <a:chOff x="6012160" y="2229644"/>
            <a:chExt cx="1944688" cy="194468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71684C-C8E4-5B86-FABB-1DE0584DB457}"/>
                </a:ext>
              </a:extLst>
            </p:cNvPr>
            <p:cNvSpPr/>
            <p:nvPr/>
          </p:nvSpPr>
          <p:spPr bwMode="auto">
            <a:xfrm>
              <a:off x="6012160" y="2229644"/>
              <a:ext cx="1944688" cy="1944688"/>
            </a:xfrm>
            <a:prstGeom prst="rect">
              <a:avLst/>
            </a:prstGeom>
            <a:ln>
              <a:solidFill>
                <a:srgbClr val="32AD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FOTO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" name="Picture 4" descr="A person giving a thumbs up&#10;&#10;Description automatically generated">
              <a:extLst>
                <a:ext uri="{FF2B5EF4-FFF2-40B4-BE49-F238E27FC236}">
                  <a16:creationId xmlns:a16="http://schemas.microsoft.com/office/drawing/2014/main" id="{C5FCD09E-08F7-937E-C87C-0CB06BDBE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7803" y="2264076"/>
              <a:ext cx="1873402" cy="187340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4C1D461-EBDD-BE12-F246-A13618F68C4B}"/>
              </a:ext>
            </a:extLst>
          </p:cNvPr>
          <p:cNvGrpSpPr/>
          <p:nvPr/>
        </p:nvGrpSpPr>
        <p:grpSpPr>
          <a:xfrm>
            <a:off x="1043608" y="1596842"/>
            <a:ext cx="1944688" cy="1949815"/>
            <a:chOff x="266599" y="1907566"/>
            <a:chExt cx="1944688" cy="194981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025BF8E-F1AB-F812-EA94-D7BB00FAA763}"/>
                </a:ext>
              </a:extLst>
            </p:cNvPr>
            <p:cNvSpPr/>
            <p:nvPr/>
          </p:nvSpPr>
          <p:spPr bwMode="auto">
            <a:xfrm>
              <a:off x="266599" y="1907566"/>
              <a:ext cx="1944688" cy="1944688"/>
            </a:xfrm>
            <a:prstGeom prst="rect">
              <a:avLst/>
            </a:prstGeom>
            <a:ln>
              <a:solidFill>
                <a:srgbClr val="32AD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FOTO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 descr="A person smiling at camera&#10;&#10;Description automatically generated">
              <a:extLst>
                <a:ext uri="{FF2B5EF4-FFF2-40B4-BE49-F238E27FC236}">
                  <a16:creationId xmlns:a16="http://schemas.microsoft.com/office/drawing/2014/main" id="{CE2F8B29-E030-7D38-7E38-06601017B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132" t="21921" r="23771" b="5438"/>
            <a:stretch/>
          </p:blipFill>
          <p:spPr>
            <a:xfrm>
              <a:off x="353174" y="1912693"/>
              <a:ext cx="1771537" cy="1944688"/>
            </a:xfrm>
            <a:prstGeom prst="rect">
              <a:avLst/>
            </a:prstGeom>
          </p:spPr>
        </p:pic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509E82EF-1D72-9C51-329F-3EABA0B24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060" y="3723878"/>
            <a:ext cx="285366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Cleiton Jardeweski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ERM BRASIL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Cleiton.jardeweski@erm.com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ERM">
    <a:dk1>
      <a:srgbClr val="1C1C1C"/>
    </a:dk1>
    <a:lt1>
      <a:srgbClr val="FFFFFF"/>
    </a:lt1>
    <a:dk2>
      <a:srgbClr val="D1DDD3"/>
    </a:dk2>
    <a:lt2>
      <a:srgbClr val="00FFBE"/>
    </a:lt2>
    <a:accent1>
      <a:srgbClr val="018219"/>
    </a:accent1>
    <a:accent2>
      <a:srgbClr val="0A2C14"/>
    </a:accent2>
    <a:accent3>
      <a:srgbClr val="446D5D"/>
    </a:accent3>
    <a:accent4>
      <a:srgbClr val="82A78D"/>
    </a:accent4>
    <a:accent5>
      <a:srgbClr val="B7B2AA"/>
    </a:accent5>
    <a:accent6>
      <a:srgbClr val="82887E"/>
    </a:accent6>
    <a:hlink>
      <a:srgbClr val="1C1C1C"/>
    </a:hlink>
    <a:folHlink>
      <a:srgbClr val="1C1C1C"/>
    </a:folHlink>
  </a:clrScheme>
  <a:fontScheme name="Verdana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C1FBF5-DB7B-42A2-BB4A-B035BCDE844D}"/>
</file>

<file path=customXml/itemProps2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3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6c0d0a6-a4b9-4802-9a97-568759608577}" enabled="1" method="Standard" siteId="{f2fe6bd3-9c4a-485b-ae69-e18820a8813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1689</Words>
  <Application>Microsoft Office PowerPoint</Application>
  <PresentationFormat>On-screen Show (16:9)</PresentationFormat>
  <Paragraphs>179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MS PGothic</vt:lpstr>
      <vt:lpstr>Aptos</vt:lpstr>
      <vt:lpstr>Aptos Display</vt:lpstr>
      <vt:lpstr>Arial</vt:lpstr>
      <vt:lpstr>Calibri</vt:lpstr>
      <vt:lpstr>Rockwell</vt:lpstr>
      <vt:lpstr>Times New Roman</vt:lpstr>
      <vt:lpstr>Trebuchet MS</vt:lpstr>
      <vt:lpstr>Verdana</vt:lpstr>
      <vt:lpstr>Wingdings</vt:lpstr>
      <vt:lpstr>1_Blank Presentation</vt:lpstr>
      <vt:lpstr>Personalizar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Ana Carolina Silva</cp:lastModifiedBy>
  <cp:revision>54</cp:revision>
  <dcterms:created xsi:type="dcterms:W3CDTF">2011-10-17T18:04:32Z</dcterms:created>
  <dcterms:modified xsi:type="dcterms:W3CDTF">2024-09-26T22:58:29Z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TaxCatchAll">
    <vt:lpwstr/>
  </property>
  <property fmtid="{D5CDD505-2E9C-101B-9397-08002B2CF9AE}" pid="10" name="lcf76f155ced4ddcb4097134ff3c332f">
    <vt:lpwstr/>
  </property>
  <property fmtid="{D5CDD505-2E9C-101B-9397-08002B2CF9AE}" pid="11" name="ContentTypeId">
    <vt:lpwstr>0x0101003671E73EE31B4B488D9DCF7225F31438</vt:lpwstr>
  </property>
  <property fmtid="{D5CDD505-2E9C-101B-9397-08002B2CF9AE}" pid="12" name="MediaServiceImageTags">
    <vt:lpwstr/>
  </property>
</Properties>
</file>