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4"/>
    <p:sldMasterId id="2147483683" r:id="rId5"/>
  </p:sldMasterIdLst>
  <p:handoutMasterIdLst>
    <p:handoutMasterId r:id="rId20"/>
  </p:handoutMasterIdLst>
  <p:sldIdLst>
    <p:sldId id="267" r:id="rId6"/>
    <p:sldId id="257" r:id="rId7"/>
    <p:sldId id="264" r:id="rId8"/>
    <p:sldId id="272" r:id="rId9"/>
    <p:sldId id="278" r:id="rId10"/>
    <p:sldId id="284" r:id="rId11"/>
    <p:sldId id="285" r:id="rId12"/>
    <p:sldId id="274" r:id="rId13"/>
    <p:sldId id="275" r:id="rId14"/>
    <p:sldId id="287" r:id="rId15"/>
    <p:sldId id="282" r:id="rId16"/>
    <p:sldId id="276" r:id="rId17"/>
    <p:sldId id="277" r:id="rId18"/>
    <p:sldId id="266" r:id="rId19"/>
  </p:sldIdLst>
  <p:sldSz cx="9144000" cy="5143500" type="screen16x9"/>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2AD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933602-B863-47C1-A088-FB5902AF6AC1}" v="648" dt="2024-09-27T20:05:15.621"/>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enhum Estilo, Nenhuma Grad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Estilo com Tema 1 - Ênfase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Nenhum Estilo, Grade de Tabe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01"/>
    <p:restoredTop sz="94660"/>
  </p:normalViewPr>
  <p:slideViewPr>
    <p:cSldViewPr>
      <p:cViewPr varScale="1">
        <p:scale>
          <a:sx n="162" d="100"/>
          <a:sy n="162" d="100"/>
        </p:scale>
        <p:origin x="528" y="144"/>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109" d="100"/>
          <a:sy n="109" d="100"/>
        </p:scale>
        <p:origin x="4576"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iscila Stfany da Silva Sales - PrestServ" userId="def88074-5832-4539-8ba2-ccc423b5ce32" providerId="ADAL" clId="{B0933602-B863-47C1-A088-FB5902AF6AC1}"/>
    <pc:docChg chg="undo redo custSel addSld delSld modSld">
      <pc:chgData name="Priscila Stfany da Silva Sales - PrestServ" userId="def88074-5832-4539-8ba2-ccc423b5ce32" providerId="ADAL" clId="{B0933602-B863-47C1-A088-FB5902AF6AC1}" dt="2024-09-27T20:06:17.661" v="3425" actId="14100"/>
      <pc:docMkLst>
        <pc:docMk/>
      </pc:docMkLst>
      <pc:sldChg chg="modSp mod">
        <pc:chgData name="Priscila Stfany da Silva Sales - PrestServ" userId="def88074-5832-4539-8ba2-ccc423b5ce32" providerId="ADAL" clId="{B0933602-B863-47C1-A088-FB5902AF6AC1}" dt="2024-09-27T01:18:26.674" v="3004" actId="114"/>
        <pc:sldMkLst>
          <pc:docMk/>
          <pc:sldMk cId="0" sldId="257"/>
        </pc:sldMkLst>
        <pc:spChg chg="mod">
          <ac:chgData name="Priscila Stfany da Silva Sales - PrestServ" userId="def88074-5832-4539-8ba2-ccc423b5ce32" providerId="ADAL" clId="{B0933602-B863-47C1-A088-FB5902AF6AC1}" dt="2024-09-26T22:44:34.073" v="1043" actId="114"/>
          <ac:spMkLst>
            <pc:docMk/>
            <pc:sldMk cId="0" sldId="257"/>
            <ac:spMk id="4098" creationId="{AC4EB6BC-90AD-71C2-8A5F-8E71EAA09DC9}"/>
          </ac:spMkLst>
        </pc:spChg>
        <pc:spChg chg="mod">
          <ac:chgData name="Priscila Stfany da Silva Sales - PrestServ" userId="def88074-5832-4539-8ba2-ccc423b5ce32" providerId="ADAL" clId="{B0933602-B863-47C1-A088-FB5902AF6AC1}" dt="2024-09-27T01:18:26.674" v="3004" actId="114"/>
          <ac:spMkLst>
            <pc:docMk/>
            <pc:sldMk cId="0" sldId="257"/>
            <ac:spMk id="4099" creationId="{B645C225-99AE-E9C9-F201-8A48132D7CBF}"/>
          </ac:spMkLst>
        </pc:spChg>
      </pc:sldChg>
      <pc:sldChg chg="addSp delSp modSp mod">
        <pc:chgData name="Priscila Stfany da Silva Sales - PrestServ" userId="def88074-5832-4539-8ba2-ccc423b5ce32" providerId="ADAL" clId="{B0933602-B863-47C1-A088-FB5902AF6AC1}" dt="2024-09-27T01:06:21.856" v="2956" actId="1076"/>
        <pc:sldMkLst>
          <pc:docMk/>
          <pc:sldMk cId="0" sldId="264"/>
        </pc:sldMkLst>
        <pc:spChg chg="mod">
          <ac:chgData name="Priscila Stfany da Silva Sales - PrestServ" userId="def88074-5832-4539-8ba2-ccc423b5ce32" providerId="ADAL" clId="{B0933602-B863-47C1-A088-FB5902AF6AC1}" dt="2024-09-26T02:53:25.872" v="595" actId="20577"/>
          <ac:spMkLst>
            <pc:docMk/>
            <pc:sldMk cId="0" sldId="264"/>
            <ac:spMk id="3" creationId="{4DCFF1DB-26ED-7730-F2FD-1E492B80D8F2}"/>
          </ac:spMkLst>
        </pc:spChg>
        <pc:spChg chg="del mod">
          <ac:chgData name="Priscila Stfany da Silva Sales - PrestServ" userId="def88074-5832-4539-8ba2-ccc423b5ce32" providerId="ADAL" clId="{B0933602-B863-47C1-A088-FB5902AF6AC1}" dt="2024-09-26T23:48:09.433" v="1850" actId="478"/>
          <ac:spMkLst>
            <pc:docMk/>
            <pc:sldMk cId="0" sldId="264"/>
            <ac:spMk id="4" creationId="{4AFD4C68-8228-AD8C-FEFF-DE3FC1A0F47D}"/>
          </ac:spMkLst>
        </pc:spChg>
        <pc:spChg chg="add mod">
          <ac:chgData name="Priscila Stfany da Silva Sales - PrestServ" userId="def88074-5832-4539-8ba2-ccc423b5ce32" providerId="ADAL" clId="{B0933602-B863-47C1-A088-FB5902AF6AC1}" dt="2024-09-27T01:06:21.856" v="2956" actId="1076"/>
          <ac:spMkLst>
            <pc:docMk/>
            <pc:sldMk cId="0" sldId="264"/>
            <ac:spMk id="5" creationId="{3448EAFD-E0C6-2E30-E500-547F6DA0A13C}"/>
          </ac:spMkLst>
        </pc:spChg>
        <pc:spChg chg="add mod ord">
          <ac:chgData name="Priscila Stfany da Silva Sales - PrestServ" userId="def88074-5832-4539-8ba2-ccc423b5ce32" providerId="ADAL" clId="{B0933602-B863-47C1-A088-FB5902AF6AC1}" dt="2024-09-27T01:06:21.856" v="2956" actId="1076"/>
          <ac:spMkLst>
            <pc:docMk/>
            <pc:sldMk cId="0" sldId="264"/>
            <ac:spMk id="6" creationId="{22DCD9F5-CC62-1CA2-5ADA-43BCD96D7A3A}"/>
          </ac:spMkLst>
        </pc:spChg>
      </pc:sldChg>
      <pc:sldChg chg="addSp delSp modSp add del mod modShow">
        <pc:chgData name="Priscila Stfany da Silva Sales - PrestServ" userId="def88074-5832-4539-8ba2-ccc423b5ce32" providerId="ADAL" clId="{B0933602-B863-47C1-A088-FB5902AF6AC1}" dt="2024-09-27T20:06:17.661" v="3425" actId="14100"/>
        <pc:sldMkLst>
          <pc:docMk/>
          <pc:sldMk cId="0" sldId="266"/>
        </pc:sldMkLst>
        <pc:spChg chg="add del">
          <ac:chgData name="Priscila Stfany da Silva Sales - PrestServ" userId="def88074-5832-4539-8ba2-ccc423b5ce32" providerId="ADAL" clId="{B0933602-B863-47C1-A088-FB5902AF6AC1}" dt="2024-09-27T19:32:07.096" v="3038" actId="478"/>
          <ac:spMkLst>
            <pc:docMk/>
            <pc:sldMk cId="0" sldId="266"/>
            <ac:spMk id="2" creationId="{9101696B-8A8A-1157-12B3-4EFE123A2422}"/>
          </ac:spMkLst>
        </pc:spChg>
        <pc:spChg chg="mod">
          <ac:chgData name="Priscila Stfany da Silva Sales - PrestServ" userId="def88074-5832-4539-8ba2-ccc423b5ce32" providerId="ADAL" clId="{B0933602-B863-47C1-A088-FB5902AF6AC1}" dt="2024-09-27T19:27:30.028" v="3036" actId="20577"/>
          <ac:spMkLst>
            <pc:docMk/>
            <pc:sldMk cId="0" sldId="266"/>
            <ac:spMk id="4" creationId="{710889E7-5392-7F65-553A-405C53540063}"/>
          </ac:spMkLst>
        </pc:spChg>
        <pc:spChg chg="add del mod">
          <ac:chgData name="Priscila Stfany da Silva Sales - PrestServ" userId="def88074-5832-4539-8ba2-ccc423b5ce32" providerId="ADAL" clId="{B0933602-B863-47C1-A088-FB5902AF6AC1}" dt="2024-09-27T20:01:32.150" v="3351" actId="478"/>
          <ac:spMkLst>
            <pc:docMk/>
            <pc:sldMk cId="0" sldId="266"/>
            <ac:spMk id="5" creationId="{B7B7462A-1DDF-99EF-52A2-401C1D24080C}"/>
          </ac:spMkLst>
        </pc:spChg>
        <pc:spChg chg="add mod">
          <ac:chgData name="Priscila Stfany da Silva Sales - PrestServ" userId="def88074-5832-4539-8ba2-ccc423b5ce32" providerId="ADAL" clId="{B0933602-B863-47C1-A088-FB5902AF6AC1}" dt="2024-09-27T20:05:15.605" v="3413" actId="14100"/>
          <ac:spMkLst>
            <pc:docMk/>
            <pc:sldMk cId="0" sldId="266"/>
            <ac:spMk id="9" creationId="{2E43075A-9D44-EDDE-0248-3DC3377C7A9F}"/>
          </ac:spMkLst>
        </pc:spChg>
        <pc:spChg chg="mod">
          <ac:chgData name="Priscila Stfany da Silva Sales - PrestServ" userId="def88074-5832-4539-8ba2-ccc423b5ce32" providerId="ADAL" clId="{B0933602-B863-47C1-A088-FB5902AF6AC1}" dt="2024-09-27T20:05:40.026" v="3414" actId="114"/>
          <ac:spMkLst>
            <pc:docMk/>
            <pc:sldMk cId="0" sldId="266"/>
            <ac:spMk id="9219" creationId="{F4811F46-629D-E2A1-5849-682B76C37DDC}"/>
          </ac:spMkLst>
        </pc:spChg>
        <pc:picChg chg="add mod modCrop">
          <ac:chgData name="Priscila Stfany da Silva Sales - PrestServ" userId="def88074-5832-4539-8ba2-ccc423b5ce32" providerId="ADAL" clId="{B0933602-B863-47C1-A088-FB5902AF6AC1}" dt="2024-09-27T20:06:17.661" v="3425" actId="14100"/>
          <ac:picMkLst>
            <pc:docMk/>
            <pc:sldMk cId="0" sldId="266"/>
            <ac:picMk id="7" creationId="{F2D9F05B-8F54-B59D-EF29-3B0EE4D6BC87}"/>
          </ac:picMkLst>
        </pc:picChg>
      </pc:sldChg>
      <pc:sldChg chg="modSp mod">
        <pc:chgData name="Priscila Stfany da Silva Sales - PrestServ" userId="def88074-5832-4539-8ba2-ccc423b5ce32" providerId="ADAL" clId="{B0933602-B863-47C1-A088-FB5902AF6AC1}" dt="2024-09-26T22:44:28.372" v="1042" actId="114"/>
        <pc:sldMkLst>
          <pc:docMk/>
          <pc:sldMk cId="1242594031" sldId="267"/>
        </pc:sldMkLst>
        <pc:spChg chg="mod">
          <ac:chgData name="Priscila Stfany da Silva Sales - PrestServ" userId="def88074-5832-4539-8ba2-ccc423b5ce32" providerId="ADAL" clId="{B0933602-B863-47C1-A088-FB5902AF6AC1}" dt="2024-09-26T22:44:28.372" v="1042" actId="114"/>
          <ac:spMkLst>
            <pc:docMk/>
            <pc:sldMk cId="1242594031" sldId="267"/>
            <ac:spMk id="3" creationId="{91651C37-27C5-FB62-F738-B0AD79B7F075}"/>
          </ac:spMkLst>
        </pc:spChg>
      </pc:sldChg>
      <pc:sldChg chg="addSp delSp modSp del mod">
        <pc:chgData name="Priscila Stfany da Silva Sales - PrestServ" userId="def88074-5832-4539-8ba2-ccc423b5ce32" providerId="ADAL" clId="{B0933602-B863-47C1-A088-FB5902AF6AC1}" dt="2024-09-26T12:16:09.224" v="621" actId="47"/>
        <pc:sldMkLst>
          <pc:docMk/>
          <pc:sldMk cId="3782106334" sldId="268"/>
        </pc:sldMkLst>
        <pc:spChg chg="mod">
          <ac:chgData name="Priscila Stfany da Silva Sales - PrestServ" userId="def88074-5832-4539-8ba2-ccc423b5ce32" providerId="ADAL" clId="{B0933602-B863-47C1-A088-FB5902AF6AC1}" dt="2024-09-26T02:47:14.168" v="328" actId="20577"/>
          <ac:spMkLst>
            <pc:docMk/>
            <pc:sldMk cId="3782106334" sldId="268"/>
            <ac:spMk id="3" creationId="{7BD3AD57-39F8-BB58-AE8E-15BB38FFA7AB}"/>
          </ac:spMkLst>
        </pc:spChg>
        <pc:spChg chg="add mod">
          <ac:chgData name="Priscila Stfany da Silva Sales - PrestServ" userId="def88074-5832-4539-8ba2-ccc423b5ce32" providerId="ADAL" clId="{B0933602-B863-47C1-A088-FB5902AF6AC1}" dt="2024-09-26T02:58:16.017" v="597" actId="255"/>
          <ac:spMkLst>
            <pc:docMk/>
            <pc:sldMk cId="3782106334" sldId="268"/>
            <ac:spMk id="4" creationId="{BAF0258C-A2CB-C7F9-6401-DBAC35AB331A}"/>
          </ac:spMkLst>
        </pc:spChg>
        <pc:spChg chg="del">
          <ac:chgData name="Priscila Stfany da Silva Sales - PrestServ" userId="def88074-5832-4539-8ba2-ccc423b5ce32" providerId="ADAL" clId="{B0933602-B863-47C1-A088-FB5902AF6AC1}" dt="2024-09-26T02:47:24.094" v="330" actId="478"/>
          <ac:spMkLst>
            <pc:docMk/>
            <pc:sldMk cId="3782106334" sldId="268"/>
            <ac:spMk id="7" creationId="{2DCD0BE3-A064-54BC-D3B0-4342149AF53E}"/>
          </ac:spMkLst>
        </pc:spChg>
        <pc:picChg chg="del">
          <ac:chgData name="Priscila Stfany da Silva Sales - PrestServ" userId="def88074-5832-4539-8ba2-ccc423b5ce32" providerId="ADAL" clId="{B0933602-B863-47C1-A088-FB5902AF6AC1}" dt="2024-09-26T02:47:24.948" v="331" actId="478"/>
          <ac:picMkLst>
            <pc:docMk/>
            <pc:sldMk cId="3782106334" sldId="268"/>
            <ac:picMk id="6" creationId="{2380529B-28D4-04DE-6115-CBD0EFA2ECAA}"/>
          </ac:picMkLst>
        </pc:picChg>
      </pc:sldChg>
      <pc:sldChg chg="add del mod modShow">
        <pc:chgData name="Priscila Stfany da Silva Sales - PrestServ" userId="def88074-5832-4539-8ba2-ccc423b5ce32" providerId="ADAL" clId="{B0933602-B863-47C1-A088-FB5902AF6AC1}" dt="2024-09-27T00:28:34.529" v="2504" actId="47"/>
        <pc:sldMkLst>
          <pc:docMk/>
          <pc:sldMk cId="3736667811" sldId="269"/>
        </pc:sldMkLst>
      </pc:sldChg>
      <pc:sldChg chg="add del mod modShow">
        <pc:chgData name="Priscila Stfany da Silva Sales - PrestServ" userId="def88074-5832-4539-8ba2-ccc423b5ce32" providerId="ADAL" clId="{B0933602-B863-47C1-A088-FB5902AF6AC1}" dt="2024-09-27T00:28:36.093" v="2505" actId="47"/>
        <pc:sldMkLst>
          <pc:docMk/>
          <pc:sldMk cId="413839484" sldId="270"/>
        </pc:sldMkLst>
      </pc:sldChg>
      <pc:sldChg chg="add del mod modShow">
        <pc:chgData name="Priscila Stfany da Silva Sales - PrestServ" userId="def88074-5832-4539-8ba2-ccc423b5ce32" providerId="ADAL" clId="{B0933602-B863-47C1-A088-FB5902AF6AC1}" dt="2024-09-27T00:28:33.632" v="2503" actId="47"/>
        <pc:sldMkLst>
          <pc:docMk/>
          <pc:sldMk cId="3989954388" sldId="271"/>
        </pc:sldMkLst>
      </pc:sldChg>
      <pc:sldChg chg="addSp delSp modSp add mod">
        <pc:chgData name="Priscila Stfany da Silva Sales - PrestServ" userId="def88074-5832-4539-8ba2-ccc423b5ce32" providerId="ADAL" clId="{B0933602-B863-47C1-A088-FB5902AF6AC1}" dt="2024-09-27T19:39:34.194" v="3181" actId="1076"/>
        <pc:sldMkLst>
          <pc:docMk/>
          <pc:sldMk cId="3507350872" sldId="272"/>
        </pc:sldMkLst>
        <pc:spChg chg="mod">
          <ac:chgData name="Priscila Stfany da Silva Sales - PrestServ" userId="def88074-5832-4539-8ba2-ccc423b5ce32" providerId="ADAL" clId="{B0933602-B863-47C1-A088-FB5902AF6AC1}" dt="2024-09-26T22:42:27.073" v="949" actId="20577"/>
          <ac:spMkLst>
            <pc:docMk/>
            <pc:sldMk cId="3507350872" sldId="272"/>
            <ac:spMk id="3" creationId="{7BD3AD57-39F8-BB58-AE8E-15BB38FFA7AB}"/>
          </ac:spMkLst>
        </pc:spChg>
        <pc:spChg chg="add mod">
          <ac:chgData name="Priscila Stfany da Silva Sales - PrestServ" userId="def88074-5832-4539-8ba2-ccc423b5ce32" providerId="ADAL" clId="{B0933602-B863-47C1-A088-FB5902AF6AC1}" dt="2024-09-27T19:39:22.960" v="3179" actId="1076"/>
          <ac:spMkLst>
            <pc:docMk/>
            <pc:sldMk cId="3507350872" sldId="272"/>
            <ac:spMk id="4" creationId="{CB09ADC7-E402-121A-A081-80A5C89F3A2C}"/>
          </ac:spMkLst>
        </pc:spChg>
        <pc:spChg chg="add mod">
          <ac:chgData name="Priscila Stfany da Silva Sales - PrestServ" userId="def88074-5832-4539-8ba2-ccc423b5ce32" providerId="ADAL" clId="{B0933602-B863-47C1-A088-FB5902AF6AC1}" dt="2024-09-27T19:39:16.856" v="3177" actId="2710"/>
          <ac:spMkLst>
            <pc:docMk/>
            <pc:sldMk cId="3507350872" sldId="272"/>
            <ac:spMk id="5" creationId="{499F5115-98DC-B74E-F74E-45FA83B5C0C2}"/>
          </ac:spMkLst>
        </pc:spChg>
        <pc:spChg chg="add del mod">
          <ac:chgData name="Priscila Stfany da Silva Sales - PrestServ" userId="def88074-5832-4539-8ba2-ccc423b5ce32" providerId="ADAL" clId="{B0933602-B863-47C1-A088-FB5902AF6AC1}" dt="2024-09-26T22:36:23" v="867" actId="478"/>
          <ac:spMkLst>
            <pc:docMk/>
            <pc:sldMk cId="3507350872" sldId="272"/>
            <ac:spMk id="6" creationId="{32404853-7B94-ECDF-0A8A-F5D4384EBD3B}"/>
          </ac:spMkLst>
        </pc:spChg>
        <pc:spChg chg="add mod">
          <ac:chgData name="Priscila Stfany da Silva Sales - PrestServ" userId="def88074-5832-4539-8ba2-ccc423b5ce32" providerId="ADAL" clId="{B0933602-B863-47C1-A088-FB5902AF6AC1}" dt="2024-09-27T19:39:34.194" v="3181" actId="1076"/>
          <ac:spMkLst>
            <pc:docMk/>
            <pc:sldMk cId="3507350872" sldId="272"/>
            <ac:spMk id="6" creationId="{C166967B-9B50-8F96-19B2-571CD89117D4}"/>
          </ac:spMkLst>
        </pc:spChg>
        <pc:spChg chg="add del mod">
          <ac:chgData name="Priscila Stfany da Silva Sales - PrestServ" userId="def88074-5832-4539-8ba2-ccc423b5ce32" providerId="ADAL" clId="{B0933602-B863-47C1-A088-FB5902AF6AC1}" dt="2024-09-27T01:09:46.260" v="2958" actId="478"/>
          <ac:spMkLst>
            <pc:docMk/>
            <pc:sldMk cId="3507350872" sldId="272"/>
            <ac:spMk id="7" creationId="{BB794972-4EF1-7414-1C6B-C11ABEA655C7}"/>
          </ac:spMkLst>
        </pc:spChg>
        <pc:spChg chg="add del mod">
          <ac:chgData name="Priscila Stfany da Silva Sales - PrestServ" userId="def88074-5832-4539-8ba2-ccc423b5ce32" providerId="ADAL" clId="{B0933602-B863-47C1-A088-FB5902AF6AC1}" dt="2024-09-27T01:17:37.287" v="2994" actId="478"/>
          <ac:spMkLst>
            <pc:docMk/>
            <pc:sldMk cId="3507350872" sldId="272"/>
            <ac:spMk id="9" creationId="{9A31ECB9-9464-EB51-70D4-B2D6C2E92696}"/>
          </ac:spMkLst>
        </pc:spChg>
        <pc:spChg chg="add del mod">
          <ac:chgData name="Priscila Stfany da Silva Sales - PrestServ" userId="def88074-5832-4539-8ba2-ccc423b5ce32" providerId="ADAL" clId="{B0933602-B863-47C1-A088-FB5902AF6AC1}" dt="2024-09-27T19:37:32.291" v="3171" actId="478"/>
          <ac:spMkLst>
            <pc:docMk/>
            <pc:sldMk cId="3507350872" sldId="272"/>
            <ac:spMk id="11" creationId="{085DD710-598D-701A-4FA9-4723D141E17C}"/>
          </ac:spMkLst>
        </pc:spChg>
        <pc:picChg chg="add del mod">
          <ac:chgData name="Priscila Stfany da Silva Sales - PrestServ" userId="def88074-5832-4539-8ba2-ccc423b5ce32" providerId="ADAL" clId="{B0933602-B863-47C1-A088-FB5902AF6AC1}" dt="2024-09-27T01:09:44.631" v="2957" actId="478"/>
          <ac:picMkLst>
            <pc:docMk/>
            <pc:sldMk cId="3507350872" sldId="272"/>
            <ac:picMk id="2050" creationId="{E27967B4-EE65-D5A6-6872-1D4FC90AEE7F}"/>
          </ac:picMkLst>
        </pc:picChg>
      </pc:sldChg>
      <pc:sldChg chg="delSp modSp add del mod">
        <pc:chgData name="Priscila Stfany da Silva Sales - PrestServ" userId="def88074-5832-4539-8ba2-ccc423b5ce32" providerId="ADAL" clId="{B0933602-B863-47C1-A088-FB5902AF6AC1}" dt="2024-09-26T02:50:11.024" v="512" actId="47"/>
        <pc:sldMkLst>
          <pc:docMk/>
          <pc:sldMk cId="2321545973" sldId="273"/>
        </pc:sldMkLst>
        <pc:spChg chg="del mod">
          <ac:chgData name="Priscila Stfany da Silva Sales - PrestServ" userId="def88074-5832-4539-8ba2-ccc423b5ce32" providerId="ADAL" clId="{B0933602-B863-47C1-A088-FB5902AF6AC1}" dt="2024-09-26T02:50:02.646" v="510" actId="478"/>
          <ac:spMkLst>
            <pc:docMk/>
            <pc:sldMk cId="2321545973" sldId="273"/>
            <ac:spMk id="3" creationId="{7BD3AD57-39F8-BB58-AE8E-15BB38FFA7AB}"/>
          </ac:spMkLst>
        </pc:spChg>
      </pc:sldChg>
      <pc:sldChg chg="addSp delSp modSp add mod">
        <pc:chgData name="Priscila Stfany da Silva Sales - PrestServ" userId="def88074-5832-4539-8ba2-ccc423b5ce32" providerId="ADAL" clId="{B0933602-B863-47C1-A088-FB5902AF6AC1}" dt="2024-09-27T19:44:25.409" v="3203" actId="14100"/>
        <pc:sldMkLst>
          <pc:docMk/>
          <pc:sldMk cId="463725332" sldId="274"/>
        </pc:sldMkLst>
        <pc:spChg chg="del mod">
          <ac:chgData name="Priscila Stfany da Silva Sales - PrestServ" userId="def88074-5832-4539-8ba2-ccc423b5ce32" providerId="ADAL" clId="{B0933602-B863-47C1-A088-FB5902AF6AC1}" dt="2024-09-26T02:50:18.703" v="513" actId="478"/>
          <ac:spMkLst>
            <pc:docMk/>
            <pc:sldMk cId="463725332" sldId="274"/>
            <ac:spMk id="3" creationId="{7BD3AD57-39F8-BB58-AE8E-15BB38FFA7AB}"/>
          </ac:spMkLst>
        </pc:spChg>
        <pc:spChg chg="add mod">
          <ac:chgData name="Priscila Stfany da Silva Sales - PrestServ" userId="def88074-5832-4539-8ba2-ccc423b5ce32" providerId="ADAL" clId="{B0933602-B863-47C1-A088-FB5902AF6AC1}" dt="2024-09-26T23:50:47.327" v="1866" actId="14100"/>
          <ac:spMkLst>
            <pc:docMk/>
            <pc:sldMk cId="463725332" sldId="274"/>
            <ac:spMk id="4" creationId="{E2B92B05-B4D4-4DA6-B2B1-C7ADDB05932E}"/>
          </ac:spMkLst>
        </pc:spChg>
        <pc:spChg chg="add mod">
          <ac:chgData name="Priscila Stfany da Silva Sales - PrestServ" userId="def88074-5832-4539-8ba2-ccc423b5ce32" providerId="ADAL" clId="{B0933602-B863-47C1-A088-FB5902AF6AC1}" dt="2024-09-27T19:44:25.409" v="3203" actId="14100"/>
          <ac:spMkLst>
            <pc:docMk/>
            <pc:sldMk cId="463725332" sldId="274"/>
            <ac:spMk id="5" creationId="{D1941221-0C65-03D6-4206-36EBED748EFC}"/>
          </ac:spMkLst>
        </pc:spChg>
        <pc:spChg chg="add del mod">
          <ac:chgData name="Priscila Stfany da Silva Sales - PrestServ" userId="def88074-5832-4539-8ba2-ccc423b5ce32" providerId="ADAL" clId="{B0933602-B863-47C1-A088-FB5902AF6AC1}" dt="2024-09-26T23:44:43.807" v="1820"/>
          <ac:spMkLst>
            <pc:docMk/>
            <pc:sldMk cId="463725332" sldId="274"/>
            <ac:spMk id="6" creationId="{4EC03C34-F032-F622-40AB-BCE0C31B848D}"/>
          </ac:spMkLst>
        </pc:spChg>
      </pc:sldChg>
      <pc:sldChg chg="addSp delSp modSp add mod">
        <pc:chgData name="Priscila Stfany da Silva Sales - PrestServ" userId="def88074-5832-4539-8ba2-ccc423b5ce32" providerId="ADAL" clId="{B0933602-B863-47C1-A088-FB5902AF6AC1}" dt="2024-09-27T01:20:18.567" v="3010" actId="1076"/>
        <pc:sldMkLst>
          <pc:docMk/>
          <pc:sldMk cId="3355346180" sldId="275"/>
        </pc:sldMkLst>
        <pc:spChg chg="del mod">
          <ac:chgData name="Priscila Stfany da Silva Sales - PrestServ" userId="def88074-5832-4539-8ba2-ccc423b5ce32" providerId="ADAL" clId="{B0933602-B863-47C1-A088-FB5902AF6AC1}" dt="2024-09-26T02:50:25.158" v="515" actId="478"/>
          <ac:spMkLst>
            <pc:docMk/>
            <pc:sldMk cId="3355346180" sldId="275"/>
            <ac:spMk id="3" creationId="{7BD3AD57-39F8-BB58-AE8E-15BB38FFA7AB}"/>
          </ac:spMkLst>
        </pc:spChg>
        <pc:spChg chg="add mod">
          <ac:chgData name="Priscila Stfany da Silva Sales - PrestServ" userId="def88074-5832-4539-8ba2-ccc423b5ce32" providerId="ADAL" clId="{B0933602-B863-47C1-A088-FB5902AF6AC1}" dt="2024-09-26T23:50:54.741" v="1871" actId="14100"/>
          <ac:spMkLst>
            <pc:docMk/>
            <pc:sldMk cId="3355346180" sldId="275"/>
            <ac:spMk id="4" creationId="{41FA8151-C924-9C40-0B2A-E3B23CAF3E53}"/>
          </ac:spMkLst>
        </pc:spChg>
        <pc:spChg chg="add del mod">
          <ac:chgData name="Priscila Stfany da Silva Sales - PrestServ" userId="def88074-5832-4539-8ba2-ccc423b5ce32" providerId="ADAL" clId="{B0933602-B863-47C1-A088-FB5902AF6AC1}" dt="2024-09-27T00:06:21.227" v="2323" actId="478"/>
          <ac:spMkLst>
            <pc:docMk/>
            <pc:sldMk cId="3355346180" sldId="275"/>
            <ac:spMk id="5" creationId="{56C1E2A1-ABEF-2DFC-EAA5-B9B4BB527C4A}"/>
          </ac:spMkLst>
        </pc:spChg>
        <pc:spChg chg="add mod">
          <ac:chgData name="Priscila Stfany da Silva Sales - PrestServ" userId="def88074-5832-4539-8ba2-ccc423b5ce32" providerId="ADAL" clId="{B0933602-B863-47C1-A088-FB5902AF6AC1}" dt="2024-09-27T00:09:38.369" v="2357" actId="1076"/>
          <ac:spMkLst>
            <pc:docMk/>
            <pc:sldMk cId="3355346180" sldId="275"/>
            <ac:spMk id="6" creationId="{5F8D2957-DD4B-C1C9-C3DC-C4560288DF6B}"/>
          </ac:spMkLst>
        </pc:spChg>
        <pc:spChg chg="add del">
          <ac:chgData name="Priscila Stfany da Silva Sales - PrestServ" userId="def88074-5832-4539-8ba2-ccc423b5ce32" providerId="ADAL" clId="{B0933602-B863-47C1-A088-FB5902AF6AC1}" dt="2024-09-26T23:53:25.287" v="1998" actId="22"/>
          <ac:spMkLst>
            <pc:docMk/>
            <pc:sldMk cId="3355346180" sldId="275"/>
            <ac:spMk id="8" creationId="{C33AFC97-1E61-28EB-8BFC-876A65BEE590}"/>
          </ac:spMkLst>
        </pc:spChg>
        <pc:spChg chg="add mod">
          <ac:chgData name="Priscila Stfany da Silva Sales - PrestServ" userId="def88074-5832-4539-8ba2-ccc423b5ce32" providerId="ADAL" clId="{B0933602-B863-47C1-A088-FB5902AF6AC1}" dt="2024-09-27T01:20:18.567" v="3010" actId="1076"/>
          <ac:spMkLst>
            <pc:docMk/>
            <pc:sldMk cId="3355346180" sldId="275"/>
            <ac:spMk id="10" creationId="{FC86CBB9-FAA0-ED52-2B72-0716BF595F1F}"/>
          </ac:spMkLst>
        </pc:spChg>
        <pc:spChg chg="add del mod">
          <ac:chgData name="Priscila Stfany da Silva Sales - PrestServ" userId="def88074-5832-4539-8ba2-ccc423b5ce32" providerId="ADAL" clId="{B0933602-B863-47C1-A088-FB5902AF6AC1}" dt="2024-09-27T00:25:41.180" v="2468"/>
          <ac:spMkLst>
            <pc:docMk/>
            <pc:sldMk cId="3355346180" sldId="275"/>
            <ac:spMk id="11" creationId="{61F63CC9-05F9-C7CF-CBE5-16E78DD35301}"/>
          </ac:spMkLst>
        </pc:spChg>
        <pc:spChg chg="add del">
          <ac:chgData name="Priscila Stfany da Silva Sales - PrestServ" userId="def88074-5832-4539-8ba2-ccc423b5ce32" providerId="ADAL" clId="{B0933602-B863-47C1-A088-FB5902AF6AC1}" dt="2024-09-27T00:07:49.666" v="2335" actId="22"/>
          <ac:spMkLst>
            <pc:docMk/>
            <pc:sldMk cId="3355346180" sldId="275"/>
            <ac:spMk id="14" creationId="{D8B7B5FE-0320-4624-5FBA-04E7634367FF}"/>
          </ac:spMkLst>
        </pc:spChg>
        <pc:spChg chg="add mod">
          <ac:chgData name="Priscila Stfany da Silva Sales - PrestServ" userId="def88074-5832-4539-8ba2-ccc423b5ce32" providerId="ADAL" clId="{B0933602-B863-47C1-A088-FB5902AF6AC1}" dt="2024-09-27T00:27:08.902" v="2492" actId="1076"/>
          <ac:spMkLst>
            <pc:docMk/>
            <pc:sldMk cId="3355346180" sldId="275"/>
            <ac:spMk id="16" creationId="{A0D933EB-8362-3700-37A4-526EDA02BA53}"/>
          </ac:spMkLst>
        </pc:spChg>
        <pc:spChg chg="add del">
          <ac:chgData name="Priscila Stfany da Silva Sales - PrestServ" userId="def88074-5832-4539-8ba2-ccc423b5ce32" providerId="ADAL" clId="{B0933602-B863-47C1-A088-FB5902AF6AC1}" dt="2024-09-27T00:26:18.757" v="2479" actId="22"/>
          <ac:spMkLst>
            <pc:docMk/>
            <pc:sldMk cId="3355346180" sldId="275"/>
            <ac:spMk id="18" creationId="{A108491B-06E5-D815-E668-821A9489B754}"/>
          </ac:spMkLst>
        </pc:spChg>
        <pc:spChg chg="add mod">
          <ac:chgData name="Priscila Stfany da Silva Sales - PrestServ" userId="def88074-5832-4539-8ba2-ccc423b5ce32" providerId="ADAL" clId="{B0933602-B863-47C1-A088-FB5902AF6AC1}" dt="2024-09-27T00:27:02.526" v="2491" actId="1076"/>
          <ac:spMkLst>
            <pc:docMk/>
            <pc:sldMk cId="3355346180" sldId="275"/>
            <ac:spMk id="20" creationId="{4FE19781-EAF6-08E0-E556-0839410BEF70}"/>
          </ac:spMkLst>
        </pc:spChg>
        <pc:graphicFrameChg chg="add mod modGraphic">
          <ac:chgData name="Priscila Stfany da Silva Sales - PrestServ" userId="def88074-5832-4539-8ba2-ccc423b5ce32" providerId="ADAL" clId="{B0933602-B863-47C1-A088-FB5902AF6AC1}" dt="2024-09-27T00:26:58.662" v="2490" actId="1076"/>
          <ac:graphicFrameMkLst>
            <pc:docMk/>
            <pc:sldMk cId="3355346180" sldId="275"/>
            <ac:graphicFrameMk id="12" creationId="{32C42425-AE13-E38D-7E0D-631B59F5E511}"/>
          </ac:graphicFrameMkLst>
        </pc:graphicFrameChg>
        <pc:picChg chg="add del mod">
          <ac:chgData name="Priscila Stfany da Silva Sales - PrestServ" userId="def88074-5832-4539-8ba2-ccc423b5ce32" providerId="ADAL" clId="{B0933602-B863-47C1-A088-FB5902AF6AC1}" dt="2024-09-27T00:06:19.419" v="2322" actId="478"/>
          <ac:picMkLst>
            <pc:docMk/>
            <pc:sldMk cId="3355346180" sldId="275"/>
            <ac:picMk id="1026" creationId="{1AC380B5-CAE3-1212-1275-8B070BAB39D9}"/>
          </ac:picMkLst>
        </pc:picChg>
      </pc:sldChg>
      <pc:sldChg chg="addSp modSp add mod">
        <pc:chgData name="Priscila Stfany da Silva Sales - PrestServ" userId="def88074-5832-4539-8ba2-ccc423b5ce32" providerId="ADAL" clId="{B0933602-B863-47C1-A088-FB5902AF6AC1}" dt="2024-09-27T00:59:32.497" v="2784" actId="1076"/>
        <pc:sldMkLst>
          <pc:docMk/>
          <pc:sldMk cId="664700626" sldId="276"/>
        </pc:sldMkLst>
        <pc:spChg chg="mod">
          <ac:chgData name="Priscila Stfany da Silva Sales - PrestServ" userId="def88074-5832-4539-8ba2-ccc423b5ce32" providerId="ADAL" clId="{B0933602-B863-47C1-A088-FB5902AF6AC1}" dt="2024-09-26T23:51:11.484" v="1882" actId="1076"/>
          <ac:spMkLst>
            <pc:docMk/>
            <pc:sldMk cId="664700626" sldId="276"/>
            <ac:spMk id="3" creationId="{7BD3AD57-39F8-BB58-AE8E-15BB38FFA7AB}"/>
          </ac:spMkLst>
        </pc:spChg>
        <pc:spChg chg="add mod">
          <ac:chgData name="Priscila Stfany da Silva Sales - PrestServ" userId="def88074-5832-4539-8ba2-ccc423b5ce32" providerId="ADAL" clId="{B0933602-B863-47C1-A088-FB5902AF6AC1}" dt="2024-09-27T00:58:27.914" v="2770" actId="1076"/>
          <ac:spMkLst>
            <pc:docMk/>
            <pc:sldMk cId="664700626" sldId="276"/>
            <ac:spMk id="6" creationId="{2C4B8630-004E-10BD-217B-026E049F5257}"/>
          </ac:spMkLst>
        </pc:spChg>
        <pc:spChg chg="add mod">
          <ac:chgData name="Priscila Stfany da Silva Sales - PrestServ" userId="def88074-5832-4539-8ba2-ccc423b5ce32" providerId="ADAL" clId="{B0933602-B863-47C1-A088-FB5902AF6AC1}" dt="2024-09-27T00:59:32.497" v="2784" actId="1076"/>
          <ac:spMkLst>
            <pc:docMk/>
            <pc:sldMk cId="664700626" sldId="276"/>
            <ac:spMk id="8" creationId="{7ED85D00-3CF2-1774-F7F7-080212AABD1F}"/>
          </ac:spMkLst>
        </pc:spChg>
        <pc:picChg chg="add mod ord modCrop">
          <ac:chgData name="Priscila Stfany da Silva Sales - PrestServ" userId="def88074-5832-4539-8ba2-ccc423b5ce32" providerId="ADAL" clId="{B0933602-B863-47C1-A088-FB5902AF6AC1}" dt="2024-09-27T00:59:21.481" v="2782" actId="14100"/>
          <ac:picMkLst>
            <pc:docMk/>
            <pc:sldMk cId="664700626" sldId="276"/>
            <ac:picMk id="4" creationId="{96092A13-0EDC-642F-EE9A-C8186AA12473}"/>
          </ac:picMkLst>
        </pc:picChg>
      </pc:sldChg>
      <pc:sldChg chg="addSp modSp add mod">
        <pc:chgData name="Priscila Stfany da Silva Sales - PrestServ" userId="def88074-5832-4539-8ba2-ccc423b5ce32" providerId="ADAL" clId="{B0933602-B863-47C1-A088-FB5902AF6AC1}" dt="2024-09-27T01:03:49.245" v="2801" actId="14100"/>
        <pc:sldMkLst>
          <pc:docMk/>
          <pc:sldMk cId="1206669079" sldId="277"/>
        </pc:sldMkLst>
        <pc:spChg chg="mod">
          <ac:chgData name="Priscila Stfany da Silva Sales - PrestServ" userId="def88074-5832-4539-8ba2-ccc423b5ce32" providerId="ADAL" clId="{B0933602-B863-47C1-A088-FB5902AF6AC1}" dt="2024-09-26T23:51:20.925" v="1887" actId="14100"/>
          <ac:spMkLst>
            <pc:docMk/>
            <pc:sldMk cId="1206669079" sldId="277"/>
            <ac:spMk id="3" creationId="{7BD3AD57-39F8-BB58-AE8E-15BB38FFA7AB}"/>
          </ac:spMkLst>
        </pc:spChg>
        <pc:spChg chg="add mod">
          <ac:chgData name="Priscila Stfany da Silva Sales - PrestServ" userId="def88074-5832-4539-8ba2-ccc423b5ce32" providerId="ADAL" clId="{B0933602-B863-47C1-A088-FB5902AF6AC1}" dt="2024-09-27T01:03:49.245" v="2801" actId="14100"/>
          <ac:spMkLst>
            <pc:docMk/>
            <pc:sldMk cId="1206669079" sldId="277"/>
            <ac:spMk id="5" creationId="{C9048860-3B16-F294-E900-B8C1BF9D732F}"/>
          </ac:spMkLst>
        </pc:spChg>
      </pc:sldChg>
      <pc:sldChg chg="addSp delSp modSp add mod">
        <pc:chgData name="Priscila Stfany da Silva Sales - PrestServ" userId="def88074-5832-4539-8ba2-ccc423b5ce32" providerId="ADAL" clId="{B0933602-B863-47C1-A088-FB5902AF6AC1}" dt="2024-09-27T19:42:10.129" v="3191" actId="478"/>
        <pc:sldMkLst>
          <pc:docMk/>
          <pc:sldMk cId="3523766225" sldId="278"/>
        </pc:sldMkLst>
        <pc:spChg chg="mod">
          <ac:chgData name="Priscila Stfany da Silva Sales - PrestServ" userId="def88074-5832-4539-8ba2-ccc423b5ce32" providerId="ADAL" clId="{B0933602-B863-47C1-A088-FB5902AF6AC1}" dt="2024-09-26T22:42:37.896" v="956" actId="14100"/>
          <ac:spMkLst>
            <pc:docMk/>
            <pc:sldMk cId="3523766225" sldId="278"/>
            <ac:spMk id="3" creationId="{7BD3AD57-39F8-BB58-AE8E-15BB38FFA7AB}"/>
          </ac:spMkLst>
        </pc:spChg>
        <pc:spChg chg="add del mod">
          <ac:chgData name="Priscila Stfany da Silva Sales - PrestServ" userId="def88074-5832-4539-8ba2-ccc423b5ce32" providerId="ADAL" clId="{B0933602-B863-47C1-A088-FB5902AF6AC1}" dt="2024-09-27T19:42:10.129" v="3191" actId="478"/>
          <ac:spMkLst>
            <pc:docMk/>
            <pc:sldMk cId="3523766225" sldId="278"/>
            <ac:spMk id="4" creationId="{A3129764-717A-1AA8-9737-54E9A77CA55D}"/>
          </ac:spMkLst>
        </pc:spChg>
        <pc:spChg chg="add mod">
          <ac:chgData name="Priscila Stfany da Silva Sales - PrestServ" userId="def88074-5832-4539-8ba2-ccc423b5ce32" providerId="ADAL" clId="{B0933602-B863-47C1-A088-FB5902AF6AC1}" dt="2024-09-27T19:42:09.565" v="3190" actId="1076"/>
          <ac:spMkLst>
            <pc:docMk/>
            <pc:sldMk cId="3523766225" sldId="278"/>
            <ac:spMk id="5" creationId="{936B6035-0DCD-8D51-0980-E10433CDC746}"/>
          </ac:spMkLst>
        </pc:spChg>
        <pc:spChg chg="add del mod">
          <ac:chgData name="Priscila Stfany da Silva Sales - PrestServ" userId="def88074-5832-4539-8ba2-ccc423b5ce32" providerId="ADAL" clId="{B0933602-B863-47C1-A088-FB5902AF6AC1}" dt="2024-09-27T01:10:30.867" v="2966" actId="478"/>
          <ac:spMkLst>
            <pc:docMk/>
            <pc:sldMk cId="3523766225" sldId="278"/>
            <ac:spMk id="6" creationId="{9AFC5B1B-40C2-53DA-48ED-DDAF7A3F1EA2}"/>
          </ac:spMkLst>
        </pc:spChg>
        <pc:spChg chg="add del mod">
          <ac:chgData name="Priscila Stfany da Silva Sales - PrestServ" userId="def88074-5832-4539-8ba2-ccc423b5ce32" providerId="ADAL" clId="{B0933602-B863-47C1-A088-FB5902AF6AC1}" dt="2024-09-27T01:10:32.129" v="2967" actId="478"/>
          <ac:spMkLst>
            <pc:docMk/>
            <pc:sldMk cId="3523766225" sldId="278"/>
            <ac:spMk id="7" creationId="{340E8CD7-4C98-A63C-1E8D-4992D40CDDA5}"/>
          </ac:spMkLst>
        </pc:spChg>
        <pc:spChg chg="add mod">
          <ac:chgData name="Priscila Stfany da Silva Sales - PrestServ" userId="def88074-5832-4539-8ba2-ccc423b5ce32" providerId="ADAL" clId="{B0933602-B863-47C1-A088-FB5902AF6AC1}" dt="2024-09-27T19:42:09.565" v="3190" actId="1076"/>
          <ac:spMkLst>
            <pc:docMk/>
            <pc:sldMk cId="3523766225" sldId="278"/>
            <ac:spMk id="8" creationId="{7126E683-22DA-A904-A5B0-D8E4749B978E}"/>
          </ac:spMkLst>
        </pc:spChg>
        <pc:spChg chg="add del mod">
          <ac:chgData name="Priscila Stfany da Silva Sales - PrestServ" userId="def88074-5832-4539-8ba2-ccc423b5ce32" providerId="ADAL" clId="{B0933602-B863-47C1-A088-FB5902AF6AC1}" dt="2024-09-26T22:57:27.767" v="1353" actId="478"/>
          <ac:spMkLst>
            <pc:docMk/>
            <pc:sldMk cId="3523766225" sldId="278"/>
            <ac:spMk id="9" creationId="{FA643D0F-31B9-CC29-4981-F10901354739}"/>
          </ac:spMkLst>
        </pc:spChg>
        <pc:spChg chg="add mod">
          <ac:chgData name="Priscila Stfany da Silva Sales - PrestServ" userId="def88074-5832-4539-8ba2-ccc423b5ce32" providerId="ADAL" clId="{B0933602-B863-47C1-A088-FB5902AF6AC1}" dt="2024-09-27T19:42:09.565" v="3190" actId="1076"/>
          <ac:spMkLst>
            <pc:docMk/>
            <pc:sldMk cId="3523766225" sldId="278"/>
            <ac:spMk id="10" creationId="{AEFD0ADF-11B8-B8C7-26AE-6F10AF1EB30B}"/>
          </ac:spMkLst>
        </pc:spChg>
        <pc:picChg chg="add del mod">
          <ac:chgData name="Priscila Stfany da Silva Sales - PrestServ" userId="def88074-5832-4539-8ba2-ccc423b5ce32" providerId="ADAL" clId="{B0933602-B863-47C1-A088-FB5902AF6AC1}" dt="2024-09-26T23:06:39.484" v="1376" actId="478"/>
          <ac:picMkLst>
            <pc:docMk/>
            <pc:sldMk cId="3523766225" sldId="278"/>
            <ac:picMk id="3074" creationId="{F822CBBE-4241-3957-719F-E9B77ECFFC0E}"/>
          </ac:picMkLst>
        </pc:picChg>
        <pc:picChg chg="add del mod">
          <ac:chgData name="Priscila Stfany da Silva Sales - PrestServ" userId="def88074-5832-4539-8ba2-ccc423b5ce32" providerId="ADAL" clId="{B0933602-B863-47C1-A088-FB5902AF6AC1}" dt="2024-09-26T23:06:38.964" v="1375" actId="478"/>
          <ac:picMkLst>
            <pc:docMk/>
            <pc:sldMk cId="3523766225" sldId="278"/>
            <ac:picMk id="3076" creationId="{6D96ED18-9330-0180-D571-0AEC39E04E42}"/>
          </ac:picMkLst>
        </pc:picChg>
        <pc:picChg chg="add del mod">
          <ac:chgData name="Priscila Stfany da Silva Sales - PrestServ" userId="def88074-5832-4539-8ba2-ccc423b5ce32" providerId="ADAL" clId="{B0933602-B863-47C1-A088-FB5902AF6AC1}" dt="2024-09-27T01:10:30.127" v="2965" actId="478"/>
          <ac:picMkLst>
            <pc:docMk/>
            <pc:sldMk cId="3523766225" sldId="278"/>
            <ac:picMk id="3078" creationId="{4E056A18-D3D4-A78B-E0D4-AAA442A5040E}"/>
          </ac:picMkLst>
        </pc:picChg>
      </pc:sldChg>
      <pc:sldChg chg="new del">
        <pc:chgData name="Priscila Stfany da Silva Sales - PrestServ" userId="def88074-5832-4539-8ba2-ccc423b5ce32" providerId="ADAL" clId="{B0933602-B863-47C1-A088-FB5902AF6AC1}" dt="2024-09-26T16:24:07.943" v="638" actId="47"/>
        <pc:sldMkLst>
          <pc:docMk/>
          <pc:sldMk cId="1645834117" sldId="279"/>
        </pc:sldMkLst>
      </pc:sldChg>
      <pc:sldChg chg="addSp delSp modSp add del mod">
        <pc:chgData name="Priscila Stfany da Silva Sales - PrestServ" userId="def88074-5832-4539-8ba2-ccc423b5ce32" providerId="ADAL" clId="{B0933602-B863-47C1-A088-FB5902AF6AC1}" dt="2024-09-27T19:39:36.263" v="3182" actId="47"/>
        <pc:sldMkLst>
          <pc:docMk/>
          <pc:sldMk cId="2991528394" sldId="280"/>
        </pc:sldMkLst>
        <pc:spChg chg="mod">
          <ac:chgData name="Priscila Stfany da Silva Sales - PrestServ" userId="def88074-5832-4539-8ba2-ccc423b5ce32" providerId="ADAL" clId="{B0933602-B863-47C1-A088-FB5902AF6AC1}" dt="2024-09-26T22:42:30.648" v="952" actId="20577"/>
          <ac:spMkLst>
            <pc:docMk/>
            <pc:sldMk cId="2991528394" sldId="280"/>
            <ac:spMk id="3" creationId="{7BD3AD57-39F8-BB58-AE8E-15BB38FFA7AB}"/>
          </ac:spMkLst>
        </pc:spChg>
        <pc:spChg chg="add del mod">
          <ac:chgData name="Priscila Stfany da Silva Sales - PrestServ" userId="def88074-5832-4539-8ba2-ccc423b5ce32" providerId="ADAL" clId="{B0933602-B863-47C1-A088-FB5902AF6AC1}" dt="2024-09-27T19:36:46.332" v="3157" actId="478"/>
          <ac:spMkLst>
            <pc:docMk/>
            <pc:sldMk cId="2991528394" sldId="280"/>
            <ac:spMk id="4" creationId="{6CF7386F-4071-0191-454D-9C29DC5911C9}"/>
          </ac:spMkLst>
        </pc:spChg>
        <pc:spChg chg="add del mod">
          <ac:chgData name="Priscila Stfany da Silva Sales - PrestServ" userId="def88074-5832-4539-8ba2-ccc423b5ce32" providerId="ADAL" clId="{B0933602-B863-47C1-A088-FB5902AF6AC1}" dt="2024-09-27T19:36:48.567" v="3158" actId="21"/>
          <ac:spMkLst>
            <pc:docMk/>
            <pc:sldMk cId="2991528394" sldId="280"/>
            <ac:spMk id="5" creationId="{C166967B-9B50-8F96-19B2-571CD89117D4}"/>
          </ac:spMkLst>
        </pc:spChg>
      </pc:sldChg>
      <pc:sldChg chg="add del">
        <pc:chgData name="Priscila Stfany da Silva Sales - PrestServ" userId="def88074-5832-4539-8ba2-ccc423b5ce32" providerId="ADAL" clId="{B0933602-B863-47C1-A088-FB5902AF6AC1}" dt="2024-09-26T22:43:16.496" v="960" actId="47"/>
        <pc:sldMkLst>
          <pc:docMk/>
          <pc:sldMk cId="3437360750" sldId="281"/>
        </pc:sldMkLst>
      </pc:sldChg>
      <pc:sldChg chg="addSp delSp modSp add mod">
        <pc:chgData name="Priscila Stfany da Silva Sales - PrestServ" userId="def88074-5832-4539-8ba2-ccc423b5ce32" providerId="ADAL" clId="{B0933602-B863-47C1-A088-FB5902AF6AC1}" dt="2024-09-27T01:01:27.211" v="2787" actId="108"/>
        <pc:sldMkLst>
          <pc:docMk/>
          <pc:sldMk cId="603680276" sldId="282"/>
        </pc:sldMkLst>
        <pc:spChg chg="add mod">
          <ac:chgData name="Priscila Stfany da Silva Sales - PrestServ" userId="def88074-5832-4539-8ba2-ccc423b5ce32" providerId="ADAL" clId="{B0933602-B863-47C1-A088-FB5902AF6AC1}" dt="2024-09-27T01:01:27.211" v="2787" actId="108"/>
          <ac:spMkLst>
            <pc:docMk/>
            <pc:sldMk cId="603680276" sldId="282"/>
            <ac:spMk id="3" creationId="{CD2D8312-059F-926D-9924-D58D3FC65A19}"/>
          </ac:spMkLst>
        </pc:spChg>
        <pc:spChg chg="mod">
          <ac:chgData name="Priscila Stfany da Silva Sales - PrestServ" userId="def88074-5832-4539-8ba2-ccc423b5ce32" providerId="ADAL" clId="{B0933602-B863-47C1-A088-FB5902AF6AC1}" dt="2024-09-26T23:50:58.406" v="1874" actId="20577"/>
          <ac:spMkLst>
            <pc:docMk/>
            <pc:sldMk cId="603680276" sldId="282"/>
            <ac:spMk id="4" creationId="{41FA8151-C924-9C40-0B2A-E3B23CAF3E53}"/>
          </ac:spMkLst>
        </pc:spChg>
        <pc:spChg chg="add del mod">
          <ac:chgData name="Priscila Stfany da Silva Sales - PrestServ" userId="def88074-5832-4539-8ba2-ccc423b5ce32" providerId="ADAL" clId="{B0933602-B863-47C1-A088-FB5902AF6AC1}" dt="2024-09-26T23:54:11.071" v="2009" actId="478"/>
          <ac:spMkLst>
            <pc:docMk/>
            <pc:sldMk cId="603680276" sldId="282"/>
            <ac:spMk id="5" creationId="{7F7E3209-079F-C2D6-0FEA-4C8719EC8C0E}"/>
          </ac:spMkLst>
        </pc:spChg>
        <pc:spChg chg="add mod">
          <ac:chgData name="Priscila Stfany da Silva Sales - PrestServ" userId="def88074-5832-4539-8ba2-ccc423b5ce32" providerId="ADAL" clId="{B0933602-B863-47C1-A088-FB5902AF6AC1}" dt="2024-09-27T00:55:50.905" v="2765" actId="1076"/>
          <ac:spMkLst>
            <pc:docMk/>
            <pc:sldMk cId="603680276" sldId="282"/>
            <ac:spMk id="6" creationId="{A0AD19E0-A487-DBAF-181F-E8F33EC7D680}"/>
          </ac:spMkLst>
        </pc:spChg>
        <pc:spChg chg="add mod">
          <ac:chgData name="Priscila Stfany da Silva Sales - PrestServ" userId="def88074-5832-4539-8ba2-ccc423b5ce32" providerId="ADAL" clId="{B0933602-B863-47C1-A088-FB5902AF6AC1}" dt="2024-09-27T00:54:56.458" v="2741" actId="1076"/>
          <ac:spMkLst>
            <pc:docMk/>
            <pc:sldMk cId="603680276" sldId="282"/>
            <ac:spMk id="11" creationId="{E8E17DC4-788C-59B1-97AC-088789783A11}"/>
          </ac:spMkLst>
        </pc:spChg>
        <pc:spChg chg="add mod">
          <ac:chgData name="Priscila Stfany da Silva Sales - PrestServ" userId="def88074-5832-4539-8ba2-ccc423b5ce32" providerId="ADAL" clId="{B0933602-B863-47C1-A088-FB5902AF6AC1}" dt="2024-09-27T00:54:56.458" v="2741" actId="1076"/>
          <ac:spMkLst>
            <pc:docMk/>
            <pc:sldMk cId="603680276" sldId="282"/>
            <ac:spMk id="12" creationId="{D304A395-7165-E568-06C1-33824E8D3A4A}"/>
          </ac:spMkLst>
        </pc:spChg>
        <pc:graphicFrameChg chg="add mod">
          <ac:chgData name="Priscila Stfany da Silva Sales - PrestServ" userId="def88074-5832-4539-8ba2-ccc423b5ce32" providerId="ADAL" clId="{B0933602-B863-47C1-A088-FB5902AF6AC1}" dt="2024-09-27T00:48:41.388" v="2616"/>
          <ac:graphicFrameMkLst>
            <pc:docMk/>
            <pc:sldMk cId="603680276" sldId="282"/>
            <ac:graphicFrameMk id="7" creationId="{C8E81077-71C2-E445-AA47-EBCB8F25B05A}"/>
          </ac:graphicFrameMkLst>
        </pc:graphicFrameChg>
        <pc:graphicFrameChg chg="add mod">
          <ac:chgData name="Priscila Stfany da Silva Sales - PrestServ" userId="def88074-5832-4539-8ba2-ccc423b5ce32" providerId="ADAL" clId="{B0933602-B863-47C1-A088-FB5902AF6AC1}" dt="2024-09-27T00:48:44.493" v="2617"/>
          <ac:graphicFrameMkLst>
            <pc:docMk/>
            <pc:sldMk cId="603680276" sldId="282"/>
            <ac:graphicFrameMk id="8" creationId="{415F3F3A-0DF3-9BA2-970C-177D3179815E}"/>
          </ac:graphicFrameMkLst>
        </pc:graphicFrameChg>
        <pc:graphicFrameChg chg="add del mod">
          <ac:chgData name="Priscila Stfany da Silva Sales - PrestServ" userId="def88074-5832-4539-8ba2-ccc423b5ce32" providerId="ADAL" clId="{B0933602-B863-47C1-A088-FB5902AF6AC1}" dt="2024-09-27T00:51:10.500" v="2684" actId="478"/>
          <ac:graphicFrameMkLst>
            <pc:docMk/>
            <pc:sldMk cId="603680276" sldId="282"/>
            <ac:graphicFrameMk id="9" creationId="{3EB70473-4188-635D-1077-01A21A6FA2BA}"/>
          </ac:graphicFrameMkLst>
        </pc:graphicFrameChg>
        <pc:picChg chg="del">
          <ac:chgData name="Priscila Stfany da Silva Sales - PrestServ" userId="def88074-5832-4539-8ba2-ccc423b5ce32" providerId="ADAL" clId="{B0933602-B863-47C1-A088-FB5902AF6AC1}" dt="2024-09-26T16:23:47.003" v="637" actId="478"/>
          <ac:picMkLst>
            <pc:docMk/>
            <pc:sldMk cId="603680276" sldId="282"/>
            <ac:picMk id="1026" creationId="{1AC380B5-CAE3-1212-1275-8B070BAB39D9}"/>
          </ac:picMkLst>
        </pc:picChg>
      </pc:sldChg>
      <pc:sldChg chg="delSp modSp add del mod">
        <pc:chgData name="Priscila Stfany da Silva Sales - PrestServ" userId="def88074-5832-4539-8ba2-ccc423b5ce32" providerId="ADAL" clId="{B0933602-B863-47C1-A088-FB5902AF6AC1}" dt="2024-09-27T00:56:07.614" v="2766" actId="47"/>
        <pc:sldMkLst>
          <pc:docMk/>
          <pc:sldMk cId="749988114" sldId="283"/>
        </pc:sldMkLst>
        <pc:spChg chg="mod">
          <ac:chgData name="Priscila Stfany da Silva Sales - PrestServ" userId="def88074-5832-4539-8ba2-ccc423b5ce32" providerId="ADAL" clId="{B0933602-B863-47C1-A088-FB5902AF6AC1}" dt="2024-09-26T23:51:01.797" v="1877" actId="20577"/>
          <ac:spMkLst>
            <pc:docMk/>
            <pc:sldMk cId="749988114" sldId="283"/>
            <ac:spMk id="4" creationId="{41FA8151-C924-9C40-0B2A-E3B23CAF3E53}"/>
          </ac:spMkLst>
        </pc:spChg>
        <pc:picChg chg="del">
          <ac:chgData name="Priscila Stfany da Silva Sales - PrestServ" userId="def88074-5832-4539-8ba2-ccc423b5ce32" providerId="ADAL" clId="{B0933602-B863-47C1-A088-FB5902AF6AC1}" dt="2024-09-26T16:23:44.016" v="636" actId="478"/>
          <ac:picMkLst>
            <pc:docMk/>
            <pc:sldMk cId="749988114" sldId="283"/>
            <ac:picMk id="1026" creationId="{1AC380B5-CAE3-1212-1275-8B070BAB39D9}"/>
          </ac:picMkLst>
        </pc:picChg>
      </pc:sldChg>
      <pc:sldChg chg="addSp delSp modSp add mod">
        <pc:chgData name="Priscila Stfany da Silva Sales - PrestServ" userId="def88074-5832-4539-8ba2-ccc423b5ce32" providerId="ADAL" clId="{B0933602-B863-47C1-A088-FB5902AF6AC1}" dt="2024-09-27T19:42:58.731" v="3196" actId="20577"/>
        <pc:sldMkLst>
          <pc:docMk/>
          <pc:sldMk cId="389548862" sldId="284"/>
        </pc:sldMkLst>
        <pc:spChg chg="add del mod">
          <ac:chgData name="Priscila Stfany da Silva Sales - PrestServ" userId="def88074-5832-4539-8ba2-ccc423b5ce32" providerId="ADAL" clId="{B0933602-B863-47C1-A088-FB5902AF6AC1}" dt="2024-09-27T19:42:08.103" v="3189" actId="478"/>
          <ac:spMkLst>
            <pc:docMk/>
            <pc:sldMk cId="389548862" sldId="284"/>
            <ac:spMk id="4" creationId="{A3129764-717A-1AA8-9737-54E9A77CA55D}"/>
          </ac:spMkLst>
        </pc:spChg>
        <pc:spChg chg="mod">
          <ac:chgData name="Priscila Stfany da Silva Sales - PrestServ" userId="def88074-5832-4539-8ba2-ccc423b5ce32" providerId="ADAL" clId="{B0933602-B863-47C1-A088-FB5902AF6AC1}" dt="2024-09-27T19:42:07.567" v="3188" actId="1076"/>
          <ac:spMkLst>
            <pc:docMk/>
            <pc:sldMk cId="389548862" sldId="284"/>
            <ac:spMk id="5" creationId="{936B6035-0DCD-8D51-0980-E10433CDC746}"/>
          </ac:spMkLst>
        </pc:spChg>
        <pc:spChg chg="add mod">
          <ac:chgData name="Priscila Stfany da Silva Sales - PrestServ" userId="def88074-5832-4539-8ba2-ccc423b5ce32" providerId="ADAL" clId="{B0933602-B863-47C1-A088-FB5902AF6AC1}" dt="2024-09-27T19:42:58.731" v="3196" actId="20577"/>
          <ac:spMkLst>
            <pc:docMk/>
            <pc:sldMk cId="389548862" sldId="284"/>
            <ac:spMk id="6" creationId="{518C2D12-B01C-F630-7667-8742F2307679}"/>
          </ac:spMkLst>
        </pc:spChg>
        <pc:spChg chg="add del">
          <ac:chgData name="Priscila Stfany da Silva Sales - PrestServ" userId="def88074-5832-4539-8ba2-ccc423b5ce32" providerId="ADAL" clId="{B0933602-B863-47C1-A088-FB5902AF6AC1}" dt="2024-09-26T23:16:38.391" v="1400" actId="22"/>
          <ac:spMkLst>
            <pc:docMk/>
            <pc:sldMk cId="389548862" sldId="284"/>
            <ac:spMk id="8" creationId="{A848C088-9C56-4DAF-7E10-A02F4590D65A}"/>
          </ac:spMkLst>
        </pc:spChg>
        <pc:spChg chg="add mod">
          <ac:chgData name="Priscila Stfany da Silva Sales - PrestServ" userId="def88074-5832-4539-8ba2-ccc423b5ce32" providerId="ADAL" clId="{B0933602-B863-47C1-A088-FB5902AF6AC1}" dt="2024-09-27T19:42:07.567" v="3188" actId="1076"/>
          <ac:spMkLst>
            <pc:docMk/>
            <pc:sldMk cId="389548862" sldId="284"/>
            <ac:spMk id="10" creationId="{185B571F-930F-E1EB-B28C-3E21A1337ACE}"/>
          </ac:spMkLst>
        </pc:spChg>
      </pc:sldChg>
      <pc:sldChg chg="addSp modSp add mod">
        <pc:chgData name="Priscila Stfany da Silva Sales - PrestServ" userId="def88074-5832-4539-8ba2-ccc423b5ce32" providerId="ADAL" clId="{B0933602-B863-47C1-A088-FB5902AF6AC1}" dt="2024-09-27T19:43:12.651" v="3197" actId="114"/>
        <pc:sldMkLst>
          <pc:docMk/>
          <pc:sldMk cId="3776888410" sldId="285"/>
        </pc:sldMkLst>
        <pc:spChg chg="mod">
          <ac:chgData name="Priscila Stfany da Silva Sales - PrestServ" userId="def88074-5832-4539-8ba2-ccc423b5ce32" providerId="ADAL" clId="{B0933602-B863-47C1-A088-FB5902AF6AC1}" dt="2024-09-26T22:52:25.270" v="1162" actId="1076"/>
          <ac:spMkLst>
            <pc:docMk/>
            <pc:sldMk cId="3776888410" sldId="285"/>
            <ac:spMk id="4" creationId="{A3129764-717A-1AA8-9737-54E9A77CA55D}"/>
          </ac:spMkLst>
        </pc:spChg>
        <pc:spChg chg="mod">
          <ac:chgData name="Priscila Stfany da Silva Sales - PrestServ" userId="def88074-5832-4539-8ba2-ccc423b5ce32" providerId="ADAL" clId="{B0933602-B863-47C1-A088-FB5902AF6AC1}" dt="2024-09-27T19:42:43.995" v="3193" actId="20577"/>
          <ac:spMkLst>
            <pc:docMk/>
            <pc:sldMk cId="3776888410" sldId="285"/>
            <ac:spMk id="5" creationId="{936B6035-0DCD-8D51-0980-E10433CDC746}"/>
          </ac:spMkLst>
        </pc:spChg>
        <pc:spChg chg="add mod">
          <ac:chgData name="Priscila Stfany da Silva Sales - PrestServ" userId="def88074-5832-4539-8ba2-ccc423b5ce32" providerId="ADAL" clId="{B0933602-B863-47C1-A088-FB5902AF6AC1}" dt="2024-09-27T19:43:12.651" v="3197" actId="114"/>
          <ac:spMkLst>
            <pc:docMk/>
            <pc:sldMk cId="3776888410" sldId="285"/>
            <ac:spMk id="6" creationId="{76A08332-8251-96C1-FC43-7FDBDED66736}"/>
          </ac:spMkLst>
        </pc:spChg>
        <pc:spChg chg="add mod">
          <ac:chgData name="Priscila Stfany da Silva Sales - PrestServ" userId="def88074-5832-4539-8ba2-ccc423b5ce32" providerId="ADAL" clId="{B0933602-B863-47C1-A088-FB5902AF6AC1}" dt="2024-09-27T01:19:45.492" v="3008" actId="20577"/>
          <ac:spMkLst>
            <pc:docMk/>
            <pc:sldMk cId="3776888410" sldId="285"/>
            <ac:spMk id="8" creationId="{93BD8DF4-117C-5622-2F67-A22E2EC5DA4F}"/>
          </ac:spMkLst>
        </pc:spChg>
        <pc:spChg chg="add mod">
          <ac:chgData name="Priscila Stfany da Silva Sales - PrestServ" userId="def88074-5832-4539-8ba2-ccc423b5ce32" providerId="ADAL" clId="{B0933602-B863-47C1-A088-FB5902AF6AC1}" dt="2024-09-26T23:34:03.056" v="1648" actId="1076"/>
          <ac:spMkLst>
            <pc:docMk/>
            <pc:sldMk cId="3776888410" sldId="285"/>
            <ac:spMk id="9" creationId="{1D320592-882A-4C86-B081-EF99B230470C}"/>
          </ac:spMkLst>
        </pc:spChg>
      </pc:sldChg>
      <pc:sldChg chg="addSp delSp modSp add del mod">
        <pc:chgData name="Priscila Stfany da Silva Sales - PrestServ" userId="def88074-5832-4539-8ba2-ccc423b5ce32" providerId="ADAL" clId="{B0933602-B863-47C1-A088-FB5902AF6AC1}" dt="2024-09-27T01:16:08.590" v="2982" actId="47"/>
        <pc:sldMkLst>
          <pc:docMk/>
          <pc:sldMk cId="4283236899" sldId="286"/>
        </pc:sldMkLst>
        <pc:spChg chg="del">
          <ac:chgData name="Priscila Stfany da Silva Sales - PrestServ" userId="def88074-5832-4539-8ba2-ccc423b5ce32" providerId="ADAL" clId="{B0933602-B863-47C1-A088-FB5902AF6AC1}" dt="2024-09-26T23:25:31.681" v="1510" actId="478"/>
          <ac:spMkLst>
            <pc:docMk/>
            <pc:sldMk cId="4283236899" sldId="286"/>
            <ac:spMk id="5" creationId="{936B6035-0DCD-8D51-0980-E10433CDC746}"/>
          </ac:spMkLst>
        </pc:spChg>
        <pc:spChg chg="add del mod">
          <ac:chgData name="Priscila Stfany da Silva Sales - PrestServ" userId="def88074-5832-4539-8ba2-ccc423b5ce32" providerId="ADAL" clId="{B0933602-B863-47C1-A088-FB5902AF6AC1}" dt="2024-09-26T23:29:54.440" v="1548" actId="478"/>
          <ac:spMkLst>
            <pc:docMk/>
            <pc:sldMk cId="4283236899" sldId="286"/>
            <ac:spMk id="6" creationId="{76A08332-8251-96C1-FC43-7FDBDED66736}"/>
          </ac:spMkLst>
        </pc:spChg>
      </pc:sldChg>
      <pc:sldChg chg="addSp delSp modSp add mod">
        <pc:chgData name="Priscila Stfany da Silva Sales - PrestServ" userId="def88074-5832-4539-8ba2-ccc423b5ce32" providerId="ADAL" clId="{B0933602-B863-47C1-A088-FB5902AF6AC1}" dt="2024-09-27T19:21:02.303" v="3020" actId="478"/>
        <pc:sldMkLst>
          <pc:docMk/>
          <pc:sldMk cId="612145508" sldId="287"/>
        </pc:sldMkLst>
        <pc:spChg chg="add mod">
          <ac:chgData name="Priscila Stfany da Silva Sales - PrestServ" userId="def88074-5832-4539-8ba2-ccc423b5ce32" providerId="ADAL" clId="{B0933602-B863-47C1-A088-FB5902AF6AC1}" dt="2024-09-27T00:01:41.808" v="2257"/>
          <ac:spMkLst>
            <pc:docMk/>
            <pc:sldMk cId="612145508" sldId="287"/>
            <ac:spMk id="3" creationId="{32C062CD-9A0E-1936-785A-8AB8C09795BB}"/>
          </ac:spMkLst>
        </pc:spChg>
        <pc:spChg chg="del">
          <ac:chgData name="Priscila Stfany da Silva Sales - PrestServ" userId="def88074-5832-4539-8ba2-ccc423b5ce32" providerId="ADAL" clId="{B0933602-B863-47C1-A088-FB5902AF6AC1}" dt="2024-09-27T00:06:13.379" v="2320" actId="478"/>
          <ac:spMkLst>
            <pc:docMk/>
            <pc:sldMk cId="612145508" sldId="287"/>
            <ac:spMk id="5" creationId="{56C1E2A1-ABEF-2DFC-EAA5-B9B4BB527C4A}"/>
          </ac:spMkLst>
        </pc:spChg>
        <pc:spChg chg="add del mod">
          <ac:chgData name="Priscila Stfany da Silva Sales - PrestServ" userId="def88074-5832-4539-8ba2-ccc423b5ce32" providerId="ADAL" clId="{B0933602-B863-47C1-A088-FB5902AF6AC1}" dt="2024-09-27T19:21:02.303" v="3020" actId="478"/>
          <ac:spMkLst>
            <pc:docMk/>
            <pc:sldMk cId="612145508" sldId="287"/>
            <ac:spMk id="6" creationId="{5F8D2957-DD4B-C1C9-C3DC-C4560288DF6B}"/>
          </ac:spMkLst>
        </pc:spChg>
        <pc:spChg chg="del">
          <ac:chgData name="Priscila Stfany da Silva Sales - PrestServ" userId="def88074-5832-4539-8ba2-ccc423b5ce32" providerId="ADAL" clId="{B0933602-B863-47C1-A088-FB5902AF6AC1}" dt="2024-09-26T23:58:57.830" v="2252" actId="478"/>
          <ac:spMkLst>
            <pc:docMk/>
            <pc:sldMk cId="612145508" sldId="287"/>
            <ac:spMk id="10" creationId="{FC86CBB9-FAA0-ED52-2B72-0716BF595F1F}"/>
          </ac:spMkLst>
        </pc:spChg>
        <pc:spChg chg="del">
          <ac:chgData name="Priscila Stfany da Silva Sales - PrestServ" userId="def88074-5832-4539-8ba2-ccc423b5ce32" providerId="ADAL" clId="{B0933602-B863-47C1-A088-FB5902AF6AC1}" dt="2024-09-26T23:58:59.006" v="2253" actId="478"/>
          <ac:spMkLst>
            <pc:docMk/>
            <pc:sldMk cId="612145508" sldId="287"/>
            <ac:spMk id="11" creationId="{61F63CC9-05F9-C7CF-CBE5-16E78DD35301}"/>
          </ac:spMkLst>
        </pc:spChg>
        <pc:spChg chg="add del">
          <ac:chgData name="Priscila Stfany da Silva Sales - PrestServ" userId="def88074-5832-4539-8ba2-ccc423b5ce32" providerId="ADAL" clId="{B0933602-B863-47C1-A088-FB5902AF6AC1}" dt="2024-09-27T00:15:27.374" v="2366" actId="22"/>
          <ac:spMkLst>
            <pc:docMk/>
            <pc:sldMk cId="612145508" sldId="287"/>
            <ac:spMk id="12" creationId="{6404E13D-8568-2F6D-E71C-4C5026CA77DD}"/>
          </ac:spMkLst>
        </pc:spChg>
        <pc:spChg chg="add mod">
          <ac:chgData name="Priscila Stfany da Silva Sales - PrestServ" userId="def88074-5832-4539-8ba2-ccc423b5ce32" providerId="ADAL" clId="{B0933602-B863-47C1-A088-FB5902AF6AC1}" dt="2024-09-27T19:21:01.849" v="3019" actId="1076"/>
          <ac:spMkLst>
            <pc:docMk/>
            <pc:sldMk cId="612145508" sldId="287"/>
            <ac:spMk id="14" creationId="{A4DB0390-D0F8-7D60-4751-AA2362F13397}"/>
          </ac:spMkLst>
        </pc:spChg>
        <pc:spChg chg="add del mod">
          <ac:chgData name="Priscila Stfany da Silva Sales - PrestServ" userId="def88074-5832-4539-8ba2-ccc423b5ce32" providerId="ADAL" clId="{B0933602-B863-47C1-A088-FB5902AF6AC1}" dt="2024-09-27T00:16:57.513" v="2379" actId="478"/>
          <ac:spMkLst>
            <pc:docMk/>
            <pc:sldMk cId="612145508" sldId="287"/>
            <ac:spMk id="16" creationId="{B00AE38B-D329-4C24-3EAA-700B8EC72ED2}"/>
          </ac:spMkLst>
        </pc:spChg>
        <pc:spChg chg="add mod">
          <ac:chgData name="Priscila Stfany da Silva Sales - PrestServ" userId="def88074-5832-4539-8ba2-ccc423b5ce32" providerId="ADAL" clId="{B0933602-B863-47C1-A088-FB5902AF6AC1}" dt="2024-09-27T19:21:01.382" v="3018" actId="1076"/>
          <ac:spMkLst>
            <pc:docMk/>
            <pc:sldMk cId="612145508" sldId="287"/>
            <ac:spMk id="18" creationId="{DE23C0F5-902C-5F81-8E36-84B64E6DDA0E}"/>
          </ac:spMkLst>
        </pc:spChg>
        <pc:spChg chg="add mod">
          <ac:chgData name="Priscila Stfany da Silva Sales - PrestServ" userId="def88074-5832-4539-8ba2-ccc423b5ce32" providerId="ADAL" clId="{B0933602-B863-47C1-A088-FB5902AF6AC1}" dt="2024-09-27T19:20:50.962" v="3016" actId="1076"/>
          <ac:spMkLst>
            <pc:docMk/>
            <pc:sldMk cId="612145508" sldId="287"/>
            <ac:spMk id="24" creationId="{DCF00425-12AC-5D95-28DC-C9817773226C}"/>
          </ac:spMkLst>
        </pc:spChg>
        <pc:graphicFrameChg chg="add del mod modGraphic">
          <ac:chgData name="Priscila Stfany da Silva Sales - PrestServ" userId="def88074-5832-4539-8ba2-ccc423b5ce32" providerId="ADAL" clId="{B0933602-B863-47C1-A088-FB5902AF6AC1}" dt="2024-09-27T00:06:16.833" v="2321" actId="21"/>
          <ac:graphicFrameMkLst>
            <pc:docMk/>
            <pc:sldMk cId="612145508" sldId="287"/>
            <ac:graphicFrameMk id="7" creationId="{32C42425-AE13-E38D-7E0D-631B59F5E511}"/>
          </ac:graphicFrameMkLst>
        </pc:graphicFrameChg>
        <pc:graphicFrameChg chg="add mod">
          <ac:chgData name="Priscila Stfany da Silva Sales - PrestServ" userId="def88074-5832-4539-8ba2-ccc423b5ce32" providerId="ADAL" clId="{B0933602-B863-47C1-A088-FB5902AF6AC1}" dt="2024-09-27T00:05:30.514" v="2313"/>
          <ac:graphicFrameMkLst>
            <pc:docMk/>
            <pc:sldMk cId="612145508" sldId="287"/>
            <ac:graphicFrameMk id="8" creationId="{75360B88-447F-59F7-2E63-07AF4573B06F}"/>
          </ac:graphicFrameMkLst>
        </pc:graphicFrameChg>
        <pc:graphicFrameChg chg="add del mod modGraphic">
          <ac:chgData name="Priscila Stfany da Silva Sales - PrestServ" userId="def88074-5832-4539-8ba2-ccc423b5ce32" providerId="ADAL" clId="{B0933602-B863-47C1-A088-FB5902AF6AC1}" dt="2024-09-27T00:19:48.057" v="2405" actId="478"/>
          <ac:graphicFrameMkLst>
            <pc:docMk/>
            <pc:sldMk cId="612145508" sldId="287"/>
            <ac:graphicFrameMk id="17" creationId="{83FEB321-1212-143D-AA93-1E34EF2B70D5}"/>
          </ac:graphicFrameMkLst>
        </pc:graphicFrameChg>
        <pc:graphicFrameChg chg="add del mod modGraphic">
          <ac:chgData name="Priscila Stfany da Silva Sales - PrestServ" userId="def88074-5832-4539-8ba2-ccc423b5ce32" providerId="ADAL" clId="{B0933602-B863-47C1-A088-FB5902AF6AC1}" dt="2024-09-27T00:21:59.196" v="2425" actId="478"/>
          <ac:graphicFrameMkLst>
            <pc:docMk/>
            <pc:sldMk cId="612145508" sldId="287"/>
            <ac:graphicFrameMk id="19" creationId="{F1D4EBBA-4707-F392-BEC7-53AEED5B3CCD}"/>
          </ac:graphicFrameMkLst>
        </pc:graphicFrameChg>
        <pc:graphicFrameChg chg="add mod modGraphic">
          <ac:chgData name="Priscila Stfany da Silva Sales - PrestServ" userId="def88074-5832-4539-8ba2-ccc423b5ce32" providerId="ADAL" clId="{B0933602-B863-47C1-A088-FB5902AF6AC1}" dt="2024-09-27T19:21:00.764" v="3017" actId="1076"/>
          <ac:graphicFrameMkLst>
            <pc:docMk/>
            <pc:sldMk cId="612145508" sldId="287"/>
            <ac:graphicFrameMk id="22" creationId="{E8960F4C-DC9F-493B-29FC-5A342018CB1C}"/>
          </ac:graphicFrameMkLst>
        </pc:graphicFrameChg>
        <pc:picChg chg="add del mod">
          <ac:chgData name="Priscila Stfany da Silva Sales - PrestServ" userId="def88074-5832-4539-8ba2-ccc423b5ce32" providerId="ADAL" clId="{B0933602-B863-47C1-A088-FB5902AF6AC1}" dt="2024-09-27T00:23:56.728" v="2451" actId="478"/>
          <ac:picMkLst>
            <pc:docMk/>
            <pc:sldMk cId="612145508" sldId="287"/>
            <ac:picMk id="21" creationId="{55E39D88-AB21-C1FA-AF74-D58E2C040068}"/>
          </ac:picMkLst>
        </pc:picChg>
        <pc:picChg chg="del">
          <ac:chgData name="Priscila Stfany da Silva Sales - PrestServ" userId="def88074-5832-4539-8ba2-ccc423b5ce32" providerId="ADAL" clId="{B0933602-B863-47C1-A088-FB5902AF6AC1}" dt="2024-09-27T00:06:11.778" v="2319" actId="478"/>
          <ac:picMkLst>
            <pc:docMk/>
            <pc:sldMk cId="612145508" sldId="287"/>
            <ac:picMk id="1026" creationId="{1AC380B5-CAE3-1212-1275-8B070BAB39D9}"/>
          </ac:picMkLst>
        </pc:picChg>
      </pc:sldChg>
      <pc:sldChg chg="delSp add del">
        <pc:chgData name="Priscila Stfany da Silva Sales - PrestServ" userId="def88074-5832-4539-8ba2-ccc423b5ce32" providerId="ADAL" clId="{B0933602-B863-47C1-A088-FB5902AF6AC1}" dt="2024-09-27T19:27:10.149" v="3024" actId="47"/>
        <pc:sldMkLst>
          <pc:docMk/>
          <pc:sldMk cId="306049892" sldId="288"/>
        </pc:sldMkLst>
        <pc:spChg chg="del">
          <ac:chgData name="Priscila Stfany da Silva Sales - PrestServ" userId="def88074-5832-4539-8ba2-ccc423b5ce32" providerId="ADAL" clId="{B0933602-B863-47C1-A088-FB5902AF6AC1}" dt="2024-09-27T19:21:28.750" v="3022" actId="478"/>
          <ac:spMkLst>
            <pc:docMk/>
            <pc:sldMk cId="306049892" sldId="288"/>
            <ac:spMk id="5" creationId="{C9048860-3B16-F294-E900-B8C1BF9D732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a:extLst>
              <a:ext uri="{FF2B5EF4-FFF2-40B4-BE49-F238E27FC236}">
                <a16:creationId xmlns:a16="http://schemas.microsoft.com/office/drawing/2014/main" id="{2AA6A1EC-DBC8-2147-92D0-3AAABE72CBE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a:extLst>
              <a:ext uri="{FF2B5EF4-FFF2-40B4-BE49-F238E27FC236}">
                <a16:creationId xmlns:a16="http://schemas.microsoft.com/office/drawing/2014/main" id="{6CFA802C-FF31-DB2A-85DE-4E4EF719BF9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10D347-102C-C14F-8CBE-4CDE7B25A7BC}" type="datetimeFigureOut">
              <a:rPr lang="pt-BR" smtClean="0"/>
              <a:t>27/09/2024</a:t>
            </a:fld>
            <a:endParaRPr lang="pt-BR"/>
          </a:p>
        </p:txBody>
      </p:sp>
      <p:sp>
        <p:nvSpPr>
          <p:cNvPr id="4" name="Espaço Reservado para Rodapé 3">
            <a:extLst>
              <a:ext uri="{FF2B5EF4-FFF2-40B4-BE49-F238E27FC236}">
                <a16:creationId xmlns:a16="http://schemas.microsoft.com/office/drawing/2014/main" id="{C4B49A55-9CE4-9455-72B0-434EB89AD3A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a:extLst>
              <a:ext uri="{FF2B5EF4-FFF2-40B4-BE49-F238E27FC236}">
                <a16:creationId xmlns:a16="http://schemas.microsoft.com/office/drawing/2014/main" id="{A0C29549-68F7-2FDC-4892-E19312C3C8B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1D9380-7D62-1143-B33D-0D903C5809F4}" type="slidenum">
              <a:rPr lang="pt-BR" smtClean="0"/>
              <a:t>‹nº›</a:t>
            </a:fld>
            <a:endParaRPr lang="pt-BR"/>
          </a:p>
        </p:txBody>
      </p:sp>
    </p:spTree>
    <p:extLst>
      <p:ext uri="{BB962C8B-B14F-4D97-AF65-F5344CB8AC3E}">
        <p14:creationId xmlns:p14="http://schemas.microsoft.com/office/powerpoint/2010/main" val="251076962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pt-BR"/>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BR"/>
              <a:t>Click to edit Master subtitle style</a:t>
            </a:r>
            <a:endParaRPr lang="en-US"/>
          </a:p>
        </p:txBody>
      </p:sp>
      <p:sp>
        <p:nvSpPr>
          <p:cNvPr id="4" name="Rectangle 4">
            <a:extLst>
              <a:ext uri="{FF2B5EF4-FFF2-40B4-BE49-F238E27FC236}">
                <a16:creationId xmlns:a16="http://schemas.microsoft.com/office/drawing/2014/main" id="{CA1A66EB-46D9-CB61-19E4-5B06930F9FF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C6EBCD6-AA8D-0464-ABEF-0932B54DE14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EE4DE3D-6176-CB55-525F-506EFD40FE75}"/>
              </a:ext>
            </a:extLst>
          </p:cNvPr>
          <p:cNvSpPr>
            <a:spLocks noGrp="1" noChangeArrowheads="1"/>
          </p:cNvSpPr>
          <p:nvPr>
            <p:ph type="sldNum" sz="quarter" idx="12"/>
          </p:nvPr>
        </p:nvSpPr>
        <p:spPr>
          <a:ln/>
        </p:spPr>
        <p:txBody>
          <a:bodyPr/>
          <a:lstStyle>
            <a:lvl1pPr>
              <a:defRPr/>
            </a:lvl1pPr>
          </a:lstStyle>
          <a:p>
            <a:pPr>
              <a:defRPr/>
            </a:pPr>
            <a:fld id="{3A2667F7-E23E-8645-A0CF-6BDB45853D63}" type="slidenum">
              <a:rPr lang="en-US" altLang="pt-BR"/>
              <a:pPr>
                <a:defRPr/>
              </a:pPr>
              <a:t>‹nº›</a:t>
            </a:fld>
            <a:endParaRPr lang="en-US" altLang="pt-BR"/>
          </a:p>
        </p:txBody>
      </p:sp>
    </p:spTree>
    <p:extLst>
      <p:ext uri="{BB962C8B-B14F-4D97-AF65-F5344CB8AC3E}">
        <p14:creationId xmlns:p14="http://schemas.microsoft.com/office/powerpoint/2010/main" val="39806616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Click to edit Master title style</a:t>
            </a:r>
            <a:endParaRPr lang="en-US"/>
          </a:p>
        </p:txBody>
      </p:sp>
      <p:sp>
        <p:nvSpPr>
          <p:cNvPr id="3" name="Content Placeholder 2"/>
          <p:cNvSpPr>
            <a:spLocks noGrp="1"/>
          </p:cNvSpPr>
          <p:nvPr>
            <p:ph idx="1"/>
          </p:nvPr>
        </p:nvSpPr>
        <p:spPr/>
        <p:txBody>
          <a:bodyPr/>
          <a:lstStyle/>
          <a:p>
            <a:pPr lvl="0"/>
            <a:r>
              <a:rPr lang="pt-BR"/>
              <a:t>Click to edit Master text styles</a:t>
            </a:r>
          </a:p>
          <a:p>
            <a:pPr lvl="1"/>
            <a:r>
              <a:rPr lang="pt-BR"/>
              <a:t>Second level</a:t>
            </a:r>
          </a:p>
          <a:p>
            <a:pPr lvl="2"/>
            <a:r>
              <a:rPr lang="pt-BR"/>
              <a:t>Third level</a:t>
            </a:r>
          </a:p>
          <a:p>
            <a:pPr lvl="3"/>
            <a:r>
              <a:rPr lang="pt-BR"/>
              <a:t>Fourth level</a:t>
            </a:r>
          </a:p>
          <a:p>
            <a:pPr lvl="4"/>
            <a:r>
              <a:rPr lang="pt-BR"/>
              <a:t>Fifth level</a:t>
            </a:r>
            <a:endParaRPr lang="en-US"/>
          </a:p>
        </p:txBody>
      </p:sp>
      <p:sp>
        <p:nvSpPr>
          <p:cNvPr id="4" name="Rectangle 4">
            <a:extLst>
              <a:ext uri="{FF2B5EF4-FFF2-40B4-BE49-F238E27FC236}">
                <a16:creationId xmlns:a16="http://schemas.microsoft.com/office/drawing/2014/main" id="{5C9F3C73-F7C6-8A7B-313A-C55A02A1908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0E11CF2-9392-AA01-BB4A-0DBB88ED0E0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BF2B452-AD23-7623-B316-000CF9B87793}"/>
              </a:ext>
            </a:extLst>
          </p:cNvPr>
          <p:cNvSpPr>
            <a:spLocks noGrp="1" noChangeArrowheads="1"/>
          </p:cNvSpPr>
          <p:nvPr>
            <p:ph type="sldNum" sz="quarter" idx="12"/>
          </p:nvPr>
        </p:nvSpPr>
        <p:spPr>
          <a:ln/>
        </p:spPr>
        <p:txBody>
          <a:bodyPr/>
          <a:lstStyle>
            <a:lvl1pPr>
              <a:defRPr/>
            </a:lvl1pPr>
          </a:lstStyle>
          <a:p>
            <a:pPr>
              <a:defRPr/>
            </a:pPr>
            <a:fld id="{B6D1F735-7D47-8641-827B-4886CC8522A4}" type="slidenum">
              <a:rPr lang="en-US" altLang="pt-BR"/>
              <a:pPr>
                <a:defRPr/>
              </a:pPr>
              <a:t>‹nº›</a:t>
            </a:fld>
            <a:endParaRPr lang="en-US" altLang="pt-BR"/>
          </a:p>
        </p:txBody>
      </p:sp>
    </p:spTree>
    <p:extLst>
      <p:ext uri="{BB962C8B-B14F-4D97-AF65-F5344CB8AC3E}">
        <p14:creationId xmlns:p14="http://schemas.microsoft.com/office/powerpoint/2010/main" val="1781294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pt-BR"/>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a:t>Click to edit Master text styles</a:t>
            </a:r>
          </a:p>
        </p:txBody>
      </p:sp>
      <p:sp>
        <p:nvSpPr>
          <p:cNvPr id="4" name="Rectangle 4">
            <a:extLst>
              <a:ext uri="{FF2B5EF4-FFF2-40B4-BE49-F238E27FC236}">
                <a16:creationId xmlns:a16="http://schemas.microsoft.com/office/drawing/2014/main" id="{E87D061F-44D3-9C0B-B806-36B445C2083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5650D0B-3012-1A7B-95CB-551406517D7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C843E4F-1005-B93D-57CD-F18C038A8957}"/>
              </a:ext>
            </a:extLst>
          </p:cNvPr>
          <p:cNvSpPr>
            <a:spLocks noGrp="1" noChangeArrowheads="1"/>
          </p:cNvSpPr>
          <p:nvPr>
            <p:ph type="sldNum" sz="quarter" idx="12"/>
          </p:nvPr>
        </p:nvSpPr>
        <p:spPr>
          <a:ln/>
        </p:spPr>
        <p:txBody>
          <a:bodyPr/>
          <a:lstStyle>
            <a:lvl1pPr>
              <a:defRPr/>
            </a:lvl1pPr>
          </a:lstStyle>
          <a:p>
            <a:pPr>
              <a:defRPr/>
            </a:pPr>
            <a:fld id="{9C247650-DC6B-BD4D-9EBC-27572AA560A1}" type="slidenum">
              <a:rPr lang="en-US" altLang="pt-BR"/>
              <a:pPr>
                <a:defRPr/>
              </a:pPr>
              <a:t>‹nº›</a:t>
            </a:fld>
            <a:endParaRPr lang="en-US" altLang="pt-BR"/>
          </a:p>
        </p:txBody>
      </p:sp>
    </p:spTree>
    <p:extLst>
      <p:ext uri="{BB962C8B-B14F-4D97-AF65-F5344CB8AC3E}">
        <p14:creationId xmlns:p14="http://schemas.microsoft.com/office/powerpoint/2010/main" val="2076974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Click to edit Master title style</a:t>
            </a:r>
            <a:endParaRPr lang="en-US"/>
          </a:p>
        </p:txBody>
      </p:sp>
      <p:sp>
        <p:nvSpPr>
          <p:cNvPr id="3" name="Content Placeholder 2"/>
          <p:cNvSpPr>
            <a:spLocks noGrp="1"/>
          </p:cNvSpPr>
          <p:nvPr>
            <p:ph sz="half" idx="1"/>
          </p:nvPr>
        </p:nvSpPr>
        <p:spPr>
          <a:xfrm>
            <a:off x="685800" y="1257300"/>
            <a:ext cx="3810000" cy="308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Click to edit Master text styles</a:t>
            </a:r>
          </a:p>
          <a:p>
            <a:pPr lvl="1"/>
            <a:r>
              <a:rPr lang="pt-BR"/>
              <a:t>Second level</a:t>
            </a:r>
          </a:p>
          <a:p>
            <a:pPr lvl="2"/>
            <a:r>
              <a:rPr lang="pt-BR"/>
              <a:t>Third level</a:t>
            </a:r>
          </a:p>
          <a:p>
            <a:pPr lvl="3"/>
            <a:r>
              <a:rPr lang="pt-BR"/>
              <a:t>Fourth level</a:t>
            </a:r>
          </a:p>
          <a:p>
            <a:pPr lvl="4"/>
            <a:r>
              <a:rPr lang="pt-BR"/>
              <a:t>Fifth level</a:t>
            </a:r>
            <a:endParaRPr lang="en-US"/>
          </a:p>
        </p:txBody>
      </p:sp>
      <p:sp>
        <p:nvSpPr>
          <p:cNvPr id="4" name="Content Placeholder 3"/>
          <p:cNvSpPr>
            <a:spLocks noGrp="1"/>
          </p:cNvSpPr>
          <p:nvPr>
            <p:ph sz="half" idx="2"/>
          </p:nvPr>
        </p:nvSpPr>
        <p:spPr>
          <a:xfrm>
            <a:off x="4648200" y="1257300"/>
            <a:ext cx="3810000" cy="308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Click to edit Master text styles</a:t>
            </a:r>
          </a:p>
          <a:p>
            <a:pPr lvl="1"/>
            <a:r>
              <a:rPr lang="pt-BR"/>
              <a:t>Second level</a:t>
            </a:r>
          </a:p>
          <a:p>
            <a:pPr lvl="2"/>
            <a:r>
              <a:rPr lang="pt-BR"/>
              <a:t>Third level</a:t>
            </a:r>
          </a:p>
          <a:p>
            <a:pPr lvl="3"/>
            <a:r>
              <a:rPr lang="pt-BR"/>
              <a:t>Fourth level</a:t>
            </a:r>
          </a:p>
          <a:p>
            <a:pPr lvl="4"/>
            <a:r>
              <a:rPr lang="pt-BR"/>
              <a:t>Fifth level</a:t>
            </a:r>
            <a:endParaRPr lang="en-US"/>
          </a:p>
        </p:txBody>
      </p:sp>
      <p:sp>
        <p:nvSpPr>
          <p:cNvPr id="5" name="Rectangle 4">
            <a:extLst>
              <a:ext uri="{FF2B5EF4-FFF2-40B4-BE49-F238E27FC236}">
                <a16:creationId xmlns:a16="http://schemas.microsoft.com/office/drawing/2014/main" id="{9C7EF77F-3DC7-E91E-7989-88726873CCD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88F3237-8994-DCA2-3131-3C330FB27B7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6FD0C62-7726-A00A-2E1E-1332D35E5D04}"/>
              </a:ext>
            </a:extLst>
          </p:cNvPr>
          <p:cNvSpPr>
            <a:spLocks noGrp="1" noChangeArrowheads="1"/>
          </p:cNvSpPr>
          <p:nvPr>
            <p:ph type="sldNum" sz="quarter" idx="12"/>
          </p:nvPr>
        </p:nvSpPr>
        <p:spPr>
          <a:ln/>
        </p:spPr>
        <p:txBody>
          <a:bodyPr/>
          <a:lstStyle>
            <a:lvl1pPr>
              <a:defRPr/>
            </a:lvl1pPr>
          </a:lstStyle>
          <a:p>
            <a:pPr>
              <a:defRPr/>
            </a:pPr>
            <a:fld id="{E9A69EA4-45C3-364B-BF1C-52A1674FA58F}" type="slidenum">
              <a:rPr lang="en-US" altLang="pt-BR"/>
              <a:pPr>
                <a:defRPr/>
              </a:pPr>
              <a:t>‹nº›</a:t>
            </a:fld>
            <a:endParaRPr lang="en-US" altLang="pt-BR"/>
          </a:p>
        </p:txBody>
      </p:sp>
    </p:spTree>
    <p:extLst>
      <p:ext uri="{BB962C8B-B14F-4D97-AF65-F5344CB8AC3E}">
        <p14:creationId xmlns:p14="http://schemas.microsoft.com/office/powerpoint/2010/main" val="2674546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pt-BR"/>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Click to edit Master text styles</a:t>
            </a:r>
          </a:p>
          <a:p>
            <a:pPr lvl="1"/>
            <a:r>
              <a:rPr lang="pt-BR"/>
              <a:t>Second level</a:t>
            </a:r>
          </a:p>
          <a:p>
            <a:pPr lvl="2"/>
            <a:r>
              <a:rPr lang="pt-BR"/>
              <a:t>Third level</a:t>
            </a:r>
          </a:p>
          <a:p>
            <a:pPr lvl="3"/>
            <a:r>
              <a:rPr lang="pt-BR"/>
              <a:t>Fourth level</a:t>
            </a:r>
          </a:p>
          <a:p>
            <a:pPr lvl="4"/>
            <a:r>
              <a:rPr lang="pt-BR"/>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Click to edit Master text styles</a:t>
            </a:r>
          </a:p>
          <a:p>
            <a:pPr lvl="1"/>
            <a:r>
              <a:rPr lang="pt-BR"/>
              <a:t>Second level</a:t>
            </a:r>
          </a:p>
          <a:p>
            <a:pPr lvl="2"/>
            <a:r>
              <a:rPr lang="pt-BR"/>
              <a:t>Third level</a:t>
            </a:r>
          </a:p>
          <a:p>
            <a:pPr lvl="3"/>
            <a:r>
              <a:rPr lang="pt-BR"/>
              <a:t>Fourth level</a:t>
            </a:r>
          </a:p>
          <a:p>
            <a:pPr lvl="4"/>
            <a:r>
              <a:rPr lang="pt-BR"/>
              <a:t>Fifth level</a:t>
            </a:r>
            <a:endParaRPr lang="en-US"/>
          </a:p>
        </p:txBody>
      </p:sp>
      <p:sp>
        <p:nvSpPr>
          <p:cNvPr id="7" name="Rectangle 4">
            <a:extLst>
              <a:ext uri="{FF2B5EF4-FFF2-40B4-BE49-F238E27FC236}">
                <a16:creationId xmlns:a16="http://schemas.microsoft.com/office/drawing/2014/main" id="{128E3D43-3EAB-F345-7839-8B75BE4F73F3}"/>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BC7BF36A-EC37-F58D-04AA-818568AC612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B0AC6F86-9D30-339A-2441-7475D9CDA3C6}"/>
              </a:ext>
            </a:extLst>
          </p:cNvPr>
          <p:cNvSpPr>
            <a:spLocks noGrp="1" noChangeArrowheads="1"/>
          </p:cNvSpPr>
          <p:nvPr>
            <p:ph type="sldNum" sz="quarter" idx="12"/>
          </p:nvPr>
        </p:nvSpPr>
        <p:spPr>
          <a:ln/>
        </p:spPr>
        <p:txBody>
          <a:bodyPr/>
          <a:lstStyle>
            <a:lvl1pPr>
              <a:defRPr/>
            </a:lvl1pPr>
          </a:lstStyle>
          <a:p>
            <a:pPr>
              <a:defRPr/>
            </a:pPr>
            <a:fld id="{A1801986-3A93-4F49-BCDF-E268541B7405}" type="slidenum">
              <a:rPr lang="en-US" altLang="pt-BR"/>
              <a:pPr>
                <a:defRPr/>
              </a:pPr>
              <a:t>‹nº›</a:t>
            </a:fld>
            <a:endParaRPr lang="en-US" altLang="pt-BR"/>
          </a:p>
        </p:txBody>
      </p:sp>
    </p:spTree>
    <p:extLst>
      <p:ext uri="{BB962C8B-B14F-4D97-AF65-F5344CB8AC3E}">
        <p14:creationId xmlns:p14="http://schemas.microsoft.com/office/powerpoint/2010/main" val="4247853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Click to edit Master title style</a:t>
            </a:r>
            <a:endParaRPr lang="en-US"/>
          </a:p>
        </p:txBody>
      </p:sp>
      <p:sp>
        <p:nvSpPr>
          <p:cNvPr id="3" name="Rectangle 4">
            <a:extLst>
              <a:ext uri="{FF2B5EF4-FFF2-40B4-BE49-F238E27FC236}">
                <a16:creationId xmlns:a16="http://schemas.microsoft.com/office/drawing/2014/main" id="{4BECCA3A-A14C-5814-070D-EC662B8B6EAD}"/>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B3271591-6E81-DE68-FF9C-EDFAEEC3B45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B3B35E6C-7FBB-EAF2-325B-73EC8A21BB4F}"/>
              </a:ext>
            </a:extLst>
          </p:cNvPr>
          <p:cNvSpPr>
            <a:spLocks noGrp="1" noChangeArrowheads="1"/>
          </p:cNvSpPr>
          <p:nvPr>
            <p:ph type="sldNum" sz="quarter" idx="12"/>
          </p:nvPr>
        </p:nvSpPr>
        <p:spPr>
          <a:ln/>
        </p:spPr>
        <p:txBody>
          <a:bodyPr/>
          <a:lstStyle>
            <a:lvl1pPr>
              <a:defRPr/>
            </a:lvl1pPr>
          </a:lstStyle>
          <a:p>
            <a:pPr>
              <a:defRPr/>
            </a:pPr>
            <a:fld id="{E4B3B685-C2E2-844C-8413-7CEE2F70DD75}" type="slidenum">
              <a:rPr lang="en-US" altLang="pt-BR"/>
              <a:pPr>
                <a:defRPr/>
              </a:pPr>
              <a:t>‹nº›</a:t>
            </a:fld>
            <a:endParaRPr lang="en-US" altLang="pt-BR"/>
          </a:p>
        </p:txBody>
      </p:sp>
    </p:spTree>
    <p:extLst>
      <p:ext uri="{BB962C8B-B14F-4D97-AF65-F5344CB8AC3E}">
        <p14:creationId xmlns:p14="http://schemas.microsoft.com/office/powerpoint/2010/main" val="7302801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2E09ECD-953E-E84A-1F87-A6D844940232}"/>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2DF2ED2E-574A-928A-F478-C10C04974E4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4BC8EA92-030A-28C1-0A16-2B67F3A84DE9}"/>
              </a:ext>
            </a:extLst>
          </p:cNvPr>
          <p:cNvSpPr>
            <a:spLocks noGrp="1" noChangeArrowheads="1"/>
          </p:cNvSpPr>
          <p:nvPr>
            <p:ph type="sldNum" sz="quarter" idx="12"/>
          </p:nvPr>
        </p:nvSpPr>
        <p:spPr>
          <a:ln/>
        </p:spPr>
        <p:txBody>
          <a:bodyPr/>
          <a:lstStyle>
            <a:lvl1pPr>
              <a:defRPr/>
            </a:lvl1pPr>
          </a:lstStyle>
          <a:p>
            <a:pPr>
              <a:defRPr/>
            </a:pPr>
            <a:fld id="{B22D8A0C-B258-A243-9D72-5E52E74A1B2D}" type="slidenum">
              <a:rPr lang="en-US" altLang="pt-BR"/>
              <a:pPr>
                <a:defRPr/>
              </a:pPr>
              <a:t>‹nº›</a:t>
            </a:fld>
            <a:endParaRPr lang="en-US" altLang="pt-BR"/>
          </a:p>
        </p:txBody>
      </p:sp>
    </p:spTree>
    <p:extLst>
      <p:ext uri="{BB962C8B-B14F-4D97-AF65-F5344CB8AC3E}">
        <p14:creationId xmlns:p14="http://schemas.microsoft.com/office/powerpoint/2010/main" val="1619414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pt-BR"/>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Click to edit Master text styles</a:t>
            </a:r>
          </a:p>
          <a:p>
            <a:pPr lvl="1"/>
            <a:r>
              <a:rPr lang="pt-BR"/>
              <a:t>Second level</a:t>
            </a:r>
          </a:p>
          <a:p>
            <a:pPr lvl="2"/>
            <a:r>
              <a:rPr lang="pt-BR"/>
              <a:t>Third level</a:t>
            </a:r>
          </a:p>
          <a:p>
            <a:pPr lvl="3"/>
            <a:r>
              <a:rPr lang="pt-BR"/>
              <a:t>Fourth level</a:t>
            </a:r>
          </a:p>
          <a:p>
            <a:pPr lvl="4"/>
            <a:r>
              <a:rPr lang="pt-BR"/>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Click to edit Master text styles</a:t>
            </a:r>
          </a:p>
        </p:txBody>
      </p:sp>
      <p:sp>
        <p:nvSpPr>
          <p:cNvPr id="5" name="Rectangle 4">
            <a:extLst>
              <a:ext uri="{FF2B5EF4-FFF2-40B4-BE49-F238E27FC236}">
                <a16:creationId xmlns:a16="http://schemas.microsoft.com/office/drawing/2014/main" id="{299AC71E-8015-8B2B-DA41-FB8F1157F5B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DC5E0DD-F18E-CA4E-647C-6A2DA79D80C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670B49F-6D90-35BD-A7D9-A487EAB3E18B}"/>
              </a:ext>
            </a:extLst>
          </p:cNvPr>
          <p:cNvSpPr>
            <a:spLocks noGrp="1" noChangeArrowheads="1"/>
          </p:cNvSpPr>
          <p:nvPr>
            <p:ph type="sldNum" sz="quarter" idx="12"/>
          </p:nvPr>
        </p:nvSpPr>
        <p:spPr>
          <a:ln/>
        </p:spPr>
        <p:txBody>
          <a:bodyPr/>
          <a:lstStyle>
            <a:lvl1pPr>
              <a:defRPr/>
            </a:lvl1pPr>
          </a:lstStyle>
          <a:p>
            <a:pPr>
              <a:defRPr/>
            </a:pPr>
            <a:fld id="{1086FA24-C739-3548-9F06-C4CD28EF3A18}" type="slidenum">
              <a:rPr lang="en-US" altLang="pt-BR"/>
              <a:pPr>
                <a:defRPr/>
              </a:pPr>
              <a:t>‹nº›</a:t>
            </a:fld>
            <a:endParaRPr lang="en-US" altLang="pt-BR"/>
          </a:p>
        </p:txBody>
      </p:sp>
    </p:spTree>
    <p:extLst>
      <p:ext uri="{BB962C8B-B14F-4D97-AF65-F5344CB8AC3E}">
        <p14:creationId xmlns:p14="http://schemas.microsoft.com/office/powerpoint/2010/main" val="2523902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pt-BR"/>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Click to edit Master text styles</a:t>
            </a:r>
          </a:p>
        </p:txBody>
      </p:sp>
      <p:sp>
        <p:nvSpPr>
          <p:cNvPr id="5" name="Rectangle 4">
            <a:extLst>
              <a:ext uri="{FF2B5EF4-FFF2-40B4-BE49-F238E27FC236}">
                <a16:creationId xmlns:a16="http://schemas.microsoft.com/office/drawing/2014/main" id="{7FAAEA66-DE6B-9FC8-EAA0-56B0A554452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0F0AE2A-E006-EDB9-7147-DED68541182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656040A-47C9-3BE1-7787-CF2146570B62}"/>
              </a:ext>
            </a:extLst>
          </p:cNvPr>
          <p:cNvSpPr>
            <a:spLocks noGrp="1" noChangeArrowheads="1"/>
          </p:cNvSpPr>
          <p:nvPr>
            <p:ph type="sldNum" sz="quarter" idx="12"/>
          </p:nvPr>
        </p:nvSpPr>
        <p:spPr>
          <a:ln/>
        </p:spPr>
        <p:txBody>
          <a:bodyPr/>
          <a:lstStyle>
            <a:lvl1pPr>
              <a:defRPr/>
            </a:lvl1pPr>
          </a:lstStyle>
          <a:p>
            <a:pPr>
              <a:defRPr/>
            </a:pPr>
            <a:fld id="{0F5A7F70-B6E5-4941-885C-FAAD7DB3707E}" type="slidenum">
              <a:rPr lang="en-US" altLang="pt-BR"/>
              <a:pPr>
                <a:defRPr/>
              </a:pPr>
              <a:t>‹nº›</a:t>
            </a:fld>
            <a:endParaRPr lang="en-US" altLang="pt-BR"/>
          </a:p>
        </p:txBody>
      </p:sp>
    </p:spTree>
    <p:extLst>
      <p:ext uri="{BB962C8B-B14F-4D97-AF65-F5344CB8AC3E}">
        <p14:creationId xmlns:p14="http://schemas.microsoft.com/office/powerpoint/2010/main" val="2694961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t-BR"/>
              <a:t>Click to edit Master text styles</a:t>
            </a:r>
          </a:p>
          <a:p>
            <a:pPr lvl="1"/>
            <a:r>
              <a:rPr lang="pt-BR"/>
              <a:t>Second level</a:t>
            </a:r>
          </a:p>
          <a:p>
            <a:pPr lvl="2"/>
            <a:r>
              <a:rPr lang="pt-BR"/>
              <a:t>Third level</a:t>
            </a:r>
          </a:p>
          <a:p>
            <a:pPr lvl="3"/>
            <a:r>
              <a:rPr lang="pt-BR"/>
              <a:t>Fourth level</a:t>
            </a:r>
          </a:p>
          <a:p>
            <a:pPr lvl="4"/>
            <a:r>
              <a:rPr lang="pt-BR"/>
              <a:t>Fifth level</a:t>
            </a:r>
            <a:endParaRPr lang="en-US"/>
          </a:p>
        </p:txBody>
      </p:sp>
      <p:sp>
        <p:nvSpPr>
          <p:cNvPr id="4" name="Rectangle 4">
            <a:extLst>
              <a:ext uri="{FF2B5EF4-FFF2-40B4-BE49-F238E27FC236}">
                <a16:creationId xmlns:a16="http://schemas.microsoft.com/office/drawing/2014/main" id="{3A547333-1D9E-4082-9348-CB6B3EE7F6B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0F5FFC9-082D-9EE1-23BF-62379B79236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1E43C1E-9BDF-B115-C6CE-37064CC4158F}"/>
              </a:ext>
            </a:extLst>
          </p:cNvPr>
          <p:cNvSpPr>
            <a:spLocks noGrp="1" noChangeArrowheads="1"/>
          </p:cNvSpPr>
          <p:nvPr>
            <p:ph type="sldNum" sz="quarter" idx="12"/>
          </p:nvPr>
        </p:nvSpPr>
        <p:spPr>
          <a:ln/>
        </p:spPr>
        <p:txBody>
          <a:bodyPr/>
          <a:lstStyle>
            <a:lvl1pPr>
              <a:defRPr/>
            </a:lvl1pPr>
          </a:lstStyle>
          <a:p>
            <a:pPr>
              <a:defRPr/>
            </a:pPr>
            <a:fld id="{2A1617FD-3F29-A043-A61D-F4E2228D69D0}" type="slidenum">
              <a:rPr lang="en-US" altLang="pt-BR"/>
              <a:pPr>
                <a:defRPr/>
              </a:pPr>
              <a:t>‹nº›</a:t>
            </a:fld>
            <a:endParaRPr lang="en-US" altLang="pt-BR"/>
          </a:p>
        </p:txBody>
      </p:sp>
    </p:spTree>
    <p:extLst>
      <p:ext uri="{BB962C8B-B14F-4D97-AF65-F5344CB8AC3E}">
        <p14:creationId xmlns:p14="http://schemas.microsoft.com/office/powerpoint/2010/main" val="2873605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571500"/>
            <a:ext cx="2171700" cy="3771900"/>
          </a:xfrm>
        </p:spPr>
        <p:txBody>
          <a:bodyPr vert="eaVert"/>
          <a:lstStyle/>
          <a:p>
            <a:r>
              <a:rPr lang="pt-BR"/>
              <a:t>Click to edit Master title style</a:t>
            </a:r>
            <a:endParaRPr lang="en-US"/>
          </a:p>
        </p:txBody>
      </p:sp>
      <p:sp>
        <p:nvSpPr>
          <p:cNvPr id="3" name="Vertical Text Placeholder 2"/>
          <p:cNvSpPr>
            <a:spLocks noGrp="1"/>
          </p:cNvSpPr>
          <p:nvPr>
            <p:ph type="body" orient="vert" idx="1"/>
          </p:nvPr>
        </p:nvSpPr>
        <p:spPr>
          <a:xfrm>
            <a:off x="152400" y="571500"/>
            <a:ext cx="6362700" cy="3771900"/>
          </a:xfrm>
        </p:spPr>
        <p:txBody>
          <a:bodyPr vert="eaVert"/>
          <a:lstStyle/>
          <a:p>
            <a:pPr lvl="0"/>
            <a:r>
              <a:rPr lang="pt-BR"/>
              <a:t>Click to edit Master text styles</a:t>
            </a:r>
          </a:p>
          <a:p>
            <a:pPr lvl="1"/>
            <a:r>
              <a:rPr lang="pt-BR"/>
              <a:t>Second level</a:t>
            </a:r>
          </a:p>
          <a:p>
            <a:pPr lvl="2"/>
            <a:r>
              <a:rPr lang="pt-BR"/>
              <a:t>Third level</a:t>
            </a:r>
          </a:p>
          <a:p>
            <a:pPr lvl="3"/>
            <a:r>
              <a:rPr lang="pt-BR"/>
              <a:t>Fourth level</a:t>
            </a:r>
          </a:p>
          <a:p>
            <a:pPr lvl="4"/>
            <a:r>
              <a:rPr lang="pt-BR"/>
              <a:t>Fifth level</a:t>
            </a:r>
            <a:endParaRPr lang="en-US"/>
          </a:p>
        </p:txBody>
      </p:sp>
      <p:sp>
        <p:nvSpPr>
          <p:cNvPr id="4" name="Rectangle 4">
            <a:extLst>
              <a:ext uri="{FF2B5EF4-FFF2-40B4-BE49-F238E27FC236}">
                <a16:creationId xmlns:a16="http://schemas.microsoft.com/office/drawing/2014/main" id="{995CC66A-1A7D-ED87-02F2-C67AFDAE406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ABD91F4-EFD9-EBCF-E790-7450B4691FD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B61BAD6-A625-6461-971D-B62AE7FBC863}"/>
              </a:ext>
            </a:extLst>
          </p:cNvPr>
          <p:cNvSpPr>
            <a:spLocks noGrp="1" noChangeArrowheads="1"/>
          </p:cNvSpPr>
          <p:nvPr>
            <p:ph type="sldNum" sz="quarter" idx="12"/>
          </p:nvPr>
        </p:nvSpPr>
        <p:spPr>
          <a:ln/>
        </p:spPr>
        <p:txBody>
          <a:bodyPr/>
          <a:lstStyle>
            <a:lvl1pPr>
              <a:defRPr/>
            </a:lvl1pPr>
          </a:lstStyle>
          <a:p>
            <a:pPr>
              <a:defRPr/>
            </a:pPr>
            <a:fld id="{3E001F82-AC9C-ED46-9804-043B57EDA04D}" type="slidenum">
              <a:rPr lang="en-US" altLang="pt-BR"/>
              <a:pPr>
                <a:defRPr/>
              </a:pPr>
              <a:t>‹nº›</a:t>
            </a:fld>
            <a:endParaRPr lang="en-US" altLang="pt-BR"/>
          </a:p>
        </p:txBody>
      </p:sp>
    </p:spTree>
    <p:extLst>
      <p:ext uri="{BB962C8B-B14F-4D97-AF65-F5344CB8AC3E}">
        <p14:creationId xmlns:p14="http://schemas.microsoft.com/office/powerpoint/2010/main" val="34757559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7BBBF155-52B4-428D-CD42-26A09BA5CB26}"/>
              </a:ext>
            </a:extLst>
          </p:cNvPr>
          <p:cNvPicPr>
            <a:picLocks noChangeAspect="1"/>
          </p:cNvPicPr>
          <p:nvPr userDrawn="1"/>
        </p:nvPicPr>
        <p:blipFill>
          <a:blip r:embed="rId2"/>
          <a:srcRect/>
          <a:stretch/>
        </p:blipFill>
        <p:spPr>
          <a:xfrm>
            <a:off x="0" y="0"/>
            <a:ext cx="9144000" cy="5143500"/>
          </a:xfrm>
          <a:prstGeom prst="rect">
            <a:avLst/>
          </a:prstGeom>
        </p:spPr>
      </p:pic>
    </p:spTree>
    <p:extLst>
      <p:ext uri="{BB962C8B-B14F-4D97-AF65-F5344CB8AC3E}">
        <p14:creationId xmlns:p14="http://schemas.microsoft.com/office/powerpoint/2010/main" val="12286017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ítulo e Conteúdo">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81D15AD1-890C-1793-27F6-F269801319AD}"/>
              </a:ext>
            </a:extLst>
          </p:cNvPr>
          <p:cNvPicPr>
            <a:picLocks noChangeAspect="1"/>
          </p:cNvPicPr>
          <p:nvPr userDrawn="1"/>
        </p:nvPicPr>
        <p:blipFill>
          <a:blip r:embed="rId2"/>
          <a:srcRect/>
          <a:stretch/>
        </p:blipFill>
        <p:spPr>
          <a:xfrm>
            <a:off x="0" y="0"/>
            <a:ext cx="9144000" cy="5143500"/>
          </a:xfrm>
          <a:prstGeom prst="rect">
            <a:avLst/>
          </a:prstGeom>
        </p:spPr>
      </p:pic>
    </p:spTree>
    <p:extLst>
      <p:ext uri="{BB962C8B-B14F-4D97-AF65-F5344CB8AC3E}">
        <p14:creationId xmlns:p14="http://schemas.microsoft.com/office/powerpoint/2010/main" val="24070000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EE8BDE-3782-577F-60E8-092849B4B428}"/>
              </a:ext>
            </a:extLst>
          </p:cNvPr>
          <p:cNvSpPr>
            <a:spLocks noGrp="1"/>
          </p:cNvSpPr>
          <p:nvPr>
            <p:ph type="title"/>
          </p:nvPr>
        </p:nvSpPr>
        <p:spPr>
          <a:xfrm>
            <a:off x="623888" y="1282700"/>
            <a:ext cx="7886700" cy="2139950"/>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B8AB956F-1A71-98E6-A41A-1AC5A48AE4B9}"/>
              </a:ext>
            </a:extLst>
          </p:cNvPr>
          <p:cNvSpPr>
            <a:spLocks noGrp="1"/>
          </p:cNvSpPr>
          <p:nvPr>
            <p:ph type="body" idx="1"/>
          </p:nvPr>
        </p:nvSpPr>
        <p:spPr>
          <a:xfrm>
            <a:off x="623888" y="3441700"/>
            <a:ext cx="7886700" cy="1125538"/>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BC8EF906-1F1B-7186-2123-7DC0EF2D07A7}"/>
              </a:ext>
            </a:extLst>
          </p:cNvPr>
          <p:cNvSpPr>
            <a:spLocks noGrp="1"/>
          </p:cNvSpPr>
          <p:nvPr>
            <p:ph type="dt" sz="half" idx="10"/>
          </p:nvPr>
        </p:nvSpPr>
        <p:spPr/>
        <p:txBody>
          <a:bodyPr/>
          <a:lstStyle/>
          <a:p>
            <a:fld id="{A8738CE5-6D60-4C45-A73F-448F172D6122}" type="datetimeFigureOut">
              <a:rPr lang="pt-BR" smtClean="0"/>
              <a:t>27/09/2024</a:t>
            </a:fld>
            <a:endParaRPr lang="pt-BR"/>
          </a:p>
        </p:txBody>
      </p:sp>
      <p:sp>
        <p:nvSpPr>
          <p:cNvPr id="5" name="Espaço Reservado para Rodapé 4">
            <a:extLst>
              <a:ext uri="{FF2B5EF4-FFF2-40B4-BE49-F238E27FC236}">
                <a16:creationId xmlns:a16="http://schemas.microsoft.com/office/drawing/2014/main" id="{D119119C-D390-55DE-E3DC-41DC03F1761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470AA3FE-06E8-CBCA-4037-E49C041EB267}"/>
              </a:ext>
            </a:extLst>
          </p:cNvPr>
          <p:cNvSpPr>
            <a:spLocks noGrp="1"/>
          </p:cNvSpPr>
          <p:nvPr>
            <p:ph type="sldNum" sz="quarter" idx="12"/>
          </p:nvPr>
        </p:nvSpPr>
        <p:spPr/>
        <p:txBody>
          <a:bodyPr/>
          <a:lstStyle/>
          <a:p>
            <a:fld id="{17A8A7A7-E569-C645-8DE4-5C461E37A887}" type="slidenum">
              <a:rPr lang="pt-BR" smtClean="0"/>
              <a:t>‹nº›</a:t>
            </a:fld>
            <a:endParaRPr lang="pt-BR"/>
          </a:p>
        </p:txBody>
      </p:sp>
    </p:spTree>
    <p:extLst>
      <p:ext uri="{BB962C8B-B14F-4D97-AF65-F5344CB8AC3E}">
        <p14:creationId xmlns:p14="http://schemas.microsoft.com/office/powerpoint/2010/main" val="26285231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F5884F-2EDA-17D6-F530-585C996C3137}"/>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77A55E1B-6E4E-0109-C0B9-8EDD7F724D36}"/>
              </a:ext>
            </a:extLst>
          </p:cNvPr>
          <p:cNvSpPr>
            <a:spLocks noGrp="1"/>
          </p:cNvSpPr>
          <p:nvPr>
            <p:ph sz="half" idx="1"/>
          </p:nvPr>
        </p:nvSpPr>
        <p:spPr>
          <a:xfrm>
            <a:off x="628650" y="1370013"/>
            <a:ext cx="3867150" cy="3262312"/>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8C746E4-968A-8D96-575E-8CC79095875E}"/>
              </a:ext>
            </a:extLst>
          </p:cNvPr>
          <p:cNvSpPr>
            <a:spLocks noGrp="1"/>
          </p:cNvSpPr>
          <p:nvPr>
            <p:ph sz="half" idx="2"/>
          </p:nvPr>
        </p:nvSpPr>
        <p:spPr>
          <a:xfrm>
            <a:off x="4648200" y="1370013"/>
            <a:ext cx="3867150" cy="3262312"/>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8F9B658A-EF88-A3E7-D91C-322678C74B40}"/>
              </a:ext>
            </a:extLst>
          </p:cNvPr>
          <p:cNvSpPr>
            <a:spLocks noGrp="1"/>
          </p:cNvSpPr>
          <p:nvPr>
            <p:ph type="dt" sz="half" idx="10"/>
          </p:nvPr>
        </p:nvSpPr>
        <p:spPr/>
        <p:txBody>
          <a:bodyPr/>
          <a:lstStyle/>
          <a:p>
            <a:fld id="{A8738CE5-6D60-4C45-A73F-448F172D6122}" type="datetimeFigureOut">
              <a:rPr lang="pt-BR" smtClean="0"/>
              <a:t>27/09/2024</a:t>
            </a:fld>
            <a:endParaRPr lang="pt-BR"/>
          </a:p>
        </p:txBody>
      </p:sp>
      <p:sp>
        <p:nvSpPr>
          <p:cNvPr id="6" name="Espaço Reservado para Rodapé 5">
            <a:extLst>
              <a:ext uri="{FF2B5EF4-FFF2-40B4-BE49-F238E27FC236}">
                <a16:creationId xmlns:a16="http://schemas.microsoft.com/office/drawing/2014/main" id="{668B4316-386C-4048-780C-3F2D814A81E6}"/>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289750D9-757F-ADAC-9E01-47EF2039D367}"/>
              </a:ext>
            </a:extLst>
          </p:cNvPr>
          <p:cNvSpPr>
            <a:spLocks noGrp="1"/>
          </p:cNvSpPr>
          <p:nvPr>
            <p:ph type="sldNum" sz="quarter" idx="12"/>
          </p:nvPr>
        </p:nvSpPr>
        <p:spPr/>
        <p:txBody>
          <a:bodyPr/>
          <a:lstStyle/>
          <a:p>
            <a:fld id="{17A8A7A7-E569-C645-8DE4-5C461E37A887}" type="slidenum">
              <a:rPr lang="pt-BR" smtClean="0"/>
              <a:t>‹nº›</a:t>
            </a:fld>
            <a:endParaRPr lang="pt-BR"/>
          </a:p>
        </p:txBody>
      </p:sp>
    </p:spTree>
    <p:extLst>
      <p:ext uri="{BB962C8B-B14F-4D97-AF65-F5344CB8AC3E}">
        <p14:creationId xmlns:p14="http://schemas.microsoft.com/office/powerpoint/2010/main" val="29735108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979FE3-5D86-3DCF-966C-0DB2AA6B4BBB}"/>
              </a:ext>
            </a:extLst>
          </p:cNvPr>
          <p:cNvSpPr>
            <a:spLocks noGrp="1"/>
          </p:cNvSpPr>
          <p:nvPr>
            <p:ph type="title"/>
          </p:nvPr>
        </p:nvSpPr>
        <p:spPr>
          <a:xfrm>
            <a:off x="630238" y="274638"/>
            <a:ext cx="7886700" cy="993775"/>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E0B17C99-BAEF-8180-3DD9-1BFBC6AE0C71}"/>
              </a:ext>
            </a:extLst>
          </p:cNvPr>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B0B47F63-EFA2-9292-DA51-20EEA0F62DA3}"/>
              </a:ext>
            </a:extLst>
          </p:cNvPr>
          <p:cNvSpPr>
            <a:spLocks noGrp="1"/>
          </p:cNvSpPr>
          <p:nvPr>
            <p:ph sz="half" idx="2"/>
          </p:nvPr>
        </p:nvSpPr>
        <p:spPr>
          <a:xfrm>
            <a:off x="630238" y="1879600"/>
            <a:ext cx="3868737" cy="276225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FD507BAC-5BC2-B011-303B-B7A6C1692597}"/>
              </a:ext>
            </a:extLst>
          </p:cNvPr>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C4B09019-B909-C41D-ABD1-3E84712DB276}"/>
              </a:ext>
            </a:extLst>
          </p:cNvPr>
          <p:cNvSpPr>
            <a:spLocks noGrp="1"/>
          </p:cNvSpPr>
          <p:nvPr>
            <p:ph sz="quarter" idx="4"/>
          </p:nvPr>
        </p:nvSpPr>
        <p:spPr>
          <a:xfrm>
            <a:off x="4629150" y="1879600"/>
            <a:ext cx="3887788" cy="276225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A6493A16-D216-667E-D231-612832857281}"/>
              </a:ext>
            </a:extLst>
          </p:cNvPr>
          <p:cNvSpPr>
            <a:spLocks noGrp="1"/>
          </p:cNvSpPr>
          <p:nvPr>
            <p:ph type="dt" sz="half" idx="10"/>
          </p:nvPr>
        </p:nvSpPr>
        <p:spPr/>
        <p:txBody>
          <a:bodyPr/>
          <a:lstStyle/>
          <a:p>
            <a:fld id="{A8738CE5-6D60-4C45-A73F-448F172D6122}" type="datetimeFigureOut">
              <a:rPr lang="pt-BR" smtClean="0"/>
              <a:t>27/09/2024</a:t>
            </a:fld>
            <a:endParaRPr lang="pt-BR"/>
          </a:p>
        </p:txBody>
      </p:sp>
      <p:sp>
        <p:nvSpPr>
          <p:cNvPr id="8" name="Espaço Reservado para Rodapé 7">
            <a:extLst>
              <a:ext uri="{FF2B5EF4-FFF2-40B4-BE49-F238E27FC236}">
                <a16:creationId xmlns:a16="http://schemas.microsoft.com/office/drawing/2014/main" id="{A1201F8E-EF72-C562-6B1F-06E7DA89BFB8}"/>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6F82A67-7E49-38FC-2123-E58F44F9EDBC}"/>
              </a:ext>
            </a:extLst>
          </p:cNvPr>
          <p:cNvSpPr>
            <a:spLocks noGrp="1"/>
          </p:cNvSpPr>
          <p:nvPr>
            <p:ph type="sldNum" sz="quarter" idx="12"/>
          </p:nvPr>
        </p:nvSpPr>
        <p:spPr/>
        <p:txBody>
          <a:bodyPr/>
          <a:lstStyle/>
          <a:p>
            <a:fld id="{17A8A7A7-E569-C645-8DE4-5C461E37A887}" type="slidenum">
              <a:rPr lang="pt-BR" smtClean="0"/>
              <a:t>‹nº›</a:t>
            </a:fld>
            <a:endParaRPr lang="pt-BR"/>
          </a:p>
        </p:txBody>
      </p:sp>
    </p:spTree>
    <p:extLst>
      <p:ext uri="{BB962C8B-B14F-4D97-AF65-F5344CB8AC3E}">
        <p14:creationId xmlns:p14="http://schemas.microsoft.com/office/powerpoint/2010/main" val="29461869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C51A47-3C28-B539-4C33-51F4A0B288B0}"/>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95911C2-F11E-B7FD-1B60-CC7EFEA26CED}"/>
              </a:ext>
            </a:extLst>
          </p:cNvPr>
          <p:cNvSpPr>
            <a:spLocks noGrp="1"/>
          </p:cNvSpPr>
          <p:nvPr>
            <p:ph type="dt" sz="half" idx="10"/>
          </p:nvPr>
        </p:nvSpPr>
        <p:spPr/>
        <p:txBody>
          <a:bodyPr/>
          <a:lstStyle/>
          <a:p>
            <a:fld id="{A8738CE5-6D60-4C45-A73F-448F172D6122}" type="datetimeFigureOut">
              <a:rPr lang="pt-BR" smtClean="0"/>
              <a:t>27/09/2024</a:t>
            </a:fld>
            <a:endParaRPr lang="pt-BR"/>
          </a:p>
        </p:txBody>
      </p:sp>
      <p:sp>
        <p:nvSpPr>
          <p:cNvPr id="4" name="Espaço Reservado para Rodapé 3">
            <a:extLst>
              <a:ext uri="{FF2B5EF4-FFF2-40B4-BE49-F238E27FC236}">
                <a16:creationId xmlns:a16="http://schemas.microsoft.com/office/drawing/2014/main" id="{96F37BF7-6CC7-E1E6-694B-FA39FCFD94D2}"/>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C5885F4C-B940-DE8F-D947-2D4A4710C418}"/>
              </a:ext>
            </a:extLst>
          </p:cNvPr>
          <p:cNvSpPr>
            <a:spLocks noGrp="1"/>
          </p:cNvSpPr>
          <p:nvPr>
            <p:ph type="sldNum" sz="quarter" idx="12"/>
          </p:nvPr>
        </p:nvSpPr>
        <p:spPr/>
        <p:txBody>
          <a:bodyPr/>
          <a:lstStyle/>
          <a:p>
            <a:fld id="{17A8A7A7-E569-C645-8DE4-5C461E37A887}" type="slidenum">
              <a:rPr lang="pt-BR" smtClean="0"/>
              <a:t>‹nº›</a:t>
            </a:fld>
            <a:endParaRPr lang="pt-BR"/>
          </a:p>
        </p:txBody>
      </p:sp>
    </p:spTree>
    <p:extLst>
      <p:ext uri="{BB962C8B-B14F-4D97-AF65-F5344CB8AC3E}">
        <p14:creationId xmlns:p14="http://schemas.microsoft.com/office/powerpoint/2010/main" val="34985637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805BAAFA-11B5-1B06-63DD-6F188CA9A3CC}"/>
              </a:ext>
            </a:extLst>
          </p:cNvPr>
          <p:cNvSpPr>
            <a:spLocks noGrp="1"/>
          </p:cNvSpPr>
          <p:nvPr>
            <p:ph type="dt" sz="half" idx="10"/>
          </p:nvPr>
        </p:nvSpPr>
        <p:spPr/>
        <p:txBody>
          <a:bodyPr/>
          <a:lstStyle/>
          <a:p>
            <a:fld id="{A8738CE5-6D60-4C45-A73F-448F172D6122}" type="datetimeFigureOut">
              <a:rPr lang="pt-BR" smtClean="0"/>
              <a:t>27/09/2024</a:t>
            </a:fld>
            <a:endParaRPr lang="pt-BR"/>
          </a:p>
        </p:txBody>
      </p:sp>
      <p:sp>
        <p:nvSpPr>
          <p:cNvPr id="3" name="Espaço Reservado para Rodapé 2">
            <a:extLst>
              <a:ext uri="{FF2B5EF4-FFF2-40B4-BE49-F238E27FC236}">
                <a16:creationId xmlns:a16="http://schemas.microsoft.com/office/drawing/2014/main" id="{BC393014-8471-5902-1C2A-5DD53C8FCAE0}"/>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89520C77-393A-D13A-096E-62C63AD0D378}"/>
              </a:ext>
            </a:extLst>
          </p:cNvPr>
          <p:cNvSpPr>
            <a:spLocks noGrp="1"/>
          </p:cNvSpPr>
          <p:nvPr>
            <p:ph type="sldNum" sz="quarter" idx="12"/>
          </p:nvPr>
        </p:nvSpPr>
        <p:spPr/>
        <p:txBody>
          <a:bodyPr/>
          <a:lstStyle/>
          <a:p>
            <a:fld id="{17A8A7A7-E569-C645-8DE4-5C461E37A887}" type="slidenum">
              <a:rPr lang="pt-BR" smtClean="0"/>
              <a:t>‹nº›</a:t>
            </a:fld>
            <a:endParaRPr lang="pt-BR"/>
          </a:p>
        </p:txBody>
      </p:sp>
    </p:spTree>
    <p:extLst>
      <p:ext uri="{BB962C8B-B14F-4D97-AF65-F5344CB8AC3E}">
        <p14:creationId xmlns:p14="http://schemas.microsoft.com/office/powerpoint/2010/main" val="27476662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CF2237-89F8-4366-B437-17CD71B3E9A1}"/>
              </a:ext>
            </a:extLst>
          </p:cNvPr>
          <p:cNvSpPr>
            <a:spLocks noGrp="1"/>
          </p:cNvSpPr>
          <p:nvPr>
            <p:ph type="title"/>
          </p:nvPr>
        </p:nvSpPr>
        <p:spPr>
          <a:xfrm>
            <a:off x="630238" y="342900"/>
            <a:ext cx="2949575" cy="120015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0CAA5A78-EF48-E430-FC21-4ED8BB582BBC}"/>
              </a:ext>
            </a:extLst>
          </p:cNvPr>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6CF8646E-9E21-9781-EF97-AB104B1C88D9}"/>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0F9AD866-B734-B56C-E027-47D895433F85}"/>
              </a:ext>
            </a:extLst>
          </p:cNvPr>
          <p:cNvSpPr>
            <a:spLocks noGrp="1"/>
          </p:cNvSpPr>
          <p:nvPr>
            <p:ph type="dt" sz="half" idx="10"/>
          </p:nvPr>
        </p:nvSpPr>
        <p:spPr/>
        <p:txBody>
          <a:bodyPr/>
          <a:lstStyle/>
          <a:p>
            <a:fld id="{A8738CE5-6D60-4C45-A73F-448F172D6122}" type="datetimeFigureOut">
              <a:rPr lang="pt-BR" smtClean="0"/>
              <a:t>27/09/2024</a:t>
            </a:fld>
            <a:endParaRPr lang="pt-BR"/>
          </a:p>
        </p:txBody>
      </p:sp>
      <p:sp>
        <p:nvSpPr>
          <p:cNvPr id="6" name="Espaço Reservado para Rodapé 5">
            <a:extLst>
              <a:ext uri="{FF2B5EF4-FFF2-40B4-BE49-F238E27FC236}">
                <a16:creationId xmlns:a16="http://schemas.microsoft.com/office/drawing/2014/main" id="{028C8680-B310-A5F9-03B3-D40EA8C73C0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ADD0488-CF80-D0BF-2263-E3D6F8225194}"/>
              </a:ext>
            </a:extLst>
          </p:cNvPr>
          <p:cNvSpPr>
            <a:spLocks noGrp="1"/>
          </p:cNvSpPr>
          <p:nvPr>
            <p:ph type="sldNum" sz="quarter" idx="12"/>
          </p:nvPr>
        </p:nvSpPr>
        <p:spPr/>
        <p:txBody>
          <a:bodyPr/>
          <a:lstStyle/>
          <a:p>
            <a:fld id="{17A8A7A7-E569-C645-8DE4-5C461E37A887}" type="slidenum">
              <a:rPr lang="pt-BR" smtClean="0"/>
              <a:t>‹nº›</a:t>
            </a:fld>
            <a:endParaRPr lang="pt-BR"/>
          </a:p>
        </p:txBody>
      </p:sp>
    </p:spTree>
    <p:extLst>
      <p:ext uri="{BB962C8B-B14F-4D97-AF65-F5344CB8AC3E}">
        <p14:creationId xmlns:p14="http://schemas.microsoft.com/office/powerpoint/2010/main" val="37358428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30A328-60FE-CA03-5067-8A7FC35D17E3}"/>
              </a:ext>
            </a:extLst>
          </p:cNvPr>
          <p:cNvSpPr>
            <a:spLocks noGrp="1"/>
          </p:cNvSpPr>
          <p:nvPr>
            <p:ph type="title"/>
          </p:nvPr>
        </p:nvSpPr>
        <p:spPr>
          <a:xfrm>
            <a:off x="630238" y="342900"/>
            <a:ext cx="2949575" cy="120015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B3B4B243-FC3E-43BD-8E21-B55885C15D28}"/>
              </a:ext>
            </a:extLst>
          </p:cNvPr>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F5BCBD56-6BFB-B1E2-79D0-AF8F1FED2A18}"/>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5F87C764-C5F1-F2DB-C9C3-11CFB8A65145}"/>
              </a:ext>
            </a:extLst>
          </p:cNvPr>
          <p:cNvSpPr>
            <a:spLocks noGrp="1"/>
          </p:cNvSpPr>
          <p:nvPr>
            <p:ph type="dt" sz="half" idx="10"/>
          </p:nvPr>
        </p:nvSpPr>
        <p:spPr/>
        <p:txBody>
          <a:bodyPr/>
          <a:lstStyle/>
          <a:p>
            <a:fld id="{A8738CE5-6D60-4C45-A73F-448F172D6122}" type="datetimeFigureOut">
              <a:rPr lang="pt-BR" smtClean="0"/>
              <a:t>27/09/2024</a:t>
            </a:fld>
            <a:endParaRPr lang="pt-BR"/>
          </a:p>
        </p:txBody>
      </p:sp>
      <p:sp>
        <p:nvSpPr>
          <p:cNvPr id="6" name="Espaço Reservado para Rodapé 5">
            <a:extLst>
              <a:ext uri="{FF2B5EF4-FFF2-40B4-BE49-F238E27FC236}">
                <a16:creationId xmlns:a16="http://schemas.microsoft.com/office/drawing/2014/main" id="{EAFD7D76-59D2-B39A-40BB-EE0696304B5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A841CA55-E0C7-3708-2955-AE4627F48A5E}"/>
              </a:ext>
            </a:extLst>
          </p:cNvPr>
          <p:cNvSpPr>
            <a:spLocks noGrp="1"/>
          </p:cNvSpPr>
          <p:nvPr>
            <p:ph type="sldNum" sz="quarter" idx="12"/>
          </p:nvPr>
        </p:nvSpPr>
        <p:spPr/>
        <p:txBody>
          <a:bodyPr/>
          <a:lstStyle/>
          <a:p>
            <a:fld id="{17A8A7A7-E569-C645-8DE4-5C461E37A887}" type="slidenum">
              <a:rPr lang="pt-BR" smtClean="0"/>
              <a:t>‹nº›</a:t>
            </a:fld>
            <a:endParaRPr lang="pt-BR"/>
          </a:p>
        </p:txBody>
      </p:sp>
    </p:spTree>
    <p:extLst>
      <p:ext uri="{BB962C8B-B14F-4D97-AF65-F5344CB8AC3E}">
        <p14:creationId xmlns:p14="http://schemas.microsoft.com/office/powerpoint/2010/main" val="4768026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2F7085-A0DB-A34C-70AB-F94537F346B8}"/>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B2891FAD-78CE-1C37-80E9-7B4F6D77540E}"/>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07132C1-5E0A-6CCC-060F-AB40FD84B979}"/>
              </a:ext>
            </a:extLst>
          </p:cNvPr>
          <p:cNvSpPr>
            <a:spLocks noGrp="1"/>
          </p:cNvSpPr>
          <p:nvPr>
            <p:ph type="dt" sz="half" idx="10"/>
          </p:nvPr>
        </p:nvSpPr>
        <p:spPr/>
        <p:txBody>
          <a:bodyPr/>
          <a:lstStyle/>
          <a:p>
            <a:fld id="{A8738CE5-6D60-4C45-A73F-448F172D6122}" type="datetimeFigureOut">
              <a:rPr lang="pt-BR" smtClean="0"/>
              <a:t>27/09/2024</a:t>
            </a:fld>
            <a:endParaRPr lang="pt-BR"/>
          </a:p>
        </p:txBody>
      </p:sp>
      <p:sp>
        <p:nvSpPr>
          <p:cNvPr id="5" name="Espaço Reservado para Rodapé 4">
            <a:extLst>
              <a:ext uri="{FF2B5EF4-FFF2-40B4-BE49-F238E27FC236}">
                <a16:creationId xmlns:a16="http://schemas.microsoft.com/office/drawing/2014/main" id="{9948ADD7-3273-B43D-8D1B-DA4B1FE3CD4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5CBF0C1-E8DA-6DA7-5748-FD21F98AF5D2}"/>
              </a:ext>
            </a:extLst>
          </p:cNvPr>
          <p:cNvSpPr>
            <a:spLocks noGrp="1"/>
          </p:cNvSpPr>
          <p:nvPr>
            <p:ph type="sldNum" sz="quarter" idx="12"/>
          </p:nvPr>
        </p:nvSpPr>
        <p:spPr/>
        <p:txBody>
          <a:bodyPr/>
          <a:lstStyle/>
          <a:p>
            <a:fld id="{17A8A7A7-E569-C645-8DE4-5C461E37A887}" type="slidenum">
              <a:rPr lang="pt-BR" smtClean="0"/>
              <a:t>‹nº›</a:t>
            </a:fld>
            <a:endParaRPr lang="pt-BR"/>
          </a:p>
        </p:txBody>
      </p:sp>
    </p:spTree>
    <p:extLst>
      <p:ext uri="{BB962C8B-B14F-4D97-AF65-F5344CB8AC3E}">
        <p14:creationId xmlns:p14="http://schemas.microsoft.com/office/powerpoint/2010/main" val="37056474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DDE2DDC-F04C-CD4A-EFE3-66D1FCE71E2E}"/>
              </a:ext>
            </a:extLst>
          </p:cNvPr>
          <p:cNvSpPr>
            <a:spLocks noGrp="1"/>
          </p:cNvSpPr>
          <p:nvPr>
            <p:ph type="title" orient="vert"/>
          </p:nvPr>
        </p:nvSpPr>
        <p:spPr>
          <a:xfrm>
            <a:off x="6543675" y="274638"/>
            <a:ext cx="1971675" cy="4357687"/>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3B15760B-943D-141C-06BA-96DE44CAC8D3}"/>
              </a:ext>
            </a:extLst>
          </p:cNvPr>
          <p:cNvSpPr>
            <a:spLocks noGrp="1"/>
          </p:cNvSpPr>
          <p:nvPr>
            <p:ph type="body" orient="vert" idx="1"/>
          </p:nvPr>
        </p:nvSpPr>
        <p:spPr>
          <a:xfrm>
            <a:off x="628650" y="274638"/>
            <a:ext cx="5762625" cy="4357687"/>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DBF415EE-3055-FC1F-27DD-FDCEA6D15CC0}"/>
              </a:ext>
            </a:extLst>
          </p:cNvPr>
          <p:cNvSpPr>
            <a:spLocks noGrp="1"/>
          </p:cNvSpPr>
          <p:nvPr>
            <p:ph type="dt" sz="half" idx="10"/>
          </p:nvPr>
        </p:nvSpPr>
        <p:spPr/>
        <p:txBody>
          <a:bodyPr/>
          <a:lstStyle/>
          <a:p>
            <a:fld id="{A8738CE5-6D60-4C45-A73F-448F172D6122}" type="datetimeFigureOut">
              <a:rPr lang="pt-BR" smtClean="0"/>
              <a:t>27/09/2024</a:t>
            </a:fld>
            <a:endParaRPr lang="pt-BR"/>
          </a:p>
        </p:txBody>
      </p:sp>
      <p:sp>
        <p:nvSpPr>
          <p:cNvPr id="5" name="Espaço Reservado para Rodapé 4">
            <a:extLst>
              <a:ext uri="{FF2B5EF4-FFF2-40B4-BE49-F238E27FC236}">
                <a16:creationId xmlns:a16="http://schemas.microsoft.com/office/drawing/2014/main" id="{6071ECCD-C563-5C1B-AB17-B1391A8C03C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E0A0DFC-9139-B2A1-BBDC-84414A8E6973}"/>
              </a:ext>
            </a:extLst>
          </p:cNvPr>
          <p:cNvSpPr>
            <a:spLocks noGrp="1"/>
          </p:cNvSpPr>
          <p:nvPr>
            <p:ph type="sldNum" sz="quarter" idx="12"/>
          </p:nvPr>
        </p:nvSpPr>
        <p:spPr/>
        <p:txBody>
          <a:bodyPr/>
          <a:lstStyle/>
          <a:p>
            <a:fld id="{17A8A7A7-E569-C645-8DE4-5C461E37A887}" type="slidenum">
              <a:rPr lang="pt-BR" smtClean="0"/>
              <a:t>‹nº›</a:t>
            </a:fld>
            <a:endParaRPr lang="pt-BR"/>
          </a:p>
        </p:txBody>
      </p:sp>
    </p:spTree>
    <p:extLst>
      <p:ext uri="{BB962C8B-B14F-4D97-AF65-F5344CB8AC3E}">
        <p14:creationId xmlns:p14="http://schemas.microsoft.com/office/powerpoint/2010/main" val="2701841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748863C8-5EEF-9368-1388-C23BB2D62F72}"/>
              </a:ext>
            </a:extLst>
          </p:cNvPr>
          <p:cNvSpPr>
            <a:spLocks noGrp="1" noChangeArrowheads="1"/>
          </p:cNvSpPr>
          <p:nvPr>
            <p:ph type="title"/>
          </p:nvPr>
        </p:nvSpPr>
        <p:spPr bwMode="auto">
          <a:xfrm>
            <a:off x="152400" y="660400"/>
            <a:ext cx="8686800"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pt-BR"/>
              <a:t>Click to edit Master title style</a:t>
            </a:r>
          </a:p>
        </p:txBody>
      </p:sp>
      <p:sp>
        <p:nvSpPr>
          <p:cNvPr id="2051" name="Rectangle 3">
            <a:extLst>
              <a:ext uri="{FF2B5EF4-FFF2-40B4-BE49-F238E27FC236}">
                <a16:creationId xmlns:a16="http://schemas.microsoft.com/office/drawing/2014/main" id="{8D9B8874-2DDC-916E-342D-28E484C3EDAB}"/>
              </a:ext>
            </a:extLst>
          </p:cNvPr>
          <p:cNvSpPr>
            <a:spLocks noGrp="1" noChangeArrowheads="1"/>
          </p:cNvSpPr>
          <p:nvPr>
            <p:ph type="body" idx="1"/>
          </p:nvPr>
        </p:nvSpPr>
        <p:spPr bwMode="auto">
          <a:xfrm>
            <a:off x="685800" y="1257300"/>
            <a:ext cx="77724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pt-BR"/>
              <a:t>Click to edit Master text styles</a:t>
            </a:r>
          </a:p>
          <a:p>
            <a:pPr lvl="1"/>
            <a:r>
              <a:rPr lang="en-US" altLang="pt-BR"/>
              <a:t>Second level</a:t>
            </a:r>
          </a:p>
          <a:p>
            <a:pPr lvl="2"/>
            <a:r>
              <a:rPr lang="en-US" altLang="pt-BR"/>
              <a:t>Third level</a:t>
            </a:r>
          </a:p>
          <a:p>
            <a:pPr lvl="3"/>
            <a:r>
              <a:rPr lang="en-US" altLang="pt-BR"/>
              <a:t>Fourth level</a:t>
            </a:r>
          </a:p>
          <a:p>
            <a:pPr lvl="4"/>
            <a:r>
              <a:rPr lang="en-US" altLang="pt-BR"/>
              <a:t>Fifth level</a:t>
            </a:r>
          </a:p>
        </p:txBody>
      </p:sp>
      <p:sp>
        <p:nvSpPr>
          <p:cNvPr id="2" name="Rectangle 4">
            <a:extLst>
              <a:ext uri="{FF2B5EF4-FFF2-40B4-BE49-F238E27FC236}">
                <a16:creationId xmlns:a16="http://schemas.microsoft.com/office/drawing/2014/main" id="{82D1E968-1967-A147-507A-B5125D0828F2}"/>
              </a:ext>
            </a:extLst>
          </p:cNvPr>
          <p:cNvSpPr>
            <a:spLocks noGrp="1" noChangeArrowheads="1"/>
          </p:cNvSpPr>
          <p:nvPr>
            <p:ph type="dt" sz="half" idx="2"/>
          </p:nvPr>
        </p:nvSpPr>
        <p:spPr bwMode="auto">
          <a:xfrm>
            <a:off x="685800" y="4457700"/>
            <a:ext cx="1905000" cy="342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0"/>
                <a:cs typeface="Geneva" charset="0"/>
              </a:defRPr>
            </a:lvl1pPr>
          </a:lstStyle>
          <a:p>
            <a:pPr>
              <a:defRPr/>
            </a:pPr>
            <a:endParaRPr lang="en-US"/>
          </a:p>
        </p:txBody>
      </p:sp>
      <p:sp>
        <p:nvSpPr>
          <p:cNvPr id="1029" name="Rectangle 5">
            <a:extLst>
              <a:ext uri="{FF2B5EF4-FFF2-40B4-BE49-F238E27FC236}">
                <a16:creationId xmlns:a16="http://schemas.microsoft.com/office/drawing/2014/main" id="{B74308AB-8E58-8840-1885-99232778EB8B}"/>
              </a:ext>
            </a:extLst>
          </p:cNvPr>
          <p:cNvSpPr>
            <a:spLocks noGrp="1" noChangeArrowheads="1"/>
          </p:cNvSpPr>
          <p:nvPr>
            <p:ph type="ftr" sz="quarter" idx="3"/>
          </p:nvPr>
        </p:nvSpPr>
        <p:spPr bwMode="auto">
          <a:xfrm>
            <a:off x="3124200" y="4457700"/>
            <a:ext cx="2895600" cy="342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charset="0"/>
                <a:cs typeface="Geneva" charset="0"/>
              </a:defRPr>
            </a:lvl1pPr>
          </a:lstStyle>
          <a:p>
            <a:pPr>
              <a:defRPr/>
            </a:pPr>
            <a:endParaRPr lang="en-US"/>
          </a:p>
        </p:txBody>
      </p:sp>
      <p:sp>
        <p:nvSpPr>
          <p:cNvPr id="1030" name="Rectangle 6">
            <a:extLst>
              <a:ext uri="{FF2B5EF4-FFF2-40B4-BE49-F238E27FC236}">
                <a16:creationId xmlns:a16="http://schemas.microsoft.com/office/drawing/2014/main" id="{608232CE-98B4-025B-B320-A126AAE49A41}"/>
              </a:ext>
            </a:extLst>
          </p:cNvPr>
          <p:cNvSpPr>
            <a:spLocks noGrp="1" noChangeArrowheads="1"/>
          </p:cNvSpPr>
          <p:nvPr>
            <p:ph type="sldNum" sz="quarter" idx="4"/>
          </p:nvPr>
        </p:nvSpPr>
        <p:spPr bwMode="auto">
          <a:xfrm>
            <a:off x="6553200" y="4457700"/>
            <a:ext cx="1905000" cy="342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pPr>
              <a:defRPr/>
            </a:pPr>
            <a:fld id="{290838B2-F220-A84F-8146-270F4283D5F7}" type="slidenum">
              <a:rPr lang="en-US" altLang="pt-BR"/>
              <a:pPr>
                <a:defRPr/>
              </a:pPr>
              <a:t>‹nº›</a:t>
            </a:fld>
            <a:endParaRPr lang="en-US" altLang="pt-BR"/>
          </a:p>
        </p:txBody>
      </p:sp>
      <p:sp>
        <p:nvSpPr>
          <p:cNvPr id="13319" name="CaixaDeTexto 3">
            <a:extLst>
              <a:ext uri="{FF2B5EF4-FFF2-40B4-BE49-F238E27FC236}">
                <a16:creationId xmlns:a16="http://schemas.microsoft.com/office/drawing/2014/main" id="{7674BF86-9E52-D454-8D3D-D5CAF596CB06}"/>
              </a:ext>
            </a:extLst>
          </p:cNvPr>
          <p:cNvSpPr txBox="1">
            <a:spLocks noChangeArrowheads="1"/>
          </p:cNvSpPr>
          <p:nvPr userDrawn="1"/>
        </p:nvSpPr>
        <p:spPr bwMode="auto">
          <a:xfrm>
            <a:off x="0" y="5006975"/>
            <a:ext cx="1857375" cy="136525"/>
          </a:xfrm>
          <a:prstGeom prst="rect">
            <a:avLst/>
          </a:prstGeom>
          <a:noFill/>
          <a:ln>
            <a:noFill/>
          </a:ln>
        </p:spPr>
        <p:txBody>
          <a:bodyPr lIns="0" tIns="0" rIns="0" bIns="0">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defRPr/>
            </a:pPr>
            <a:r>
              <a:rPr lang="pt-BR" altLang="pt-BR" sz="900">
                <a:solidFill>
                  <a:srgbClr val="0078D7"/>
                </a:solidFill>
                <a:latin typeface="Rockwell" panose="02060603020205020403" pitchFamily="18" charset="0"/>
              </a:rPr>
              <a:t>Information Classification: General</a:t>
            </a:r>
          </a:p>
        </p:txBody>
      </p:sp>
      <p:sp>
        <p:nvSpPr>
          <p:cNvPr id="4" name="CaixaDeTexto 3">
            <a:extLst>
              <a:ext uri="{FF2B5EF4-FFF2-40B4-BE49-F238E27FC236}">
                <a16:creationId xmlns:a16="http://schemas.microsoft.com/office/drawing/2014/main" id="{9156C889-6F41-5B9C-06D8-9D3F38C6E2E2}"/>
              </a:ext>
            </a:extLst>
          </p:cNvPr>
          <p:cNvSpPr txBox="1"/>
          <p:nvPr userDrawn="1">
            <p:extLst>
              <p:ext uri="{1162E1C5-73C7-4A58-AE30-91384D911F3F}">
                <p184:classification xmlns:p184="http://schemas.microsoft.com/office/powerpoint/2018/4/main" val="ftr"/>
              </p:ext>
            </p:extLst>
          </p:nvPr>
        </p:nvSpPr>
        <p:spPr>
          <a:xfrm>
            <a:off x="63500" y="4942840"/>
            <a:ext cx="461963" cy="137160"/>
          </a:xfrm>
          <a:prstGeom prst="rect">
            <a:avLst/>
          </a:prstGeom>
        </p:spPr>
        <p:txBody>
          <a:bodyPr horzOverflow="overflow" lIns="0" tIns="0" rIns="0" bIns="0">
            <a:spAutoFit/>
          </a:bodyPr>
          <a:lstStyle/>
          <a:p>
            <a:pPr algn="l"/>
            <a:r>
              <a:rPr lang="pt-BR" sz="900">
                <a:solidFill>
                  <a:srgbClr val="737373"/>
                </a:solidFill>
                <a:latin typeface="Trebuchet MS" panose="020B0603020202020204" pitchFamily="34" charset="0"/>
              </a:rPr>
              <a:t>PÚBLICA</a:t>
            </a:r>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l" rtl="0" eaLnBrk="0" fontAlgn="base" hangingPunct="0">
        <a:spcBef>
          <a:spcPct val="0"/>
        </a:spcBef>
        <a:spcAft>
          <a:spcPct val="0"/>
        </a:spcAft>
        <a:defRPr sz="2400" b="1">
          <a:solidFill>
            <a:schemeClr val="tx2"/>
          </a:solidFill>
          <a:latin typeface="+mj-lt"/>
          <a:ea typeface="MS PGothic" panose="020B0600070205080204" pitchFamily="34" charset="-128"/>
          <a:cs typeface="+mj-cs"/>
        </a:defRPr>
      </a:lvl1pPr>
      <a:lvl2pPr algn="l" rtl="0" eaLnBrk="0" fontAlgn="base" hangingPunct="0">
        <a:spcBef>
          <a:spcPct val="0"/>
        </a:spcBef>
        <a:spcAft>
          <a:spcPct val="0"/>
        </a:spcAft>
        <a:defRPr sz="2400" b="1">
          <a:solidFill>
            <a:schemeClr val="tx2"/>
          </a:solidFill>
          <a:latin typeface="Arial" pitchFamily="-112" charset="0"/>
          <a:ea typeface="MS PGothic" panose="020B0600070205080204" pitchFamily="34" charset="-128"/>
          <a:cs typeface="Geneva" pitchFamily="-112" charset="0"/>
        </a:defRPr>
      </a:lvl2pPr>
      <a:lvl3pPr algn="l" rtl="0" eaLnBrk="0" fontAlgn="base" hangingPunct="0">
        <a:spcBef>
          <a:spcPct val="0"/>
        </a:spcBef>
        <a:spcAft>
          <a:spcPct val="0"/>
        </a:spcAft>
        <a:defRPr sz="2400" b="1">
          <a:solidFill>
            <a:schemeClr val="tx2"/>
          </a:solidFill>
          <a:latin typeface="Arial" pitchFamily="-112" charset="0"/>
          <a:ea typeface="MS PGothic" panose="020B0600070205080204" pitchFamily="34" charset="-128"/>
          <a:cs typeface="Geneva" pitchFamily="-112" charset="0"/>
        </a:defRPr>
      </a:lvl3pPr>
      <a:lvl4pPr algn="l" rtl="0" eaLnBrk="0" fontAlgn="base" hangingPunct="0">
        <a:spcBef>
          <a:spcPct val="0"/>
        </a:spcBef>
        <a:spcAft>
          <a:spcPct val="0"/>
        </a:spcAft>
        <a:defRPr sz="2400" b="1">
          <a:solidFill>
            <a:schemeClr val="tx2"/>
          </a:solidFill>
          <a:latin typeface="Arial" pitchFamily="-112" charset="0"/>
          <a:ea typeface="MS PGothic" panose="020B0600070205080204" pitchFamily="34" charset="-128"/>
          <a:cs typeface="Geneva" pitchFamily="-112" charset="0"/>
        </a:defRPr>
      </a:lvl4pPr>
      <a:lvl5pPr algn="l" rtl="0" eaLnBrk="0" fontAlgn="base" hangingPunct="0">
        <a:spcBef>
          <a:spcPct val="0"/>
        </a:spcBef>
        <a:spcAft>
          <a:spcPct val="0"/>
        </a:spcAft>
        <a:defRPr sz="2400" b="1">
          <a:solidFill>
            <a:schemeClr val="tx2"/>
          </a:solidFill>
          <a:latin typeface="Arial" pitchFamily="-112" charset="0"/>
          <a:ea typeface="MS PGothic" panose="020B0600070205080204" pitchFamily="34" charset="-128"/>
          <a:cs typeface="Geneva" pitchFamily="-112" charset="0"/>
        </a:defRPr>
      </a:lvl5pPr>
      <a:lvl6pPr marL="457200" algn="l" rtl="0" fontAlgn="base">
        <a:spcBef>
          <a:spcPct val="0"/>
        </a:spcBef>
        <a:spcAft>
          <a:spcPct val="0"/>
        </a:spcAft>
        <a:defRPr sz="2400" b="1">
          <a:solidFill>
            <a:schemeClr val="tx2"/>
          </a:solidFill>
          <a:latin typeface="Arial" pitchFamily="-112" charset="0"/>
          <a:ea typeface="Geneva" pitchFamily="-112" charset="0"/>
          <a:cs typeface="Geneva" pitchFamily="-112" charset="0"/>
        </a:defRPr>
      </a:lvl6pPr>
      <a:lvl7pPr marL="914400" algn="l" rtl="0" fontAlgn="base">
        <a:spcBef>
          <a:spcPct val="0"/>
        </a:spcBef>
        <a:spcAft>
          <a:spcPct val="0"/>
        </a:spcAft>
        <a:defRPr sz="2400" b="1">
          <a:solidFill>
            <a:schemeClr val="tx2"/>
          </a:solidFill>
          <a:latin typeface="Arial" pitchFamily="-112" charset="0"/>
          <a:ea typeface="Geneva" pitchFamily="-112" charset="0"/>
          <a:cs typeface="Geneva" pitchFamily="-112" charset="0"/>
        </a:defRPr>
      </a:lvl7pPr>
      <a:lvl8pPr marL="1371600" algn="l" rtl="0" fontAlgn="base">
        <a:spcBef>
          <a:spcPct val="0"/>
        </a:spcBef>
        <a:spcAft>
          <a:spcPct val="0"/>
        </a:spcAft>
        <a:defRPr sz="2400" b="1">
          <a:solidFill>
            <a:schemeClr val="tx2"/>
          </a:solidFill>
          <a:latin typeface="Arial" pitchFamily="-112" charset="0"/>
          <a:ea typeface="Geneva" pitchFamily="-112" charset="0"/>
          <a:cs typeface="Geneva" pitchFamily="-112" charset="0"/>
        </a:defRPr>
      </a:lvl8pPr>
      <a:lvl9pPr marL="1828800" algn="l" rtl="0" fontAlgn="base">
        <a:spcBef>
          <a:spcPct val="0"/>
        </a:spcBef>
        <a:spcAft>
          <a:spcPct val="0"/>
        </a:spcAft>
        <a:defRPr sz="2400" b="1">
          <a:solidFill>
            <a:schemeClr val="tx2"/>
          </a:solidFill>
          <a:latin typeface="Arial" pitchFamily="-112" charset="0"/>
          <a:ea typeface="Geneva" pitchFamily="-112" charset="0"/>
          <a:cs typeface="Geneva" pitchFamily="-112"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Char char="•"/>
        <a:defRPr sz="24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9CB70D0E-932D-B99C-A8DA-E5C5C2ACA0EC}"/>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0F5AB2BD-74B8-DB8E-0E90-89896815B273}"/>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3C90E7FF-1AC9-EB87-E6F7-273E85A94696}"/>
              </a:ext>
            </a:extLst>
          </p:cNvPr>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82000"/>
                  </a:schemeClr>
                </a:solidFill>
              </a:defRPr>
            </a:lvl1pPr>
          </a:lstStyle>
          <a:p>
            <a:fld id="{A8738CE5-6D60-4C45-A73F-448F172D6122}" type="datetimeFigureOut">
              <a:rPr lang="pt-BR" smtClean="0"/>
              <a:t>27/09/2024</a:t>
            </a:fld>
            <a:endParaRPr lang="pt-BR"/>
          </a:p>
        </p:txBody>
      </p:sp>
      <p:sp>
        <p:nvSpPr>
          <p:cNvPr id="5" name="Espaço Reservado para Rodapé 4">
            <a:extLst>
              <a:ext uri="{FF2B5EF4-FFF2-40B4-BE49-F238E27FC236}">
                <a16:creationId xmlns:a16="http://schemas.microsoft.com/office/drawing/2014/main" id="{568DB303-CCE5-8C15-F4E3-14BD93072E24}"/>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t-BR"/>
          </a:p>
        </p:txBody>
      </p:sp>
      <p:sp>
        <p:nvSpPr>
          <p:cNvPr id="6" name="Espaço Reservado para Número de Slide 5">
            <a:extLst>
              <a:ext uri="{FF2B5EF4-FFF2-40B4-BE49-F238E27FC236}">
                <a16:creationId xmlns:a16="http://schemas.microsoft.com/office/drawing/2014/main" id="{92AF62FB-FA5F-45C4-E85B-3E2BDBCE95AC}"/>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17A8A7A7-E569-C645-8DE4-5C461E37A887}" type="slidenum">
              <a:rPr lang="pt-BR" smtClean="0"/>
              <a:t>‹nº›</a:t>
            </a:fld>
            <a:endParaRPr lang="pt-BR"/>
          </a:p>
        </p:txBody>
      </p:sp>
      <p:sp>
        <p:nvSpPr>
          <p:cNvPr id="8" name="CaixaDeTexto 7">
            <a:extLst>
              <a:ext uri="{FF2B5EF4-FFF2-40B4-BE49-F238E27FC236}">
                <a16:creationId xmlns:a16="http://schemas.microsoft.com/office/drawing/2014/main" id="{4C1B7FF1-6544-55D1-8817-B0C11A753568}"/>
              </a:ext>
            </a:extLst>
          </p:cNvPr>
          <p:cNvSpPr txBox="1"/>
          <p:nvPr userDrawn="1">
            <p:extLst>
              <p:ext uri="{1162E1C5-73C7-4A58-AE30-91384D911F3F}">
                <p184:classification xmlns:p184="http://schemas.microsoft.com/office/powerpoint/2018/4/main" val="ftr"/>
              </p:ext>
            </p:extLst>
          </p:nvPr>
        </p:nvSpPr>
        <p:spPr>
          <a:xfrm>
            <a:off x="63500" y="4942840"/>
            <a:ext cx="461963" cy="137160"/>
          </a:xfrm>
          <a:prstGeom prst="rect">
            <a:avLst/>
          </a:prstGeom>
        </p:spPr>
        <p:txBody>
          <a:bodyPr horzOverflow="overflow" lIns="0" tIns="0" rIns="0" bIns="0">
            <a:spAutoFit/>
          </a:bodyPr>
          <a:lstStyle/>
          <a:p>
            <a:pPr algn="l"/>
            <a:r>
              <a:rPr lang="pt-BR" sz="900">
                <a:solidFill>
                  <a:srgbClr val="737373"/>
                </a:solidFill>
                <a:latin typeface="Trebuchet MS" panose="020B0603020202020204" pitchFamily="34" charset="0"/>
              </a:rPr>
              <a:t>PÚBLICA</a:t>
            </a:r>
          </a:p>
        </p:txBody>
      </p:sp>
    </p:spTree>
    <p:extLst>
      <p:ext uri="{BB962C8B-B14F-4D97-AF65-F5344CB8AC3E}">
        <p14:creationId xmlns:p14="http://schemas.microsoft.com/office/powerpoint/2010/main" val="2501698446"/>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emf"/><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1651C37-27C5-FB62-F738-B0AD79B7F075}"/>
              </a:ext>
            </a:extLst>
          </p:cNvPr>
          <p:cNvSpPr>
            <a:spLocks/>
          </p:cNvSpPr>
          <p:nvPr/>
        </p:nvSpPr>
        <p:spPr bwMode="auto">
          <a:xfrm>
            <a:off x="1151620" y="2283718"/>
            <a:ext cx="6840760"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342900" indent="-342900" defTabSz="457200">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defTabSz="45720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defTabSz="4572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algn="ctr" eaLnBrk="1" hangingPunct="1">
              <a:buFontTx/>
              <a:buNone/>
            </a:pPr>
            <a:r>
              <a:rPr lang="en-US" altLang="pt-BR" sz="2800" b="1" dirty="0">
                <a:solidFill>
                  <a:schemeClr val="bg1"/>
                </a:solidFill>
                <a:ea typeface="MS PGothic" panose="020B0600070205080204" pitchFamily="34" charset="-128"/>
              </a:rPr>
              <a:t>BOAS PRÁTICAS EM SEGURANÇA DO TRABALHO NA INSTALAÇÃO DE PARQUES EÓLICOS </a:t>
            </a:r>
            <a:r>
              <a:rPr lang="en-US" altLang="pt-BR" sz="2800" b="1" i="1" dirty="0">
                <a:solidFill>
                  <a:schemeClr val="bg1"/>
                </a:solidFill>
                <a:ea typeface="MS PGothic" panose="020B0600070205080204" pitchFamily="34" charset="-128"/>
              </a:rPr>
              <a:t>OFFSHORE</a:t>
            </a:r>
            <a:r>
              <a:rPr lang="en-US" altLang="pt-BR" sz="2800" b="1" dirty="0">
                <a:solidFill>
                  <a:schemeClr val="bg1"/>
                </a:solidFill>
                <a:ea typeface="MS PGothic" panose="020B0600070205080204" pitchFamily="34" charset="-128"/>
              </a:rPr>
              <a:t>: PROPOSTA PARA O BRASIL</a:t>
            </a:r>
          </a:p>
        </p:txBody>
      </p:sp>
      <p:pic>
        <p:nvPicPr>
          <p:cNvPr id="7" name="Imagem 6">
            <a:extLst>
              <a:ext uri="{FF2B5EF4-FFF2-40B4-BE49-F238E27FC236}">
                <a16:creationId xmlns:a16="http://schemas.microsoft.com/office/drawing/2014/main" id="{A101A181-7DCB-E9BF-C89A-77397F3A0827}"/>
              </a:ext>
            </a:extLst>
          </p:cNvPr>
          <p:cNvPicPr>
            <a:picLocks noChangeAspect="1"/>
          </p:cNvPicPr>
          <p:nvPr/>
        </p:nvPicPr>
        <p:blipFill>
          <a:blip r:embed="rId2"/>
          <a:stretch>
            <a:fillRect/>
          </a:stretch>
        </p:blipFill>
        <p:spPr>
          <a:xfrm>
            <a:off x="2654787" y="411510"/>
            <a:ext cx="3834426" cy="1533770"/>
          </a:xfrm>
          <a:prstGeom prst="rect">
            <a:avLst/>
          </a:prstGeom>
        </p:spPr>
      </p:pic>
    </p:spTree>
    <p:extLst>
      <p:ext uri="{BB962C8B-B14F-4D97-AF65-F5344CB8AC3E}">
        <p14:creationId xmlns:p14="http://schemas.microsoft.com/office/powerpoint/2010/main" val="1242594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ubtitle 2">
            <a:extLst>
              <a:ext uri="{FF2B5EF4-FFF2-40B4-BE49-F238E27FC236}">
                <a16:creationId xmlns:a16="http://schemas.microsoft.com/office/drawing/2014/main" id="{AC4EB6BC-90AD-71C2-8A5F-8E71EAA09DC9}"/>
              </a:ext>
            </a:extLst>
          </p:cNvPr>
          <p:cNvSpPr>
            <a:spLocks/>
          </p:cNvSpPr>
          <p:nvPr/>
        </p:nvSpPr>
        <p:spPr bwMode="auto">
          <a:xfrm>
            <a:off x="838200" y="965766"/>
            <a:ext cx="7772400" cy="238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342900" indent="-342900" defTabSz="457200">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defTabSz="45720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defTabSz="4572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eaLnBrk="1" hangingPunct="1">
              <a:buFontTx/>
              <a:buNone/>
            </a:pPr>
            <a:r>
              <a:rPr lang="en-US" altLang="pt-BR" b="1" dirty="0">
                <a:solidFill>
                  <a:srgbClr val="32ADFF"/>
                </a:solidFill>
                <a:ea typeface="MS PGothic" panose="020B0600070205080204" pitchFamily="34" charset="-128"/>
              </a:rPr>
              <a:t>BOAS PRÁTICAS EM SEGURANÇA </a:t>
            </a:r>
          </a:p>
          <a:p>
            <a:pPr eaLnBrk="1" hangingPunct="1">
              <a:buFontTx/>
              <a:buNone/>
            </a:pPr>
            <a:r>
              <a:rPr lang="en-US" altLang="pt-BR" b="1" dirty="0">
                <a:solidFill>
                  <a:srgbClr val="32ADFF"/>
                </a:solidFill>
                <a:ea typeface="MS PGothic" panose="020B0600070205080204" pitchFamily="34" charset="-128"/>
              </a:rPr>
              <a:t>DO TRABALHO NA INSTALAÇÃO </a:t>
            </a:r>
          </a:p>
          <a:p>
            <a:pPr eaLnBrk="1" hangingPunct="1">
              <a:buFontTx/>
              <a:buNone/>
            </a:pPr>
            <a:r>
              <a:rPr lang="en-US" altLang="pt-BR" b="1" dirty="0">
                <a:solidFill>
                  <a:srgbClr val="32ADFF"/>
                </a:solidFill>
                <a:ea typeface="MS PGothic" panose="020B0600070205080204" pitchFamily="34" charset="-128"/>
              </a:rPr>
              <a:t>DE PARQUES EÓLICOS </a:t>
            </a:r>
            <a:r>
              <a:rPr lang="en-US" altLang="pt-BR" b="1" i="1" dirty="0">
                <a:solidFill>
                  <a:srgbClr val="32ADFF"/>
                </a:solidFill>
                <a:ea typeface="MS PGothic" panose="020B0600070205080204" pitchFamily="34" charset="-128"/>
              </a:rPr>
              <a:t>OFFSHORE</a:t>
            </a:r>
            <a:r>
              <a:rPr lang="en-US" altLang="pt-BR" b="1" dirty="0">
                <a:solidFill>
                  <a:srgbClr val="32ADFF"/>
                </a:solidFill>
                <a:ea typeface="MS PGothic" panose="020B0600070205080204" pitchFamily="34" charset="-128"/>
              </a:rPr>
              <a:t>:</a:t>
            </a:r>
          </a:p>
          <a:p>
            <a:pPr eaLnBrk="1" hangingPunct="1">
              <a:buFontTx/>
              <a:buNone/>
            </a:pPr>
            <a:r>
              <a:rPr lang="en-US" altLang="pt-BR" b="1" dirty="0">
                <a:solidFill>
                  <a:srgbClr val="32ADFF"/>
                </a:solidFill>
                <a:ea typeface="MS PGothic" panose="020B0600070205080204" pitchFamily="34" charset="-128"/>
              </a:rPr>
              <a:t>PROPOSTA PARA O BRASIL</a:t>
            </a:r>
          </a:p>
        </p:txBody>
      </p:sp>
      <p:sp>
        <p:nvSpPr>
          <p:cNvPr id="4099" name="Subtitle 2">
            <a:extLst>
              <a:ext uri="{FF2B5EF4-FFF2-40B4-BE49-F238E27FC236}">
                <a16:creationId xmlns:a16="http://schemas.microsoft.com/office/drawing/2014/main" id="{B645C225-99AE-E9C9-F201-8A48132D7CBF}"/>
              </a:ext>
            </a:extLst>
          </p:cNvPr>
          <p:cNvSpPr txBox="1">
            <a:spLocks/>
          </p:cNvSpPr>
          <p:nvPr/>
        </p:nvSpPr>
        <p:spPr bwMode="auto">
          <a:xfrm>
            <a:off x="838200" y="3809354"/>
            <a:ext cx="77724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342900" indent="-342900" defTabSz="457200">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defTabSz="45720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defTabSz="4572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eaLnBrk="1" hangingPunct="1">
              <a:buFontTx/>
              <a:buNone/>
            </a:pPr>
            <a:r>
              <a:rPr lang="en-US" altLang="pt-BR" sz="1800" dirty="0">
                <a:solidFill>
                  <a:schemeClr val="tx1">
                    <a:lumMod val="75000"/>
                    <a:lumOff val="25000"/>
                  </a:schemeClr>
                </a:solidFill>
                <a:ea typeface="MS PGothic" panose="020B0600070205080204" pitchFamily="34" charset="-128"/>
              </a:rPr>
              <a:t>Priscila Stfany da Silva Sales – </a:t>
            </a:r>
            <a:r>
              <a:rPr lang="en-US" altLang="pt-BR" sz="1800" b="1" i="1" dirty="0">
                <a:solidFill>
                  <a:schemeClr val="tx1">
                    <a:lumMod val="75000"/>
                    <a:lumOff val="25000"/>
                  </a:schemeClr>
                </a:solidFill>
                <a:ea typeface="MS PGothic" panose="020B0600070205080204" pitchFamily="34" charset="-128"/>
              </a:rPr>
              <a:t>CREATION</a:t>
            </a:r>
            <a:r>
              <a:rPr lang="en-US" altLang="pt-BR" sz="1800" b="1" dirty="0">
                <a:solidFill>
                  <a:schemeClr val="tx1">
                    <a:lumMod val="75000"/>
                    <a:lumOff val="25000"/>
                  </a:schemeClr>
                </a:solidFill>
                <a:ea typeface="MS PGothic" panose="020B0600070205080204" pitchFamily="34" charset="-128"/>
              </a:rPr>
              <a:t>/UFRN</a:t>
            </a:r>
          </a:p>
        </p:txBody>
      </p:sp>
      <p:pic>
        <p:nvPicPr>
          <p:cNvPr id="2" name="Imagem 1">
            <a:extLst>
              <a:ext uri="{FF2B5EF4-FFF2-40B4-BE49-F238E27FC236}">
                <a16:creationId xmlns:a16="http://schemas.microsoft.com/office/drawing/2014/main" id="{F01BFA57-F956-E94F-F666-5B88466F7219}"/>
              </a:ext>
            </a:extLst>
          </p:cNvPr>
          <p:cNvPicPr>
            <a:picLocks noChangeAspect="1"/>
          </p:cNvPicPr>
          <p:nvPr/>
        </p:nvPicPr>
        <p:blipFill>
          <a:blip r:embed="rId2"/>
          <a:stretch>
            <a:fillRect/>
          </a:stretch>
        </p:blipFill>
        <p:spPr>
          <a:xfrm>
            <a:off x="179512" y="118300"/>
            <a:ext cx="1249524" cy="499810"/>
          </a:xfrm>
          <a:prstGeom prst="rect">
            <a:avLst/>
          </a:prstGeom>
        </p:spPr>
      </p:pic>
      <p:cxnSp>
        <p:nvCxnSpPr>
          <p:cNvPr id="4" name="Conector Reto 3">
            <a:extLst>
              <a:ext uri="{FF2B5EF4-FFF2-40B4-BE49-F238E27FC236}">
                <a16:creationId xmlns:a16="http://schemas.microsoft.com/office/drawing/2014/main" id="{1CC9EC86-3AA5-910A-259F-A8ABE80C97CF}"/>
              </a:ext>
            </a:extLst>
          </p:cNvPr>
          <p:cNvCxnSpPr>
            <a:cxnSpLocks/>
          </p:cNvCxnSpPr>
          <p:nvPr/>
        </p:nvCxnSpPr>
        <p:spPr>
          <a:xfrm flipH="1">
            <a:off x="-396552" y="3579862"/>
            <a:ext cx="9007152" cy="0"/>
          </a:xfrm>
          <a:prstGeom prst="line">
            <a:avLst/>
          </a:prstGeom>
          <a:ln w="12700">
            <a:solidFill>
              <a:srgbClr val="32ADFF"/>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Cantos Arredondados 5">
            <a:extLst>
              <a:ext uri="{FF2B5EF4-FFF2-40B4-BE49-F238E27FC236}">
                <a16:creationId xmlns:a16="http://schemas.microsoft.com/office/drawing/2014/main" id="{22DCD9F5-CC62-1CA2-5ADA-43BCD96D7A3A}"/>
              </a:ext>
            </a:extLst>
          </p:cNvPr>
          <p:cNvSpPr/>
          <p:nvPr/>
        </p:nvSpPr>
        <p:spPr>
          <a:xfrm>
            <a:off x="323528" y="1635646"/>
            <a:ext cx="5904656" cy="2963383"/>
          </a:xfrm>
          <a:prstGeom prst="round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 name="Imagem 1">
            <a:extLst>
              <a:ext uri="{FF2B5EF4-FFF2-40B4-BE49-F238E27FC236}">
                <a16:creationId xmlns:a16="http://schemas.microsoft.com/office/drawing/2014/main" id="{BA05B853-2E2D-22FA-28D6-336C33422EB4}"/>
              </a:ext>
            </a:extLst>
          </p:cNvPr>
          <p:cNvPicPr>
            <a:picLocks noChangeAspect="1"/>
          </p:cNvPicPr>
          <p:nvPr/>
        </p:nvPicPr>
        <p:blipFill>
          <a:blip r:embed="rId2"/>
          <a:stretch>
            <a:fillRect/>
          </a:stretch>
        </p:blipFill>
        <p:spPr>
          <a:xfrm>
            <a:off x="179512" y="118300"/>
            <a:ext cx="1249524" cy="499810"/>
          </a:xfrm>
          <a:prstGeom prst="rect">
            <a:avLst/>
          </a:prstGeom>
        </p:spPr>
      </p:pic>
      <p:sp>
        <p:nvSpPr>
          <p:cNvPr id="3" name="Retângulo Arredondado 2">
            <a:extLst>
              <a:ext uri="{FF2B5EF4-FFF2-40B4-BE49-F238E27FC236}">
                <a16:creationId xmlns:a16="http://schemas.microsoft.com/office/drawing/2014/main" id="{4DCFF1DB-26ED-7730-F2FD-1E492B80D8F2}"/>
              </a:ext>
            </a:extLst>
          </p:cNvPr>
          <p:cNvSpPr/>
          <p:nvPr/>
        </p:nvSpPr>
        <p:spPr>
          <a:xfrm>
            <a:off x="-293913" y="915566"/>
            <a:ext cx="3065713"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pt-BR" b="1" dirty="0">
                <a:latin typeface="Arial" panose="020B0604020202020204" pitchFamily="34" charset="0"/>
                <a:cs typeface="Arial" panose="020B0604020202020204" pitchFamily="34" charset="0"/>
              </a:rPr>
              <a:t>Agenda</a:t>
            </a:r>
          </a:p>
        </p:txBody>
      </p:sp>
      <p:sp>
        <p:nvSpPr>
          <p:cNvPr id="5" name="TextBox 2">
            <a:extLst>
              <a:ext uri="{FF2B5EF4-FFF2-40B4-BE49-F238E27FC236}">
                <a16:creationId xmlns:a16="http://schemas.microsoft.com/office/drawing/2014/main" id="{3448EAFD-E0C6-2E30-E500-547F6DA0A13C}"/>
              </a:ext>
            </a:extLst>
          </p:cNvPr>
          <p:cNvSpPr txBox="1">
            <a:spLocks noChangeArrowheads="1"/>
          </p:cNvSpPr>
          <p:nvPr/>
        </p:nvSpPr>
        <p:spPr bwMode="auto">
          <a:xfrm>
            <a:off x="611560" y="1779662"/>
            <a:ext cx="7183742" cy="2534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defTabSz="457200">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defTabSz="45720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defTabSz="4572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marL="342900" indent="-342900" algn="just" eaLnBrk="1" hangingPunct="1">
              <a:lnSpc>
                <a:spcPct val="150000"/>
              </a:lnSpc>
              <a:spcBef>
                <a:spcPct val="0"/>
              </a:spcBef>
              <a:buFontTx/>
              <a:buAutoNum type="arabicPeriod"/>
            </a:pPr>
            <a:r>
              <a:rPr lang="pt-BR" altLang="pt-BR" sz="1800" b="1" dirty="0">
                <a:solidFill>
                  <a:srgbClr val="595959"/>
                </a:solidFill>
                <a:ea typeface="MS PGothic" panose="020B0600070205080204" pitchFamily="34" charset="-128"/>
              </a:rPr>
              <a:t>INTODUÇÃO </a:t>
            </a:r>
          </a:p>
          <a:p>
            <a:pPr marL="342900" indent="-342900" algn="just" eaLnBrk="1" hangingPunct="1">
              <a:lnSpc>
                <a:spcPct val="150000"/>
              </a:lnSpc>
              <a:spcBef>
                <a:spcPct val="0"/>
              </a:spcBef>
              <a:buFontTx/>
              <a:buAutoNum type="arabicPeriod"/>
            </a:pPr>
            <a:r>
              <a:rPr lang="pt-BR" altLang="pt-BR" sz="1800" b="1" dirty="0">
                <a:solidFill>
                  <a:srgbClr val="595959"/>
                </a:solidFill>
                <a:ea typeface="MS PGothic" panose="020B0600070205080204" pitchFamily="34" charset="-128"/>
              </a:rPr>
              <a:t>FUNDAMENTAÇÃO TEÓRICA </a:t>
            </a:r>
          </a:p>
          <a:p>
            <a:pPr marL="342900" indent="-342900" algn="just" eaLnBrk="1" hangingPunct="1">
              <a:lnSpc>
                <a:spcPct val="150000"/>
              </a:lnSpc>
              <a:spcBef>
                <a:spcPct val="0"/>
              </a:spcBef>
              <a:buFontTx/>
              <a:buAutoNum type="arabicPeriod"/>
            </a:pPr>
            <a:r>
              <a:rPr lang="pt-BR" altLang="pt-BR" sz="1800" b="1" dirty="0">
                <a:solidFill>
                  <a:srgbClr val="595959"/>
                </a:solidFill>
                <a:ea typeface="MS PGothic" panose="020B0600070205080204" pitchFamily="34" charset="-128"/>
              </a:rPr>
              <a:t>MÉTODO DA PESQUISA </a:t>
            </a:r>
          </a:p>
          <a:p>
            <a:pPr marL="342900" indent="-342900" algn="just" eaLnBrk="1" hangingPunct="1">
              <a:lnSpc>
                <a:spcPct val="150000"/>
              </a:lnSpc>
              <a:spcBef>
                <a:spcPct val="0"/>
              </a:spcBef>
              <a:buFontTx/>
              <a:buAutoNum type="arabicPeriod"/>
            </a:pPr>
            <a:r>
              <a:rPr lang="pt-BR" altLang="pt-BR" sz="1800" b="1" dirty="0">
                <a:solidFill>
                  <a:srgbClr val="595959"/>
                </a:solidFill>
                <a:ea typeface="MS PGothic" panose="020B0600070205080204" pitchFamily="34" charset="-128"/>
              </a:rPr>
              <a:t>ESTUDOS DE CASOS </a:t>
            </a:r>
          </a:p>
          <a:p>
            <a:pPr marL="342900" indent="-342900" algn="just" eaLnBrk="1" hangingPunct="1">
              <a:lnSpc>
                <a:spcPct val="150000"/>
              </a:lnSpc>
              <a:spcBef>
                <a:spcPct val="0"/>
              </a:spcBef>
              <a:buFontTx/>
              <a:buAutoNum type="arabicPeriod"/>
            </a:pPr>
            <a:r>
              <a:rPr lang="pt-BR" altLang="pt-BR" sz="1800" b="1" dirty="0">
                <a:solidFill>
                  <a:srgbClr val="595959"/>
                </a:solidFill>
                <a:ea typeface="MS PGothic" panose="020B0600070205080204" pitchFamily="34" charset="-128"/>
              </a:rPr>
              <a:t>ANÁLISE E DISCUSSÕES DOS RESULTADOS </a:t>
            </a:r>
          </a:p>
          <a:p>
            <a:pPr marL="342900" indent="-342900" algn="just" eaLnBrk="1" hangingPunct="1">
              <a:lnSpc>
                <a:spcPct val="150000"/>
              </a:lnSpc>
              <a:spcBef>
                <a:spcPct val="0"/>
              </a:spcBef>
              <a:buFontTx/>
              <a:buAutoNum type="arabicPeriod"/>
            </a:pPr>
            <a:r>
              <a:rPr lang="pt-BR" altLang="pt-BR" sz="1800" b="1" dirty="0">
                <a:solidFill>
                  <a:srgbClr val="595959"/>
                </a:solidFill>
                <a:ea typeface="MS PGothic" panose="020B0600070205080204" pitchFamily="34" charset="-128"/>
              </a:rPr>
              <a:t>CONSIDERAÇÕES FINAIS </a:t>
            </a:r>
            <a:endParaRPr lang="en-US" altLang="pt-BR" sz="1800" b="1" dirty="0">
              <a:solidFill>
                <a:srgbClr val="595959"/>
              </a:solidFill>
              <a:ea typeface="MS PGothic" panose="020B0600070205080204"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CA413-9B15-5781-4F1C-153C14A38C58}"/>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C2E0950E-920D-C9BD-CF34-76FA2D2C5B7E}"/>
              </a:ext>
            </a:extLst>
          </p:cNvPr>
          <p:cNvPicPr>
            <a:picLocks noChangeAspect="1"/>
          </p:cNvPicPr>
          <p:nvPr/>
        </p:nvPicPr>
        <p:blipFill>
          <a:blip r:embed="rId2"/>
          <a:stretch>
            <a:fillRect/>
          </a:stretch>
        </p:blipFill>
        <p:spPr>
          <a:xfrm>
            <a:off x="179512" y="118300"/>
            <a:ext cx="1249524" cy="499810"/>
          </a:xfrm>
          <a:prstGeom prst="rect">
            <a:avLst/>
          </a:prstGeom>
        </p:spPr>
      </p:pic>
      <p:sp>
        <p:nvSpPr>
          <p:cNvPr id="3" name="Retângulo Arredondado 2">
            <a:extLst>
              <a:ext uri="{FF2B5EF4-FFF2-40B4-BE49-F238E27FC236}">
                <a16:creationId xmlns:a16="http://schemas.microsoft.com/office/drawing/2014/main" id="{7BD3AD57-39F8-BB58-AE8E-15BB38FFA7AB}"/>
              </a:ext>
            </a:extLst>
          </p:cNvPr>
          <p:cNvSpPr/>
          <p:nvPr/>
        </p:nvSpPr>
        <p:spPr>
          <a:xfrm>
            <a:off x="-293913" y="915566"/>
            <a:ext cx="3065713"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pt-BR" b="1" dirty="0">
                <a:latin typeface="Arial" panose="020B0604020202020204" pitchFamily="34" charset="0"/>
                <a:cs typeface="Arial" panose="020B0604020202020204" pitchFamily="34" charset="0"/>
              </a:rPr>
              <a:t>1. Introdução</a:t>
            </a:r>
          </a:p>
        </p:txBody>
      </p:sp>
      <p:sp>
        <p:nvSpPr>
          <p:cNvPr id="4" name="TextBox 2">
            <a:extLst>
              <a:ext uri="{FF2B5EF4-FFF2-40B4-BE49-F238E27FC236}">
                <a16:creationId xmlns:a16="http://schemas.microsoft.com/office/drawing/2014/main" id="{CB09ADC7-E402-121A-A081-80A5C89F3A2C}"/>
              </a:ext>
            </a:extLst>
          </p:cNvPr>
          <p:cNvSpPr txBox="1">
            <a:spLocks noChangeArrowheads="1"/>
          </p:cNvSpPr>
          <p:nvPr/>
        </p:nvSpPr>
        <p:spPr bwMode="auto">
          <a:xfrm>
            <a:off x="174260" y="1582197"/>
            <a:ext cx="865146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en-US"/>
            </a:defPPr>
            <a:lvl1pPr marL="285750" indent="-285750" algn="just" defTabSz="457200" eaLnBrk="1" hangingPunct="1">
              <a:lnSpc>
                <a:spcPct val="100000"/>
              </a:lnSpc>
              <a:buClr>
                <a:schemeClr val="accent4"/>
              </a:buClr>
              <a:buFont typeface="Wingdings" panose="05000000000000000000" pitchFamily="2" charset="2"/>
              <a:buChar char="Ø"/>
              <a:defRPr sz="1800" b="1">
                <a:solidFill>
                  <a:srgbClr val="595959"/>
                </a:solidFill>
                <a:cs typeface="Geneva" panose="020B0503030404040204" pitchFamily="34" charset="0"/>
              </a:defRPr>
            </a:lvl1pPr>
            <a:lvl2pPr marL="742950" indent="-285750" defTabSz="457200">
              <a:spcBef>
                <a:spcPct val="20000"/>
              </a:spcBef>
              <a:buChar char="–"/>
              <a:defRPr sz="2800">
                <a:cs typeface="Geneva" panose="020B0503030404040204" pitchFamily="34" charset="0"/>
              </a:defRPr>
            </a:lvl2pPr>
            <a:lvl3pPr marL="1143000" indent="-228600" defTabSz="457200">
              <a:spcBef>
                <a:spcPct val="20000"/>
              </a:spcBef>
              <a:buChar char="•"/>
              <a:defRPr>
                <a:cs typeface="Geneva" panose="020B0503030404040204" pitchFamily="34" charset="0"/>
              </a:defRPr>
            </a:lvl3pPr>
            <a:lvl4pPr marL="1600200" indent="-228600" defTabSz="457200">
              <a:spcBef>
                <a:spcPct val="20000"/>
              </a:spcBef>
              <a:buChar char="–"/>
              <a:defRPr sz="2000">
                <a:cs typeface="Geneva" panose="020B0503030404040204" pitchFamily="34" charset="0"/>
              </a:defRPr>
            </a:lvl4pPr>
            <a:lvl5pPr marL="2057400" indent="-228600" defTabSz="457200">
              <a:spcBef>
                <a:spcPct val="20000"/>
              </a:spcBef>
              <a:buChar char="»"/>
              <a:defRPr sz="2000">
                <a:cs typeface="Geneva" panose="020B0503030404040204" pitchFamily="34" charset="0"/>
              </a:defRPr>
            </a:lvl5pPr>
            <a:lvl6pPr marL="2514600" indent="-228600" defTabSz="457200" eaLnBrk="0" fontAlgn="base" hangingPunct="0">
              <a:spcBef>
                <a:spcPct val="20000"/>
              </a:spcBef>
              <a:spcAft>
                <a:spcPct val="0"/>
              </a:spcAft>
              <a:buChar char="»"/>
              <a:defRPr sz="2000">
                <a:cs typeface="Geneva" panose="020B0503030404040204" pitchFamily="34" charset="0"/>
              </a:defRPr>
            </a:lvl6pPr>
            <a:lvl7pPr marL="2971800" indent="-228600" defTabSz="457200" eaLnBrk="0" fontAlgn="base" hangingPunct="0">
              <a:spcBef>
                <a:spcPct val="20000"/>
              </a:spcBef>
              <a:spcAft>
                <a:spcPct val="0"/>
              </a:spcAft>
              <a:buChar char="»"/>
              <a:defRPr sz="2000">
                <a:cs typeface="Geneva" panose="020B0503030404040204" pitchFamily="34" charset="0"/>
              </a:defRPr>
            </a:lvl7pPr>
            <a:lvl8pPr marL="3429000" indent="-228600" defTabSz="457200" eaLnBrk="0" fontAlgn="base" hangingPunct="0">
              <a:spcBef>
                <a:spcPct val="20000"/>
              </a:spcBef>
              <a:spcAft>
                <a:spcPct val="0"/>
              </a:spcAft>
              <a:buChar char="»"/>
              <a:defRPr sz="2000">
                <a:cs typeface="Geneva" panose="020B0503030404040204" pitchFamily="34" charset="0"/>
              </a:defRPr>
            </a:lvl8pPr>
            <a:lvl9pPr marL="3886200" indent="-228600" defTabSz="457200" eaLnBrk="0" fontAlgn="base" hangingPunct="0">
              <a:spcBef>
                <a:spcPct val="20000"/>
              </a:spcBef>
              <a:spcAft>
                <a:spcPct val="0"/>
              </a:spcAft>
              <a:buChar char="»"/>
              <a:defRPr sz="2000">
                <a:cs typeface="Geneva" panose="020B0503030404040204" pitchFamily="34" charset="0"/>
              </a:defRPr>
            </a:lvl9pPr>
          </a:lstStyle>
          <a:p>
            <a:r>
              <a:rPr lang="pt-BR" altLang="pt-BR" dirty="0"/>
              <a:t>A eólica offshore tem se mostrado uma fonte chave para a atingir as metas de descarbonização dos países (WORD BANK,2019).</a:t>
            </a:r>
            <a:endParaRPr lang="en-US" altLang="pt-BR" dirty="0"/>
          </a:p>
        </p:txBody>
      </p:sp>
      <p:sp>
        <p:nvSpPr>
          <p:cNvPr id="5" name="TextBox 2">
            <a:extLst>
              <a:ext uri="{FF2B5EF4-FFF2-40B4-BE49-F238E27FC236}">
                <a16:creationId xmlns:a16="http://schemas.microsoft.com/office/drawing/2014/main" id="{499F5115-98DC-B74E-F74E-45FA83B5C0C2}"/>
              </a:ext>
            </a:extLst>
          </p:cNvPr>
          <p:cNvSpPr txBox="1">
            <a:spLocks noChangeArrowheads="1"/>
          </p:cNvSpPr>
          <p:nvPr/>
        </p:nvSpPr>
        <p:spPr bwMode="auto">
          <a:xfrm>
            <a:off x="174261" y="2411583"/>
            <a:ext cx="872346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en-US"/>
            </a:defPPr>
            <a:lvl1pPr marL="285750" indent="-285750" algn="just" defTabSz="457200" eaLnBrk="1" hangingPunct="1">
              <a:lnSpc>
                <a:spcPct val="150000"/>
              </a:lnSpc>
              <a:buClr>
                <a:schemeClr val="accent4"/>
              </a:buClr>
              <a:buFont typeface="Wingdings" panose="05000000000000000000" pitchFamily="2" charset="2"/>
              <a:buChar char="Ø"/>
              <a:defRPr sz="1800" b="1">
                <a:solidFill>
                  <a:srgbClr val="595959"/>
                </a:solidFill>
                <a:cs typeface="Geneva" panose="020B0503030404040204" pitchFamily="34" charset="0"/>
              </a:defRPr>
            </a:lvl1pPr>
            <a:lvl2pPr marL="742950" indent="-285750" defTabSz="457200">
              <a:spcBef>
                <a:spcPct val="20000"/>
              </a:spcBef>
              <a:buChar char="–"/>
              <a:defRPr sz="2800">
                <a:cs typeface="Geneva" panose="020B0503030404040204" pitchFamily="34" charset="0"/>
              </a:defRPr>
            </a:lvl2pPr>
            <a:lvl3pPr marL="1143000" indent="-228600" defTabSz="457200">
              <a:spcBef>
                <a:spcPct val="20000"/>
              </a:spcBef>
              <a:buChar char="•"/>
              <a:defRPr>
                <a:cs typeface="Geneva" panose="020B0503030404040204" pitchFamily="34" charset="0"/>
              </a:defRPr>
            </a:lvl3pPr>
            <a:lvl4pPr marL="1600200" indent="-228600" defTabSz="457200">
              <a:spcBef>
                <a:spcPct val="20000"/>
              </a:spcBef>
              <a:buChar char="–"/>
              <a:defRPr sz="2000">
                <a:cs typeface="Geneva" panose="020B0503030404040204" pitchFamily="34" charset="0"/>
              </a:defRPr>
            </a:lvl4pPr>
            <a:lvl5pPr marL="2057400" indent="-228600" defTabSz="457200">
              <a:spcBef>
                <a:spcPct val="20000"/>
              </a:spcBef>
              <a:buChar char="»"/>
              <a:defRPr sz="2000">
                <a:cs typeface="Geneva" panose="020B0503030404040204" pitchFamily="34" charset="0"/>
              </a:defRPr>
            </a:lvl5pPr>
            <a:lvl6pPr marL="2514600" indent="-228600" defTabSz="457200" eaLnBrk="0" fontAlgn="base" hangingPunct="0">
              <a:spcBef>
                <a:spcPct val="20000"/>
              </a:spcBef>
              <a:spcAft>
                <a:spcPct val="0"/>
              </a:spcAft>
              <a:buChar char="»"/>
              <a:defRPr sz="2000">
                <a:cs typeface="Geneva" panose="020B0503030404040204" pitchFamily="34" charset="0"/>
              </a:defRPr>
            </a:lvl6pPr>
            <a:lvl7pPr marL="2971800" indent="-228600" defTabSz="457200" eaLnBrk="0" fontAlgn="base" hangingPunct="0">
              <a:spcBef>
                <a:spcPct val="20000"/>
              </a:spcBef>
              <a:spcAft>
                <a:spcPct val="0"/>
              </a:spcAft>
              <a:buChar char="»"/>
              <a:defRPr sz="2000">
                <a:cs typeface="Geneva" panose="020B0503030404040204" pitchFamily="34" charset="0"/>
              </a:defRPr>
            </a:lvl7pPr>
            <a:lvl8pPr marL="3429000" indent="-228600" defTabSz="457200" eaLnBrk="0" fontAlgn="base" hangingPunct="0">
              <a:spcBef>
                <a:spcPct val="20000"/>
              </a:spcBef>
              <a:spcAft>
                <a:spcPct val="0"/>
              </a:spcAft>
              <a:buChar char="»"/>
              <a:defRPr sz="2000">
                <a:cs typeface="Geneva" panose="020B0503030404040204" pitchFamily="34" charset="0"/>
              </a:defRPr>
            </a:lvl8pPr>
            <a:lvl9pPr marL="3886200" indent="-228600" defTabSz="457200" eaLnBrk="0" fontAlgn="base" hangingPunct="0">
              <a:spcBef>
                <a:spcPct val="20000"/>
              </a:spcBef>
              <a:spcAft>
                <a:spcPct val="0"/>
              </a:spcAft>
              <a:buChar char="»"/>
              <a:defRPr sz="2000">
                <a:cs typeface="Geneva" panose="020B0503030404040204" pitchFamily="34" charset="0"/>
              </a:defRPr>
            </a:lvl9pPr>
          </a:lstStyle>
          <a:p>
            <a:pPr>
              <a:lnSpc>
                <a:spcPct val="100000"/>
              </a:lnSpc>
            </a:pPr>
            <a:r>
              <a:rPr lang="pt-BR" altLang="pt-BR" dirty="0"/>
              <a:t>Ainda que considerada uma energia limpa e benéfica para o meio ambiente, não significa dizer que seja saudável e segura para os trabalhadores (IRENA, 2014).</a:t>
            </a:r>
            <a:endParaRPr lang="en-US" altLang="pt-BR" dirty="0"/>
          </a:p>
        </p:txBody>
      </p:sp>
      <p:sp>
        <p:nvSpPr>
          <p:cNvPr id="6" name="TextBox 2">
            <a:extLst>
              <a:ext uri="{FF2B5EF4-FFF2-40B4-BE49-F238E27FC236}">
                <a16:creationId xmlns:a16="http://schemas.microsoft.com/office/drawing/2014/main" id="{C166967B-9B50-8F96-19B2-571CD89117D4}"/>
              </a:ext>
            </a:extLst>
          </p:cNvPr>
          <p:cNvSpPr txBox="1">
            <a:spLocks noChangeArrowheads="1"/>
          </p:cNvSpPr>
          <p:nvPr/>
        </p:nvSpPr>
        <p:spPr bwMode="auto">
          <a:xfrm>
            <a:off x="210265" y="3579862"/>
            <a:ext cx="872346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defTabSz="457200">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defTabSz="45720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defTabSz="4572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algn="just" eaLnBrk="1" hangingPunct="1">
              <a:spcBef>
                <a:spcPct val="0"/>
              </a:spcBef>
              <a:buFontTx/>
              <a:buNone/>
            </a:pPr>
            <a:r>
              <a:rPr lang="pt-BR" altLang="pt-BR" sz="1800" b="1" dirty="0">
                <a:solidFill>
                  <a:srgbClr val="595959"/>
                </a:solidFill>
                <a:ea typeface="MS PGothic" panose="020B0600070205080204" pitchFamily="34" charset="-128"/>
              </a:rPr>
              <a:t>Nesse sentido, surge a questão que deu origem a pesquisa: </a:t>
            </a:r>
            <a:r>
              <a:rPr lang="pt-BR" altLang="pt-BR" sz="1800" b="1" dirty="0">
                <a:solidFill>
                  <a:schemeClr val="tx2">
                    <a:lumMod val="75000"/>
                    <a:lumOff val="25000"/>
                  </a:schemeClr>
                </a:solidFill>
                <a:ea typeface="MS PGothic" panose="020B0600070205080204" pitchFamily="34" charset="-128"/>
              </a:rPr>
              <a:t>“Quais seriam as boas práticas para a segurança do trabalho nas atividades que envolvem a instalação de parques Eólicos </a:t>
            </a:r>
            <a:r>
              <a:rPr lang="pt-BR" altLang="pt-BR" sz="1800" b="1" i="1" dirty="0">
                <a:solidFill>
                  <a:schemeClr val="tx2">
                    <a:lumMod val="75000"/>
                    <a:lumOff val="25000"/>
                  </a:schemeClr>
                </a:solidFill>
                <a:ea typeface="MS PGothic" panose="020B0600070205080204" pitchFamily="34" charset="-128"/>
              </a:rPr>
              <a:t>Offshore</a:t>
            </a:r>
            <a:r>
              <a:rPr lang="pt-BR" altLang="pt-BR" sz="1800" b="1" dirty="0">
                <a:solidFill>
                  <a:schemeClr val="tx2">
                    <a:lumMod val="75000"/>
                    <a:lumOff val="25000"/>
                  </a:schemeClr>
                </a:solidFill>
                <a:ea typeface="MS PGothic" panose="020B0600070205080204" pitchFamily="34" charset="-128"/>
              </a:rPr>
              <a:t> no Brasil?”. </a:t>
            </a:r>
            <a:endParaRPr lang="en-US" altLang="pt-BR" sz="1800" b="1" dirty="0">
              <a:solidFill>
                <a:schemeClr val="tx2">
                  <a:lumMod val="75000"/>
                  <a:lumOff val="25000"/>
                </a:schemeClr>
              </a:solidFill>
              <a:ea typeface="MS PGothic" panose="020B0600070205080204" pitchFamily="34" charset="-128"/>
            </a:endParaRPr>
          </a:p>
        </p:txBody>
      </p:sp>
    </p:spTree>
    <p:extLst>
      <p:ext uri="{BB962C8B-B14F-4D97-AF65-F5344CB8AC3E}">
        <p14:creationId xmlns:p14="http://schemas.microsoft.com/office/powerpoint/2010/main" val="35073508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CA413-9B15-5781-4F1C-153C14A38C58}"/>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C2E0950E-920D-C9BD-CF34-76FA2D2C5B7E}"/>
              </a:ext>
            </a:extLst>
          </p:cNvPr>
          <p:cNvPicPr>
            <a:picLocks noChangeAspect="1"/>
          </p:cNvPicPr>
          <p:nvPr/>
        </p:nvPicPr>
        <p:blipFill>
          <a:blip r:embed="rId2"/>
          <a:stretch>
            <a:fillRect/>
          </a:stretch>
        </p:blipFill>
        <p:spPr>
          <a:xfrm>
            <a:off x="179512" y="118300"/>
            <a:ext cx="1249524" cy="499810"/>
          </a:xfrm>
          <a:prstGeom prst="rect">
            <a:avLst/>
          </a:prstGeom>
        </p:spPr>
      </p:pic>
      <p:sp>
        <p:nvSpPr>
          <p:cNvPr id="3" name="Retângulo Arredondado 2">
            <a:extLst>
              <a:ext uri="{FF2B5EF4-FFF2-40B4-BE49-F238E27FC236}">
                <a16:creationId xmlns:a16="http://schemas.microsoft.com/office/drawing/2014/main" id="{7BD3AD57-39F8-BB58-AE8E-15BB38FFA7AB}"/>
              </a:ext>
            </a:extLst>
          </p:cNvPr>
          <p:cNvSpPr/>
          <p:nvPr/>
        </p:nvSpPr>
        <p:spPr>
          <a:xfrm>
            <a:off x="-293913" y="915566"/>
            <a:ext cx="4577881"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pt-BR" b="1" dirty="0">
                <a:latin typeface="Arial" panose="020B0604020202020204" pitchFamily="34" charset="0"/>
                <a:cs typeface="Arial" panose="020B0604020202020204" pitchFamily="34" charset="0"/>
              </a:rPr>
              <a:t>2. Fundamentação teórica</a:t>
            </a:r>
          </a:p>
        </p:txBody>
      </p:sp>
      <p:sp>
        <p:nvSpPr>
          <p:cNvPr id="4" name="TextBox 2">
            <a:extLst>
              <a:ext uri="{FF2B5EF4-FFF2-40B4-BE49-F238E27FC236}">
                <a16:creationId xmlns:a16="http://schemas.microsoft.com/office/drawing/2014/main" id="{A3129764-717A-1AA8-9737-54E9A77CA55D}"/>
              </a:ext>
            </a:extLst>
          </p:cNvPr>
          <p:cNvSpPr txBox="1">
            <a:spLocks noChangeArrowheads="1"/>
          </p:cNvSpPr>
          <p:nvPr/>
        </p:nvSpPr>
        <p:spPr bwMode="auto">
          <a:xfrm>
            <a:off x="186698" y="1450839"/>
            <a:ext cx="87234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defTabSz="457200">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defTabSz="45720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defTabSz="4572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algn="just" eaLnBrk="1" hangingPunct="1">
              <a:spcBef>
                <a:spcPct val="0"/>
              </a:spcBef>
              <a:buFontTx/>
              <a:buNone/>
            </a:pPr>
            <a:r>
              <a:rPr lang="pt-BR" altLang="pt-BR" sz="1800" b="1" dirty="0">
                <a:solidFill>
                  <a:srgbClr val="595959"/>
                </a:solidFill>
                <a:ea typeface="MS PGothic" panose="020B0600070205080204" pitchFamily="34" charset="-128"/>
              </a:rPr>
              <a:t>2.1 As atividades </a:t>
            </a:r>
            <a:r>
              <a:rPr lang="pt-BR" altLang="pt-BR" sz="1800" b="1" i="1" dirty="0">
                <a:solidFill>
                  <a:srgbClr val="595959"/>
                </a:solidFill>
                <a:ea typeface="MS PGothic" panose="020B0600070205080204" pitchFamily="34" charset="-128"/>
              </a:rPr>
              <a:t>offshore</a:t>
            </a:r>
            <a:r>
              <a:rPr lang="pt-BR" altLang="pt-BR" sz="1800" b="1" dirty="0">
                <a:solidFill>
                  <a:srgbClr val="595959"/>
                </a:solidFill>
                <a:ea typeface="MS PGothic" panose="020B0600070205080204" pitchFamily="34" charset="-128"/>
              </a:rPr>
              <a:t> no Brasil</a:t>
            </a:r>
            <a:endParaRPr lang="en-US" altLang="pt-BR" sz="1800" b="1" dirty="0">
              <a:solidFill>
                <a:srgbClr val="595959"/>
              </a:solidFill>
              <a:ea typeface="MS PGothic" panose="020B0600070205080204" pitchFamily="34" charset="-128"/>
            </a:endParaRPr>
          </a:p>
        </p:txBody>
      </p:sp>
      <p:sp>
        <p:nvSpPr>
          <p:cNvPr id="5" name="TextBox 2">
            <a:extLst>
              <a:ext uri="{FF2B5EF4-FFF2-40B4-BE49-F238E27FC236}">
                <a16:creationId xmlns:a16="http://schemas.microsoft.com/office/drawing/2014/main" id="{936B6035-0DCD-8D51-0980-E10433CDC746}"/>
              </a:ext>
            </a:extLst>
          </p:cNvPr>
          <p:cNvSpPr txBox="1">
            <a:spLocks noChangeArrowheads="1"/>
          </p:cNvSpPr>
          <p:nvPr/>
        </p:nvSpPr>
        <p:spPr bwMode="auto">
          <a:xfrm>
            <a:off x="179511" y="1975273"/>
            <a:ext cx="872346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defTabSz="457200">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defTabSz="45720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defTabSz="4572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marL="285750" indent="-285750" algn="just" eaLnBrk="1" hangingPunct="1">
              <a:spcBef>
                <a:spcPct val="0"/>
              </a:spcBef>
              <a:buClr>
                <a:srgbClr val="00B0F0"/>
              </a:buClr>
              <a:buFont typeface="Wingdings" panose="05000000000000000000" pitchFamily="2" charset="2"/>
              <a:buChar char="Ø"/>
            </a:pPr>
            <a:r>
              <a:rPr lang="pt-BR" altLang="pt-BR" sz="1800" b="1" dirty="0">
                <a:solidFill>
                  <a:srgbClr val="595959"/>
                </a:solidFill>
                <a:ea typeface="MS PGothic" panose="020B0600070205080204" pitchFamily="34" charset="-128"/>
              </a:rPr>
              <a:t>No Brasil, a exploração de petróleo </a:t>
            </a:r>
            <a:r>
              <a:rPr lang="pt-BR" altLang="pt-BR" sz="1800" b="1" i="1" dirty="0">
                <a:solidFill>
                  <a:srgbClr val="595959"/>
                </a:solidFill>
                <a:ea typeface="MS PGothic" panose="020B0600070205080204" pitchFamily="34" charset="-128"/>
              </a:rPr>
              <a:t>offshore</a:t>
            </a:r>
            <a:r>
              <a:rPr lang="pt-BR" altLang="pt-BR" sz="1800" b="1" dirty="0">
                <a:solidFill>
                  <a:srgbClr val="595959"/>
                </a:solidFill>
                <a:ea typeface="MS PGothic" panose="020B0600070205080204" pitchFamily="34" charset="-128"/>
              </a:rPr>
              <a:t> teve início em 1968, no Campo de Guaricema, na Bacia de Sergipe.</a:t>
            </a:r>
            <a:endParaRPr lang="en-US" altLang="pt-BR" sz="1800" b="1" dirty="0">
              <a:solidFill>
                <a:srgbClr val="595959"/>
              </a:solidFill>
              <a:ea typeface="MS PGothic" panose="020B0600070205080204" pitchFamily="34" charset="-128"/>
            </a:endParaRPr>
          </a:p>
        </p:txBody>
      </p:sp>
      <p:sp>
        <p:nvSpPr>
          <p:cNvPr id="8" name="TextBox 2">
            <a:extLst>
              <a:ext uri="{FF2B5EF4-FFF2-40B4-BE49-F238E27FC236}">
                <a16:creationId xmlns:a16="http://schemas.microsoft.com/office/drawing/2014/main" id="{7126E683-22DA-A904-A5B0-D8E4749B978E}"/>
              </a:ext>
            </a:extLst>
          </p:cNvPr>
          <p:cNvSpPr txBox="1">
            <a:spLocks noChangeArrowheads="1"/>
          </p:cNvSpPr>
          <p:nvPr/>
        </p:nvSpPr>
        <p:spPr bwMode="auto">
          <a:xfrm>
            <a:off x="187582" y="2844589"/>
            <a:ext cx="871539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en-US"/>
            </a:defPPr>
            <a:lvl1pPr marL="285750" indent="-285750" algn="just" defTabSz="457200" eaLnBrk="1" hangingPunct="1">
              <a:buClr>
                <a:srgbClr val="00B0F0"/>
              </a:buClr>
              <a:buFont typeface="Wingdings" panose="05000000000000000000" pitchFamily="2" charset="2"/>
              <a:buChar char="Ø"/>
              <a:defRPr sz="1800" b="1">
                <a:solidFill>
                  <a:srgbClr val="595959"/>
                </a:solidFill>
                <a:cs typeface="Geneva" panose="020B0503030404040204" pitchFamily="34" charset="0"/>
              </a:defRPr>
            </a:lvl1pPr>
            <a:lvl2pPr marL="742950" indent="-285750" defTabSz="457200">
              <a:spcBef>
                <a:spcPct val="20000"/>
              </a:spcBef>
              <a:buChar char="–"/>
              <a:defRPr sz="2800">
                <a:cs typeface="Geneva" panose="020B0503030404040204" pitchFamily="34" charset="0"/>
              </a:defRPr>
            </a:lvl2pPr>
            <a:lvl3pPr marL="1143000" indent="-228600" defTabSz="457200">
              <a:spcBef>
                <a:spcPct val="20000"/>
              </a:spcBef>
              <a:buChar char="•"/>
              <a:defRPr>
                <a:cs typeface="Geneva" panose="020B0503030404040204" pitchFamily="34" charset="0"/>
              </a:defRPr>
            </a:lvl3pPr>
            <a:lvl4pPr marL="1600200" indent="-228600" defTabSz="457200">
              <a:spcBef>
                <a:spcPct val="20000"/>
              </a:spcBef>
              <a:buChar char="–"/>
              <a:defRPr sz="2000">
                <a:cs typeface="Geneva" panose="020B0503030404040204" pitchFamily="34" charset="0"/>
              </a:defRPr>
            </a:lvl4pPr>
            <a:lvl5pPr marL="2057400" indent="-228600" defTabSz="457200">
              <a:spcBef>
                <a:spcPct val="20000"/>
              </a:spcBef>
              <a:buChar char="»"/>
              <a:defRPr sz="2000">
                <a:cs typeface="Geneva" panose="020B0503030404040204" pitchFamily="34" charset="0"/>
              </a:defRPr>
            </a:lvl5pPr>
            <a:lvl6pPr marL="2514600" indent="-228600" defTabSz="457200" eaLnBrk="0" fontAlgn="base" hangingPunct="0">
              <a:spcBef>
                <a:spcPct val="20000"/>
              </a:spcBef>
              <a:spcAft>
                <a:spcPct val="0"/>
              </a:spcAft>
              <a:buChar char="»"/>
              <a:defRPr sz="2000">
                <a:cs typeface="Geneva" panose="020B0503030404040204" pitchFamily="34" charset="0"/>
              </a:defRPr>
            </a:lvl6pPr>
            <a:lvl7pPr marL="2971800" indent="-228600" defTabSz="457200" eaLnBrk="0" fontAlgn="base" hangingPunct="0">
              <a:spcBef>
                <a:spcPct val="20000"/>
              </a:spcBef>
              <a:spcAft>
                <a:spcPct val="0"/>
              </a:spcAft>
              <a:buChar char="»"/>
              <a:defRPr sz="2000">
                <a:cs typeface="Geneva" panose="020B0503030404040204" pitchFamily="34" charset="0"/>
              </a:defRPr>
            </a:lvl7pPr>
            <a:lvl8pPr marL="3429000" indent="-228600" defTabSz="457200" eaLnBrk="0" fontAlgn="base" hangingPunct="0">
              <a:spcBef>
                <a:spcPct val="20000"/>
              </a:spcBef>
              <a:spcAft>
                <a:spcPct val="0"/>
              </a:spcAft>
              <a:buChar char="»"/>
              <a:defRPr sz="2000">
                <a:cs typeface="Geneva" panose="020B0503030404040204" pitchFamily="34" charset="0"/>
              </a:defRPr>
            </a:lvl8pPr>
            <a:lvl9pPr marL="3886200" indent="-228600" defTabSz="457200" eaLnBrk="0" fontAlgn="base" hangingPunct="0">
              <a:spcBef>
                <a:spcPct val="20000"/>
              </a:spcBef>
              <a:spcAft>
                <a:spcPct val="0"/>
              </a:spcAft>
              <a:buChar char="»"/>
              <a:defRPr sz="2000">
                <a:cs typeface="Geneva" panose="020B0503030404040204" pitchFamily="34" charset="0"/>
              </a:defRPr>
            </a:lvl9pPr>
          </a:lstStyle>
          <a:p>
            <a:r>
              <a:rPr lang="pt-BR" altLang="pt-BR" dirty="0"/>
              <a:t>A fonte energia eólica </a:t>
            </a:r>
            <a:r>
              <a:rPr lang="pt-BR" altLang="pt-BR" i="1" dirty="0"/>
              <a:t>offshore</a:t>
            </a:r>
            <a:r>
              <a:rPr lang="pt-BR" altLang="pt-BR" dirty="0"/>
              <a:t> ainda não é uma realidade no Brasil, devido à falta de regulamentação do setor. </a:t>
            </a:r>
            <a:endParaRPr lang="en-US" altLang="pt-BR" dirty="0"/>
          </a:p>
        </p:txBody>
      </p:sp>
      <p:sp>
        <p:nvSpPr>
          <p:cNvPr id="10" name="TextBox 2">
            <a:extLst>
              <a:ext uri="{FF2B5EF4-FFF2-40B4-BE49-F238E27FC236}">
                <a16:creationId xmlns:a16="http://schemas.microsoft.com/office/drawing/2014/main" id="{AEFD0ADF-11B8-B8C7-26AE-6F10AF1EB30B}"/>
              </a:ext>
            </a:extLst>
          </p:cNvPr>
          <p:cNvSpPr txBox="1">
            <a:spLocks noChangeArrowheads="1"/>
          </p:cNvSpPr>
          <p:nvPr/>
        </p:nvSpPr>
        <p:spPr bwMode="auto">
          <a:xfrm>
            <a:off x="169107" y="3744358"/>
            <a:ext cx="87153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en-US"/>
            </a:defPPr>
            <a:lvl1pPr marL="285750" indent="-285750" algn="just" defTabSz="457200" eaLnBrk="1" hangingPunct="1">
              <a:buClr>
                <a:srgbClr val="00B0F0"/>
              </a:buClr>
              <a:buFont typeface="Wingdings" panose="05000000000000000000" pitchFamily="2" charset="2"/>
              <a:buChar char="Ø"/>
              <a:defRPr sz="1800" b="1">
                <a:solidFill>
                  <a:srgbClr val="595959"/>
                </a:solidFill>
                <a:cs typeface="Geneva" panose="020B0503030404040204" pitchFamily="34" charset="0"/>
              </a:defRPr>
            </a:lvl1pPr>
            <a:lvl2pPr marL="742950" indent="-285750" defTabSz="457200">
              <a:spcBef>
                <a:spcPct val="20000"/>
              </a:spcBef>
              <a:buChar char="–"/>
              <a:defRPr sz="2800">
                <a:cs typeface="Geneva" panose="020B0503030404040204" pitchFamily="34" charset="0"/>
              </a:defRPr>
            </a:lvl2pPr>
            <a:lvl3pPr marL="1143000" indent="-228600" defTabSz="457200">
              <a:spcBef>
                <a:spcPct val="20000"/>
              </a:spcBef>
              <a:buChar char="•"/>
              <a:defRPr>
                <a:cs typeface="Geneva" panose="020B0503030404040204" pitchFamily="34" charset="0"/>
              </a:defRPr>
            </a:lvl3pPr>
            <a:lvl4pPr marL="1600200" indent="-228600" defTabSz="457200">
              <a:spcBef>
                <a:spcPct val="20000"/>
              </a:spcBef>
              <a:buChar char="–"/>
              <a:defRPr sz="2000">
                <a:cs typeface="Geneva" panose="020B0503030404040204" pitchFamily="34" charset="0"/>
              </a:defRPr>
            </a:lvl4pPr>
            <a:lvl5pPr marL="2057400" indent="-228600" defTabSz="457200">
              <a:spcBef>
                <a:spcPct val="20000"/>
              </a:spcBef>
              <a:buChar char="»"/>
              <a:defRPr sz="2000">
                <a:cs typeface="Geneva" panose="020B0503030404040204" pitchFamily="34" charset="0"/>
              </a:defRPr>
            </a:lvl5pPr>
            <a:lvl6pPr marL="2514600" indent="-228600" defTabSz="457200" eaLnBrk="0" fontAlgn="base" hangingPunct="0">
              <a:spcBef>
                <a:spcPct val="20000"/>
              </a:spcBef>
              <a:spcAft>
                <a:spcPct val="0"/>
              </a:spcAft>
              <a:buChar char="»"/>
              <a:defRPr sz="2000">
                <a:cs typeface="Geneva" panose="020B0503030404040204" pitchFamily="34" charset="0"/>
              </a:defRPr>
            </a:lvl6pPr>
            <a:lvl7pPr marL="2971800" indent="-228600" defTabSz="457200" eaLnBrk="0" fontAlgn="base" hangingPunct="0">
              <a:spcBef>
                <a:spcPct val="20000"/>
              </a:spcBef>
              <a:spcAft>
                <a:spcPct val="0"/>
              </a:spcAft>
              <a:buChar char="»"/>
              <a:defRPr sz="2000">
                <a:cs typeface="Geneva" panose="020B0503030404040204" pitchFamily="34" charset="0"/>
              </a:defRPr>
            </a:lvl7pPr>
            <a:lvl8pPr marL="3429000" indent="-228600" defTabSz="457200" eaLnBrk="0" fontAlgn="base" hangingPunct="0">
              <a:spcBef>
                <a:spcPct val="20000"/>
              </a:spcBef>
              <a:spcAft>
                <a:spcPct val="0"/>
              </a:spcAft>
              <a:buChar char="»"/>
              <a:defRPr sz="2000">
                <a:cs typeface="Geneva" panose="020B0503030404040204" pitchFamily="34" charset="0"/>
              </a:defRPr>
            </a:lvl8pPr>
            <a:lvl9pPr marL="3886200" indent="-228600" defTabSz="457200" eaLnBrk="0" fontAlgn="base" hangingPunct="0">
              <a:spcBef>
                <a:spcPct val="20000"/>
              </a:spcBef>
              <a:spcAft>
                <a:spcPct val="0"/>
              </a:spcAft>
              <a:buChar char="»"/>
              <a:defRPr sz="2000">
                <a:cs typeface="Geneva" panose="020B0503030404040204" pitchFamily="34" charset="0"/>
              </a:defRPr>
            </a:lvl9pPr>
          </a:lstStyle>
          <a:p>
            <a:r>
              <a:rPr lang="pt-BR" altLang="pt-BR" dirty="0"/>
              <a:t>IBAMA lança o Termo de Referência (TR), impulsionando um aumento significativo de 97 projetos em abril de 2024.  </a:t>
            </a:r>
            <a:endParaRPr lang="en-US" altLang="pt-BR" dirty="0"/>
          </a:p>
        </p:txBody>
      </p:sp>
    </p:spTree>
    <p:extLst>
      <p:ext uri="{BB962C8B-B14F-4D97-AF65-F5344CB8AC3E}">
        <p14:creationId xmlns:p14="http://schemas.microsoft.com/office/powerpoint/2010/main" val="3523766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CA413-9B15-5781-4F1C-153C14A38C58}"/>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C2E0950E-920D-C9BD-CF34-76FA2D2C5B7E}"/>
              </a:ext>
            </a:extLst>
          </p:cNvPr>
          <p:cNvPicPr>
            <a:picLocks noChangeAspect="1"/>
          </p:cNvPicPr>
          <p:nvPr/>
        </p:nvPicPr>
        <p:blipFill>
          <a:blip r:embed="rId2"/>
          <a:stretch>
            <a:fillRect/>
          </a:stretch>
        </p:blipFill>
        <p:spPr>
          <a:xfrm>
            <a:off x="179512" y="118300"/>
            <a:ext cx="1249524" cy="499810"/>
          </a:xfrm>
          <a:prstGeom prst="rect">
            <a:avLst/>
          </a:prstGeom>
        </p:spPr>
      </p:pic>
      <p:sp>
        <p:nvSpPr>
          <p:cNvPr id="3" name="Retângulo Arredondado 2">
            <a:extLst>
              <a:ext uri="{FF2B5EF4-FFF2-40B4-BE49-F238E27FC236}">
                <a16:creationId xmlns:a16="http://schemas.microsoft.com/office/drawing/2014/main" id="{7BD3AD57-39F8-BB58-AE8E-15BB38FFA7AB}"/>
              </a:ext>
            </a:extLst>
          </p:cNvPr>
          <p:cNvSpPr/>
          <p:nvPr/>
        </p:nvSpPr>
        <p:spPr>
          <a:xfrm>
            <a:off x="-293913" y="915566"/>
            <a:ext cx="4577881"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pt-BR" b="1" dirty="0">
                <a:latin typeface="Arial" panose="020B0604020202020204" pitchFamily="34" charset="0"/>
                <a:cs typeface="Arial" panose="020B0604020202020204" pitchFamily="34" charset="0"/>
              </a:rPr>
              <a:t>2. Fundamentação teórica</a:t>
            </a:r>
          </a:p>
        </p:txBody>
      </p:sp>
      <p:sp>
        <p:nvSpPr>
          <p:cNvPr id="4" name="TextBox 2">
            <a:extLst>
              <a:ext uri="{FF2B5EF4-FFF2-40B4-BE49-F238E27FC236}">
                <a16:creationId xmlns:a16="http://schemas.microsoft.com/office/drawing/2014/main" id="{A3129764-717A-1AA8-9737-54E9A77CA55D}"/>
              </a:ext>
            </a:extLst>
          </p:cNvPr>
          <p:cNvSpPr txBox="1">
            <a:spLocks noChangeArrowheads="1"/>
          </p:cNvSpPr>
          <p:nvPr/>
        </p:nvSpPr>
        <p:spPr bwMode="auto">
          <a:xfrm>
            <a:off x="200393" y="1440740"/>
            <a:ext cx="87234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defTabSz="457200">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defTabSz="45720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defTabSz="4572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algn="just" eaLnBrk="1" hangingPunct="1">
              <a:spcBef>
                <a:spcPct val="0"/>
              </a:spcBef>
              <a:buFontTx/>
              <a:buNone/>
            </a:pPr>
            <a:r>
              <a:rPr lang="pt-BR" altLang="pt-BR" sz="1800" b="1" dirty="0">
                <a:solidFill>
                  <a:srgbClr val="595959"/>
                </a:solidFill>
                <a:ea typeface="MS PGothic" panose="020B0600070205080204" pitchFamily="34" charset="-128"/>
              </a:rPr>
              <a:t>2.2 A relação da segurança do trabalho e as atividades </a:t>
            </a:r>
            <a:r>
              <a:rPr lang="pt-BR" altLang="pt-BR" sz="1800" b="1" i="1" dirty="0">
                <a:solidFill>
                  <a:srgbClr val="595959"/>
                </a:solidFill>
                <a:ea typeface="MS PGothic" panose="020B0600070205080204" pitchFamily="34" charset="-128"/>
              </a:rPr>
              <a:t>offshore</a:t>
            </a:r>
            <a:r>
              <a:rPr lang="pt-BR" altLang="pt-BR" sz="1800" b="1" dirty="0">
                <a:solidFill>
                  <a:srgbClr val="595959"/>
                </a:solidFill>
                <a:ea typeface="MS PGothic" panose="020B0600070205080204" pitchFamily="34" charset="-128"/>
              </a:rPr>
              <a:t> no Brasil</a:t>
            </a:r>
            <a:endParaRPr lang="en-US" altLang="pt-BR" sz="1800" b="1" dirty="0">
              <a:solidFill>
                <a:srgbClr val="595959"/>
              </a:solidFill>
              <a:ea typeface="MS PGothic" panose="020B0600070205080204" pitchFamily="34" charset="-128"/>
            </a:endParaRPr>
          </a:p>
        </p:txBody>
      </p:sp>
      <p:sp>
        <p:nvSpPr>
          <p:cNvPr id="5" name="TextBox 2">
            <a:extLst>
              <a:ext uri="{FF2B5EF4-FFF2-40B4-BE49-F238E27FC236}">
                <a16:creationId xmlns:a16="http://schemas.microsoft.com/office/drawing/2014/main" id="{936B6035-0DCD-8D51-0980-E10433CDC746}"/>
              </a:ext>
            </a:extLst>
          </p:cNvPr>
          <p:cNvSpPr txBox="1">
            <a:spLocks noChangeArrowheads="1"/>
          </p:cNvSpPr>
          <p:nvPr/>
        </p:nvSpPr>
        <p:spPr bwMode="auto">
          <a:xfrm>
            <a:off x="271118" y="1868974"/>
            <a:ext cx="809983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en-US"/>
            </a:defPPr>
            <a:lvl1pPr marL="285750" indent="-285750" algn="just" defTabSz="457200" eaLnBrk="1" hangingPunct="1">
              <a:buClr>
                <a:srgbClr val="00B0F0"/>
              </a:buClr>
              <a:buFont typeface="Wingdings" panose="05000000000000000000" pitchFamily="2" charset="2"/>
              <a:buChar char="Ø"/>
              <a:defRPr sz="1800" b="1">
                <a:solidFill>
                  <a:srgbClr val="595959"/>
                </a:solidFill>
                <a:cs typeface="Geneva" panose="020B0503030404040204" pitchFamily="34" charset="0"/>
              </a:defRPr>
            </a:lvl1pPr>
            <a:lvl2pPr marL="742950" indent="-285750" defTabSz="457200">
              <a:spcBef>
                <a:spcPct val="20000"/>
              </a:spcBef>
              <a:buChar char="–"/>
              <a:defRPr sz="2800">
                <a:cs typeface="Geneva" panose="020B0503030404040204" pitchFamily="34" charset="0"/>
              </a:defRPr>
            </a:lvl2pPr>
            <a:lvl3pPr marL="1143000" indent="-228600" defTabSz="457200">
              <a:spcBef>
                <a:spcPct val="20000"/>
              </a:spcBef>
              <a:buChar char="•"/>
              <a:defRPr>
                <a:cs typeface="Geneva" panose="020B0503030404040204" pitchFamily="34" charset="0"/>
              </a:defRPr>
            </a:lvl3pPr>
            <a:lvl4pPr marL="1600200" indent="-228600" defTabSz="457200">
              <a:spcBef>
                <a:spcPct val="20000"/>
              </a:spcBef>
              <a:buChar char="–"/>
              <a:defRPr sz="2000">
                <a:cs typeface="Geneva" panose="020B0503030404040204" pitchFamily="34" charset="0"/>
              </a:defRPr>
            </a:lvl4pPr>
            <a:lvl5pPr marL="2057400" indent="-228600" defTabSz="457200">
              <a:spcBef>
                <a:spcPct val="20000"/>
              </a:spcBef>
              <a:buChar char="»"/>
              <a:defRPr sz="2000">
                <a:cs typeface="Geneva" panose="020B0503030404040204" pitchFamily="34" charset="0"/>
              </a:defRPr>
            </a:lvl5pPr>
            <a:lvl6pPr marL="2514600" indent="-228600" defTabSz="457200" eaLnBrk="0" fontAlgn="base" hangingPunct="0">
              <a:spcBef>
                <a:spcPct val="20000"/>
              </a:spcBef>
              <a:spcAft>
                <a:spcPct val="0"/>
              </a:spcAft>
              <a:buChar char="»"/>
              <a:defRPr sz="2000">
                <a:cs typeface="Geneva" panose="020B0503030404040204" pitchFamily="34" charset="0"/>
              </a:defRPr>
            </a:lvl6pPr>
            <a:lvl7pPr marL="2971800" indent="-228600" defTabSz="457200" eaLnBrk="0" fontAlgn="base" hangingPunct="0">
              <a:spcBef>
                <a:spcPct val="20000"/>
              </a:spcBef>
              <a:spcAft>
                <a:spcPct val="0"/>
              </a:spcAft>
              <a:buChar char="»"/>
              <a:defRPr sz="2000">
                <a:cs typeface="Geneva" panose="020B0503030404040204" pitchFamily="34" charset="0"/>
              </a:defRPr>
            </a:lvl7pPr>
            <a:lvl8pPr marL="3429000" indent="-228600" defTabSz="457200" eaLnBrk="0" fontAlgn="base" hangingPunct="0">
              <a:spcBef>
                <a:spcPct val="20000"/>
              </a:spcBef>
              <a:spcAft>
                <a:spcPct val="0"/>
              </a:spcAft>
              <a:buChar char="»"/>
              <a:defRPr sz="2000">
                <a:cs typeface="Geneva" panose="020B0503030404040204" pitchFamily="34" charset="0"/>
              </a:defRPr>
            </a:lvl8pPr>
            <a:lvl9pPr marL="3886200" indent="-228600" defTabSz="457200" eaLnBrk="0" fontAlgn="base" hangingPunct="0">
              <a:spcBef>
                <a:spcPct val="20000"/>
              </a:spcBef>
              <a:spcAft>
                <a:spcPct val="0"/>
              </a:spcAft>
              <a:buChar char="»"/>
              <a:defRPr sz="2000">
                <a:cs typeface="Geneva" panose="020B0503030404040204" pitchFamily="34" charset="0"/>
              </a:defRPr>
            </a:lvl9pPr>
          </a:lstStyle>
          <a:p>
            <a:r>
              <a:rPr lang="pt-BR" altLang="pt-BR" dirty="0"/>
              <a:t>No Brasil, a segurança do trabalho começa em 1919, com a Lei n° 3724.</a:t>
            </a:r>
            <a:endParaRPr lang="en-US" altLang="pt-BR" dirty="0"/>
          </a:p>
        </p:txBody>
      </p:sp>
      <p:sp>
        <p:nvSpPr>
          <p:cNvPr id="6" name="TextBox 2">
            <a:extLst>
              <a:ext uri="{FF2B5EF4-FFF2-40B4-BE49-F238E27FC236}">
                <a16:creationId xmlns:a16="http://schemas.microsoft.com/office/drawing/2014/main" id="{518C2D12-B01C-F630-7667-8742F2307679}"/>
              </a:ext>
            </a:extLst>
          </p:cNvPr>
          <p:cNvSpPr txBox="1">
            <a:spLocks noChangeArrowheads="1"/>
          </p:cNvSpPr>
          <p:nvPr/>
        </p:nvSpPr>
        <p:spPr bwMode="auto">
          <a:xfrm>
            <a:off x="271118" y="2634449"/>
            <a:ext cx="809983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en-US"/>
            </a:defPPr>
            <a:lvl1pPr marL="285750" indent="-285750" algn="just" defTabSz="457200" eaLnBrk="1" hangingPunct="1">
              <a:buClr>
                <a:srgbClr val="00B0F0"/>
              </a:buClr>
              <a:buFont typeface="Wingdings" panose="05000000000000000000" pitchFamily="2" charset="2"/>
              <a:buChar char="Ø"/>
              <a:defRPr sz="1800" b="1">
                <a:solidFill>
                  <a:srgbClr val="595959"/>
                </a:solidFill>
                <a:cs typeface="Geneva" panose="020B0503030404040204" pitchFamily="34" charset="0"/>
              </a:defRPr>
            </a:lvl1pPr>
            <a:lvl2pPr marL="742950" indent="-285750" defTabSz="457200">
              <a:spcBef>
                <a:spcPct val="20000"/>
              </a:spcBef>
              <a:buChar char="–"/>
              <a:defRPr sz="2800">
                <a:cs typeface="Geneva" panose="020B0503030404040204" pitchFamily="34" charset="0"/>
              </a:defRPr>
            </a:lvl2pPr>
            <a:lvl3pPr marL="1143000" indent="-228600" defTabSz="457200">
              <a:spcBef>
                <a:spcPct val="20000"/>
              </a:spcBef>
              <a:buChar char="•"/>
              <a:defRPr>
                <a:cs typeface="Geneva" panose="020B0503030404040204" pitchFamily="34" charset="0"/>
              </a:defRPr>
            </a:lvl3pPr>
            <a:lvl4pPr marL="1600200" indent="-228600" defTabSz="457200">
              <a:spcBef>
                <a:spcPct val="20000"/>
              </a:spcBef>
              <a:buChar char="–"/>
              <a:defRPr sz="2000">
                <a:cs typeface="Geneva" panose="020B0503030404040204" pitchFamily="34" charset="0"/>
              </a:defRPr>
            </a:lvl4pPr>
            <a:lvl5pPr marL="2057400" indent="-228600" defTabSz="457200">
              <a:spcBef>
                <a:spcPct val="20000"/>
              </a:spcBef>
              <a:buChar char="»"/>
              <a:defRPr sz="2000">
                <a:cs typeface="Geneva" panose="020B0503030404040204" pitchFamily="34" charset="0"/>
              </a:defRPr>
            </a:lvl5pPr>
            <a:lvl6pPr marL="2514600" indent="-228600" defTabSz="457200" eaLnBrk="0" fontAlgn="base" hangingPunct="0">
              <a:spcBef>
                <a:spcPct val="20000"/>
              </a:spcBef>
              <a:spcAft>
                <a:spcPct val="0"/>
              </a:spcAft>
              <a:buChar char="»"/>
              <a:defRPr sz="2000">
                <a:cs typeface="Geneva" panose="020B0503030404040204" pitchFamily="34" charset="0"/>
              </a:defRPr>
            </a:lvl6pPr>
            <a:lvl7pPr marL="2971800" indent="-228600" defTabSz="457200" eaLnBrk="0" fontAlgn="base" hangingPunct="0">
              <a:spcBef>
                <a:spcPct val="20000"/>
              </a:spcBef>
              <a:spcAft>
                <a:spcPct val="0"/>
              </a:spcAft>
              <a:buChar char="»"/>
              <a:defRPr sz="2000">
                <a:cs typeface="Geneva" panose="020B0503030404040204" pitchFamily="34" charset="0"/>
              </a:defRPr>
            </a:lvl7pPr>
            <a:lvl8pPr marL="3429000" indent="-228600" defTabSz="457200" eaLnBrk="0" fontAlgn="base" hangingPunct="0">
              <a:spcBef>
                <a:spcPct val="20000"/>
              </a:spcBef>
              <a:spcAft>
                <a:spcPct val="0"/>
              </a:spcAft>
              <a:buChar char="»"/>
              <a:defRPr sz="2000">
                <a:cs typeface="Geneva" panose="020B0503030404040204" pitchFamily="34" charset="0"/>
              </a:defRPr>
            </a:lvl8pPr>
            <a:lvl9pPr marL="3886200" indent="-228600" defTabSz="457200" eaLnBrk="0" fontAlgn="base" hangingPunct="0">
              <a:spcBef>
                <a:spcPct val="20000"/>
              </a:spcBef>
              <a:spcAft>
                <a:spcPct val="0"/>
              </a:spcAft>
              <a:buChar char="»"/>
              <a:defRPr sz="2000">
                <a:cs typeface="Geneva" panose="020B0503030404040204" pitchFamily="34" charset="0"/>
              </a:defRPr>
            </a:lvl9pPr>
          </a:lstStyle>
          <a:p>
            <a:r>
              <a:rPr lang="pt-BR" altLang="pt-BR" dirty="0"/>
              <a:t>Em 1978, grande marco da criação das Normas Regulamentadoras (</a:t>
            </a:r>
            <a:r>
              <a:rPr lang="pt-BR" altLang="pt-BR" dirty="0" err="1"/>
              <a:t>NRs</a:t>
            </a:r>
            <a:r>
              <a:rPr lang="pt-BR" altLang="pt-BR" dirty="0"/>
              <a:t>).</a:t>
            </a:r>
            <a:endParaRPr lang="en-US" altLang="pt-BR" dirty="0"/>
          </a:p>
        </p:txBody>
      </p:sp>
      <p:sp>
        <p:nvSpPr>
          <p:cNvPr id="10" name="CaixaDeTexto 9">
            <a:extLst>
              <a:ext uri="{FF2B5EF4-FFF2-40B4-BE49-F238E27FC236}">
                <a16:creationId xmlns:a16="http://schemas.microsoft.com/office/drawing/2014/main" id="{185B571F-930F-E1EB-B28C-3E21A1337ACE}"/>
              </a:ext>
            </a:extLst>
          </p:cNvPr>
          <p:cNvSpPr txBox="1"/>
          <p:nvPr/>
        </p:nvSpPr>
        <p:spPr>
          <a:xfrm>
            <a:off x="234050" y="3415482"/>
            <a:ext cx="809983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en-US"/>
            </a:defPPr>
            <a:lvl1pPr marL="285750" indent="-285750" algn="just" defTabSz="457200" eaLnBrk="1" hangingPunct="1">
              <a:buClr>
                <a:srgbClr val="00B0F0"/>
              </a:buClr>
              <a:buFont typeface="Wingdings" panose="05000000000000000000" pitchFamily="2" charset="2"/>
              <a:buChar char="Ø"/>
              <a:defRPr sz="1800" b="1">
                <a:solidFill>
                  <a:srgbClr val="595959"/>
                </a:solidFill>
                <a:cs typeface="Geneva" panose="020B0503030404040204" pitchFamily="34" charset="0"/>
              </a:defRPr>
            </a:lvl1pPr>
            <a:lvl2pPr marL="742950" indent="-285750" defTabSz="457200">
              <a:spcBef>
                <a:spcPct val="20000"/>
              </a:spcBef>
              <a:buChar char="–"/>
              <a:defRPr sz="2800">
                <a:cs typeface="Geneva" panose="020B0503030404040204" pitchFamily="34" charset="0"/>
              </a:defRPr>
            </a:lvl2pPr>
            <a:lvl3pPr marL="1143000" indent="-228600" defTabSz="457200">
              <a:spcBef>
                <a:spcPct val="20000"/>
              </a:spcBef>
              <a:buChar char="•"/>
              <a:defRPr>
                <a:cs typeface="Geneva" panose="020B0503030404040204" pitchFamily="34" charset="0"/>
              </a:defRPr>
            </a:lvl3pPr>
            <a:lvl4pPr marL="1600200" indent="-228600" defTabSz="457200">
              <a:spcBef>
                <a:spcPct val="20000"/>
              </a:spcBef>
              <a:buChar char="–"/>
              <a:defRPr sz="2000">
                <a:cs typeface="Geneva" panose="020B0503030404040204" pitchFamily="34" charset="0"/>
              </a:defRPr>
            </a:lvl4pPr>
            <a:lvl5pPr marL="2057400" indent="-228600" defTabSz="457200">
              <a:spcBef>
                <a:spcPct val="20000"/>
              </a:spcBef>
              <a:buChar char="»"/>
              <a:defRPr sz="2000">
                <a:cs typeface="Geneva" panose="020B0503030404040204" pitchFamily="34" charset="0"/>
              </a:defRPr>
            </a:lvl5pPr>
            <a:lvl6pPr marL="2514600" indent="-228600" defTabSz="457200" eaLnBrk="0" fontAlgn="base" hangingPunct="0">
              <a:spcBef>
                <a:spcPct val="20000"/>
              </a:spcBef>
              <a:spcAft>
                <a:spcPct val="0"/>
              </a:spcAft>
              <a:buChar char="»"/>
              <a:defRPr sz="2000">
                <a:cs typeface="Geneva" panose="020B0503030404040204" pitchFamily="34" charset="0"/>
              </a:defRPr>
            </a:lvl6pPr>
            <a:lvl7pPr marL="2971800" indent="-228600" defTabSz="457200" eaLnBrk="0" fontAlgn="base" hangingPunct="0">
              <a:spcBef>
                <a:spcPct val="20000"/>
              </a:spcBef>
              <a:spcAft>
                <a:spcPct val="0"/>
              </a:spcAft>
              <a:buChar char="»"/>
              <a:defRPr sz="2000">
                <a:cs typeface="Geneva" panose="020B0503030404040204" pitchFamily="34" charset="0"/>
              </a:defRPr>
            </a:lvl7pPr>
            <a:lvl8pPr marL="3429000" indent="-228600" defTabSz="457200" eaLnBrk="0" fontAlgn="base" hangingPunct="0">
              <a:spcBef>
                <a:spcPct val="20000"/>
              </a:spcBef>
              <a:spcAft>
                <a:spcPct val="0"/>
              </a:spcAft>
              <a:buChar char="»"/>
              <a:defRPr sz="2000">
                <a:cs typeface="Geneva" panose="020B0503030404040204" pitchFamily="34" charset="0"/>
              </a:defRPr>
            </a:lvl8pPr>
            <a:lvl9pPr marL="3886200" indent="-228600" defTabSz="457200" eaLnBrk="0" fontAlgn="base" hangingPunct="0">
              <a:spcBef>
                <a:spcPct val="20000"/>
              </a:spcBef>
              <a:spcAft>
                <a:spcPct val="0"/>
              </a:spcAft>
              <a:buChar char="»"/>
              <a:defRPr sz="2000">
                <a:cs typeface="Geneva" panose="020B0503030404040204" pitchFamily="34" charset="0"/>
              </a:defRPr>
            </a:lvl9pPr>
          </a:lstStyle>
          <a:p>
            <a:r>
              <a:rPr lang="pt-BR" dirty="0"/>
              <a:t>No segmento </a:t>
            </a:r>
            <a:r>
              <a:rPr lang="pt-BR" i="1" dirty="0"/>
              <a:t>Offshore</a:t>
            </a:r>
            <a:r>
              <a:rPr lang="pt-BR" dirty="0"/>
              <a:t> do Brasil, a NR-37 – Segurança e Saúde em Plataformas de Petróleo, e teve como base inicial para sua elaboração o Anexo II da Norma Regulamentadora NR-30 – Plataformas e Instalações de Apoio</a:t>
            </a:r>
          </a:p>
        </p:txBody>
      </p:sp>
    </p:spTree>
    <p:extLst>
      <p:ext uri="{BB962C8B-B14F-4D97-AF65-F5344CB8AC3E}">
        <p14:creationId xmlns:p14="http://schemas.microsoft.com/office/powerpoint/2010/main" val="389548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CA413-9B15-5781-4F1C-153C14A38C58}"/>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C2E0950E-920D-C9BD-CF34-76FA2D2C5B7E}"/>
              </a:ext>
            </a:extLst>
          </p:cNvPr>
          <p:cNvPicPr>
            <a:picLocks noChangeAspect="1"/>
          </p:cNvPicPr>
          <p:nvPr/>
        </p:nvPicPr>
        <p:blipFill>
          <a:blip r:embed="rId2"/>
          <a:stretch>
            <a:fillRect/>
          </a:stretch>
        </p:blipFill>
        <p:spPr>
          <a:xfrm>
            <a:off x="179512" y="118300"/>
            <a:ext cx="1249524" cy="499810"/>
          </a:xfrm>
          <a:prstGeom prst="rect">
            <a:avLst/>
          </a:prstGeom>
        </p:spPr>
      </p:pic>
      <p:sp>
        <p:nvSpPr>
          <p:cNvPr id="3" name="Retângulo Arredondado 2">
            <a:extLst>
              <a:ext uri="{FF2B5EF4-FFF2-40B4-BE49-F238E27FC236}">
                <a16:creationId xmlns:a16="http://schemas.microsoft.com/office/drawing/2014/main" id="{7BD3AD57-39F8-BB58-AE8E-15BB38FFA7AB}"/>
              </a:ext>
            </a:extLst>
          </p:cNvPr>
          <p:cNvSpPr/>
          <p:nvPr/>
        </p:nvSpPr>
        <p:spPr>
          <a:xfrm>
            <a:off x="-293913" y="915566"/>
            <a:ext cx="4577881"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pt-BR" b="1" dirty="0">
                <a:latin typeface="Arial" panose="020B0604020202020204" pitchFamily="34" charset="0"/>
                <a:cs typeface="Arial" panose="020B0604020202020204" pitchFamily="34" charset="0"/>
              </a:rPr>
              <a:t>2. Fundamentação teórica</a:t>
            </a:r>
          </a:p>
        </p:txBody>
      </p:sp>
      <p:sp>
        <p:nvSpPr>
          <p:cNvPr id="4" name="TextBox 2">
            <a:extLst>
              <a:ext uri="{FF2B5EF4-FFF2-40B4-BE49-F238E27FC236}">
                <a16:creationId xmlns:a16="http://schemas.microsoft.com/office/drawing/2014/main" id="{A3129764-717A-1AA8-9737-54E9A77CA55D}"/>
              </a:ext>
            </a:extLst>
          </p:cNvPr>
          <p:cNvSpPr txBox="1">
            <a:spLocks noChangeArrowheads="1"/>
          </p:cNvSpPr>
          <p:nvPr/>
        </p:nvSpPr>
        <p:spPr bwMode="auto">
          <a:xfrm>
            <a:off x="200393" y="1482338"/>
            <a:ext cx="87234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defTabSz="457200">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defTabSz="45720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defTabSz="4572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algn="just" eaLnBrk="1" hangingPunct="1">
              <a:spcBef>
                <a:spcPct val="0"/>
              </a:spcBef>
              <a:buFontTx/>
              <a:buNone/>
            </a:pPr>
            <a:r>
              <a:rPr lang="pt-BR" altLang="pt-BR" sz="1800" b="1" dirty="0">
                <a:solidFill>
                  <a:srgbClr val="595959"/>
                </a:solidFill>
                <a:ea typeface="MS PGothic" panose="020B0600070205080204" pitchFamily="34" charset="-128"/>
              </a:rPr>
              <a:t>2.3 Acidentes de trabalho no setor </a:t>
            </a:r>
            <a:r>
              <a:rPr lang="pt-BR" altLang="pt-BR" sz="1800" b="1" i="1" dirty="0">
                <a:solidFill>
                  <a:srgbClr val="595959"/>
                </a:solidFill>
                <a:ea typeface="MS PGothic" panose="020B0600070205080204" pitchFamily="34" charset="-128"/>
              </a:rPr>
              <a:t>offshore</a:t>
            </a:r>
            <a:endParaRPr lang="en-US" altLang="pt-BR" sz="1800" b="1" i="1" dirty="0">
              <a:solidFill>
                <a:srgbClr val="595959"/>
              </a:solidFill>
              <a:ea typeface="MS PGothic" panose="020B0600070205080204" pitchFamily="34" charset="-128"/>
            </a:endParaRPr>
          </a:p>
        </p:txBody>
      </p:sp>
      <p:sp>
        <p:nvSpPr>
          <p:cNvPr id="5" name="TextBox 2">
            <a:extLst>
              <a:ext uri="{FF2B5EF4-FFF2-40B4-BE49-F238E27FC236}">
                <a16:creationId xmlns:a16="http://schemas.microsoft.com/office/drawing/2014/main" id="{936B6035-0DCD-8D51-0980-E10433CDC746}"/>
              </a:ext>
            </a:extLst>
          </p:cNvPr>
          <p:cNvSpPr txBox="1">
            <a:spLocks noChangeArrowheads="1"/>
          </p:cNvSpPr>
          <p:nvPr/>
        </p:nvSpPr>
        <p:spPr bwMode="auto">
          <a:xfrm>
            <a:off x="200393" y="2032560"/>
            <a:ext cx="50135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defTabSz="457200">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defTabSz="45720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defTabSz="4572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marL="285750" indent="-285750" algn="just" eaLnBrk="1" hangingPunct="1">
              <a:spcBef>
                <a:spcPct val="0"/>
              </a:spcBef>
              <a:buClr>
                <a:srgbClr val="32ADFF"/>
              </a:buClr>
              <a:buFont typeface="Wingdings" panose="05000000000000000000" pitchFamily="2" charset="2"/>
              <a:buChar char="Ø"/>
            </a:pPr>
            <a:r>
              <a:rPr lang="pt-BR" altLang="pt-BR" sz="1800" b="1" dirty="0">
                <a:solidFill>
                  <a:srgbClr val="595959"/>
                </a:solidFill>
                <a:ea typeface="MS PGothic" panose="020B0600070205080204" pitchFamily="34" charset="-128"/>
              </a:rPr>
              <a:t>As regulamentações de segurança </a:t>
            </a:r>
            <a:r>
              <a:rPr lang="pt-BR" altLang="pt-BR" sz="1800" b="1" i="1" dirty="0">
                <a:solidFill>
                  <a:srgbClr val="595959"/>
                </a:solidFill>
                <a:ea typeface="MS PGothic" panose="020B0600070205080204" pitchFamily="34" charset="-128"/>
              </a:rPr>
              <a:t>offshore</a:t>
            </a:r>
            <a:r>
              <a:rPr lang="pt-BR" altLang="pt-BR" sz="1800" b="1" dirty="0">
                <a:solidFill>
                  <a:srgbClr val="595959"/>
                </a:solidFill>
                <a:ea typeface="MS PGothic" panose="020B0600070205080204" pitchFamily="34" charset="-128"/>
              </a:rPr>
              <a:t>.</a:t>
            </a:r>
            <a:endParaRPr lang="en-US" altLang="pt-BR" sz="1800" b="1" dirty="0">
              <a:solidFill>
                <a:srgbClr val="595959"/>
              </a:solidFill>
              <a:ea typeface="MS PGothic" panose="020B0600070205080204" pitchFamily="34" charset="-128"/>
            </a:endParaRPr>
          </a:p>
        </p:txBody>
      </p:sp>
      <p:sp>
        <p:nvSpPr>
          <p:cNvPr id="6" name="TextBox 2">
            <a:extLst>
              <a:ext uri="{FF2B5EF4-FFF2-40B4-BE49-F238E27FC236}">
                <a16:creationId xmlns:a16="http://schemas.microsoft.com/office/drawing/2014/main" id="{76A08332-8251-96C1-FC43-7FDBDED66736}"/>
              </a:ext>
            </a:extLst>
          </p:cNvPr>
          <p:cNvSpPr txBox="1">
            <a:spLocks noChangeArrowheads="1"/>
          </p:cNvSpPr>
          <p:nvPr/>
        </p:nvSpPr>
        <p:spPr bwMode="auto">
          <a:xfrm>
            <a:off x="200393" y="2859782"/>
            <a:ext cx="5085582"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en-US"/>
            </a:defPPr>
            <a:lvl1pPr marL="285750" indent="-285750" algn="just" defTabSz="457200" eaLnBrk="1" hangingPunct="1">
              <a:buClr>
                <a:srgbClr val="32ADFF"/>
              </a:buClr>
              <a:buFont typeface="Wingdings" panose="05000000000000000000" pitchFamily="2" charset="2"/>
              <a:buChar char="Ø"/>
              <a:defRPr sz="1800" b="1">
                <a:solidFill>
                  <a:srgbClr val="595959"/>
                </a:solidFill>
                <a:cs typeface="Geneva" panose="020B0503030404040204" pitchFamily="34" charset="0"/>
              </a:defRPr>
            </a:lvl1pPr>
            <a:lvl2pPr marL="742950" indent="-285750" defTabSz="457200">
              <a:spcBef>
                <a:spcPct val="20000"/>
              </a:spcBef>
              <a:buChar char="–"/>
              <a:defRPr sz="2800">
                <a:cs typeface="Geneva" panose="020B0503030404040204" pitchFamily="34" charset="0"/>
              </a:defRPr>
            </a:lvl2pPr>
            <a:lvl3pPr marL="1143000" indent="-228600" defTabSz="457200">
              <a:spcBef>
                <a:spcPct val="20000"/>
              </a:spcBef>
              <a:buChar char="•"/>
              <a:defRPr>
                <a:cs typeface="Geneva" panose="020B0503030404040204" pitchFamily="34" charset="0"/>
              </a:defRPr>
            </a:lvl3pPr>
            <a:lvl4pPr marL="1600200" indent="-228600" defTabSz="457200">
              <a:spcBef>
                <a:spcPct val="20000"/>
              </a:spcBef>
              <a:buChar char="–"/>
              <a:defRPr sz="2000">
                <a:cs typeface="Geneva" panose="020B0503030404040204" pitchFamily="34" charset="0"/>
              </a:defRPr>
            </a:lvl4pPr>
            <a:lvl5pPr marL="2057400" indent="-228600" defTabSz="457200">
              <a:spcBef>
                <a:spcPct val="20000"/>
              </a:spcBef>
              <a:buChar char="»"/>
              <a:defRPr sz="2000">
                <a:cs typeface="Geneva" panose="020B0503030404040204" pitchFamily="34" charset="0"/>
              </a:defRPr>
            </a:lvl5pPr>
            <a:lvl6pPr marL="2514600" indent="-228600" defTabSz="457200" eaLnBrk="0" fontAlgn="base" hangingPunct="0">
              <a:spcBef>
                <a:spcPct val="20000"/>
              </a:spcBef>
              <a:spcAft>
                <a:spcPct val="0"/>
              </a:spcAft>
              <a:buChar char="»"/>
              <a:defRPr sz="2000">
                <a:cs typeface="Geneva" panose="020B0503030404040204" pitchFamily="34" charset="0"/>
              </a:defRPr>
            </a:lvl6pPr>
            <a:lvl7pPr marL="2971800" indent="-228600" defTabSz="457200" eaLnBrk="0" fontAlgn="base" hangingPunct="0">
              <a:spcBef>
                <a:spcPct val="20000"/>
              </a:spcBef>
              <a:spcAft>
                <a:spcPct val="0"/>
              </a:spcAft>
              <a:buChar char="»"/>
              <a:defRPr sz="2000">
                <a:cs typeface="Geneva" panose="020B0503030404040204" pitchFamily="34" charset="0"/>
              </a:defRPr>
            </a:lvl7pPr>
            <a:lvl8pPr marL="3429000" indent="-228600" defTabSz="457200" eaLnBrk="0" fontAlgn="base" hangingPunct="0">
              <a:spcBef>
                <a:spcPct val="20000"/>
              </a:spcBef>
              <a:spcAft>
                <a:spcPct val="0"/>
              </a:spcAft>
              <a:buChar char="»"/>
              <a:defRPr sz="2000">
                <a:cs typeface="Geneva" panose="020B0503030404040204" pitchFamily="34" charset="0"/>
              </a:defRPr>
            </a:lvl8pPr>
            <a:lvl9pPr marL="3886200" indent="-228600" defTabSz="457200" eaLnBrk="0" fontAlgn="base" hangingPunct="0">
              <a:spcBef>
                <a:spcPct val="20000"/>
              </a:spcBef>
              <a:spcAft>
                <a:spcPct val="0"/>
              </a:spcAft>
              <a:buChar char="»"/>
              <a:defRPr sz="2000">
                <a:cs typeface="Geneva" panose="020B0503030404040204" pitchFamily="34" charset="0"/>
              </a:defRPr>
            </a:lvl9pPr>
          </a:lstStyle>
          <a:p>
            <a:r>
              <a:rPr lang="pt-BR" altLang="pt-BR" dirty="0"/>
              <a:t>De acordo com o Relatório de Pesquisa do Reino Unido, foram registrados mais de 6.700 incidentes e informações técnicas sobre 3.700 unidades </a:t>
            </a:r>
            <a:r>
              <a:rPr lang="pt-BR" altLang="pt-BR" i="1" dirty="0"/>
              <a:t>offshore</a:t>
            </a:r>
            <a:r>
              <a:rPr lang="pt-BR" altLang="pt-BR" dirty="0"/>
              <a:t> no período de 2008 a 2012 (HARE et al., 2017). </a:t>
            </a:r>
          </a:p>
          <a:p>
            <a:endParaRPr lang="pt-BR" altLang="pt-BR" dirty="0"/>
          </a:p>
        </p:txBody>
      </p:sp>
      <p:sp>
        <p:nvSpPr>
          <p:cNvPr id="8" name="CaixaDeTexto 7">
            <a:extLst>
              <a:ext uri="{FF2B5EF4-FFF2-40B4-BE49-F238E27FC236}">
                <a16:creationId xmlns:a16="http://schemas.microsoft.com/office/drawing/2014/main" id="{93BD8DF4-117C-5622-2F67-A22E2EC5DA4F}"/>
              </a:ext>
            </a:extLst>
          </p:cNvPr>
          <p:cNvSpPr txBox="1"/>
          <p:nvPr/>
        </p:nvSpPr>
        <p:spPr>
          <a:xfrm>
            <a:off x="5437257" y="1635646"/>
            <a:ext cx="3625184" cy="2631490"/>
          </a:xfrm>
          <a:prstGeom prst="rect">
            <a:avLst/>
          </a:prstGeom>
          <a:noFill/>
        </p:spPr>
        <p:txBody>
          <a:bodyPr wrap="square">
            <a:spAutoFit/>
          </a:bodyPr>
          <a:lstStyle/>
          <a:p>
            <a:pPr marL="342900" indent="-342900">
              <a:buAutoNum type="arabicParenR"/>
            </a:pPr>
            <a:r>
              <a:rPr lang="pt-BR" altLang="pt-BR" sz="1500" b="1" dirty="0">
                <a:solidFill>
                  <a:srgbClr val="595959"/>
                </a:solidFill>
                <a:ea typeface="MS PGothic" panose="020B0600070205080204" pitchFamily="34" charset="-128"/>
              </a:rPr>
              <a:t>liberação de hidrocarboneto;</a:t>
            </a:r>
          </a:p>
          <a:p>
            <a:pPr marL="342900" indent="-342900">
              <a:buAutoNum type="arabicParenR"/>
            </a:pPr>
            <a:r>
              <a:rPr lang="pt-BR" altLang="pt-BR" sz="1500" b="1" dirty="0">
                <a:solidFill>
                  <a:srgbClr val="595959"/>
                </a:solidFill>
              </a:rPr>
              <a:t>I</a:t>
            </a:r>
            <a:r>
              <a:rPr lang="pt-BR" altLang="pt-BR" sz="1500" b="1" dirty="0">
                <a:solidFill>
                  <a:srgbClr val="595959"/>
                </a:solidFill>
                <a:ea typeface="MS PGothic" panose="020B0600070205080204" pitchFamily="34" charset="-128"/>
              </a:rPr>
              <a:t>ncêndios e explosão; </a:t>
            </a:r>
          </a:p>
          <a:p>
            <a:pPr marL="342900" indent="-342900">
              <a:buAutoNum type="arabicParenR"/>
            </a:pPr>
            <a:r>
              <a:rPr lang="pt-BR" altLang="pt-BR" sz="1500" b="1" dirty="0">
                <a:solidFill>
                  <a:srgbClr val="595959"/>
                </a:solidFill>
              </a:rPr>
              <a:t>C</a:t>
            </a:r>
            <a:r>
              <a:rPr lang="pt-BR" altLang="pt-BR" sz="1500" b="1" dirty="0">
                <a:solidFill>
                  <a:srgbClr val="595959"/>
                </a:solidFill>
                <a:ea typeface="MS PGothic" panose="020B0600070205080204" pitchFamily="34" charset="-128"/>
              </a:rPr>
              <a:t>ondições climáticas severas;</a:t>
            </a:r>
          </a:p>
          <a:p>
            <a:pPr marL="342900" indent="-342900">
              <a:buAutoNum type="arabicParenR"/>
            </a:pPr>
            <a:r>
              <a:rPr lang="pt-BR" altLang="pt-BR" sz="1500" b="1" dirty="0">
                <a:solidFill>
                  <a:srgbClr val="595959"/>
                </a:solidFill>
              </a:rPr>
              <a:t>I</a:t>
            </a:r>
            <a:r>
              <a:rPr lang="pt-BR" altLang="pt-BR" sz="1500" b="1" dirty="0">
                <a:solidFill>
                  <a:srgbClr val="595959"/>
                </a:solidFill>
                <a:ea typeface="MS PGothic" panose="020B0600070205080204" pitchFamily="34" charset="-128"/>
              </a:rPr>
              <a:t>mpactos de aeronaves; </a:t>
            </a:r>
          </a:p>
          <a:p>
            <a:pPr marL="342900" indent="-342900">
              <a:buAutoNum type="arabicParenR"/>
            </a:pPr>
            <a:r>
              <a:rPr lang="pt-BR" altLang="pt-BR" sz="1500" b="1" dirty="0">
                <a:solidFill>
                  <a:srgbClr val="595959"/>
                </a:solidFill>
              </a:rPr>
              <a:t>Q</a:t>
            </a:r>
            <a:r>
              <a:rPr lang="pt-BR" altLang="pt-BR" sz="1500" b="1" dirty="0">
                <a:solidFill>
                  <a:srgbClr val="595959"/>
                </a:solidFill>
                <a:ea typeface="MS PGothic" panose="020B0600070205080204" pitchFamily="34" charset="-128"/>
              </a:rPr>
              <a:t>ueda de carga/objetos;</a:t>
            </a:r>
            <a:endParaRPr lang="pt-BR" altLang="pt-BR" sz="1500" b="1" dirty="0">
              <a:solidFill>
                <a:srgbClr val="595959"/>
              </a:solidFill>
            </a:endParaRPr>
          </a:p>
          <a:p>
            <a:pPr marL="342900" indent="-342900">
              <a:buAutoNum type="arabicParenR"/>
            </a:pPr>
            <a:r>
              <a:rPr lang="pt-BR" altLang="pt-BR" sz="1500" b="1" dirty="0">
                <a:solidFill>
                  <a:srgbClr val="595959"/>
                </a:solidFill>
              </a:rPr>
              <a:t>I</a:t>
            </a:r>
            <a:r>
              <a:rPr lang="pt-BR" altLang="pt-BR" sz="1500" b="1" dirty="0">
                <a:solidFill>
                  <a:srgbClr val="595959"/>
                </a:solidFill>
                <a:ea typeface="MS PGothic" panose="020B0600070205080204" pitchFamily="34" charset="-128"/>
              </a:rPr>
              <a:t>mpacto de embarcações;</a:t>
            </a:r>
          </a:p>
          <a:p>
            <a:pPr marL="342900" indent="-342900">
              <a:buAutoNum type="arabicParenR"/>
            </a:pPr>
            <a:r>
              <a:rPr lang="pt-BR" altLang="pt-BR" sz="1500" b="1" dirty="0">
                <a:solidFill>
                  <a:srgbClr val="595959"/>
                </a:solidFill>
              </a:rPr>
              <a:t>F</a:t>
            </a:r>
            <a:r>
              <a:rPr lang="pt-BR" altLang="pt-BR" sz="1500" b="1" dirty="0">
                <a:solidFill>
                  <a:srgbClr val="595959"/>
                </a:solidFill>
                <a:ea typeface="MS PGothic" panose="020B0600070205080204" pitchFamily="34" charset="-128"/>
              </a:rPr>
              <a:t>alha estrutural;</a:t>
            </a:r>
          </a:p>
          <a:p>
            <a:pPr marL="342900" indent="-342900">
              <a:buAutoNum type="arabicParenR"/>
            </a:pPr>
            <a:r>
              <a:rPr lang="pt-BR" altLang="pt-BR" sz="1500" b="1" dirty="0">
                <a:solidFill>
                  <a:srgbClr val="595959"/>
                </a:solidFill>
              </a:rPr>
              <a:t>C</a:t>
            </a:r>
            <a:r>
              <a:rPr lang="pt-BR" altLang="pt-BR" sz="1500" b="1" dirty="0">
                <a:solidFill>
                  <a:srgbClr val="595959"/>
                </a:solidFill>
                <a:ea typeface="MS PGothic" panose="020B0600070205080204" pitchFamily="34" charset="-128"/>
              </a:rPr>
              <a:t>ondições inseguras;</a:t>
            </a:r>
          </a:p>
          <a:p>
            <a:pPr marL="342900" indent="-342900">
              <a:buAutoNum type="arabicParenR"/>
            </a:pPr>
            <a:r>
              <a:rPr lang="pt-BR" altLang="pt-BR" sz="1500" b="1" dirty="0">
                <a:solidFill>
                  <a:srgbClr val="595959"/>
                </a:solidFill>
              </a:rPr>
              <a:t>R</a:t>
            </a:r>
            <a:r>
              <a:rPr lang="pt-BR" altLang="pt-BR" sz="1500" b="1" dirty="0">
                <a:solidFill>
                  <a:srgbClr val="595959"/>
                </a:solidFill>
                <a:ea typeface="MS PGothic" panose="020B0600070205080204" pitchFamily="34" charset="-128"/>
              </a:rPr>
              <a:t>iscos de transporte e fugas;</a:t>
            </a:r>
          </a:p>
          <a:p>
            <a:pPr marL="342900" indent="-342900">
              <a:buAutoNum type="arabicParenR"/>
            </a:pPr>
            <a:r>
              <a:rPr lang="pt-BR" altLang="pt-BR" sz="1500" b="1" dirty="0">
                <a:solidFill>
                  <a:srgbClr val="595959"/>
                </a:solidFill>
              </a:rPr>
              <a:t>E</a:t>
            </a:r>
            <a:r>
              <a:rPr lang="pt-BR" altLang="pt-BR" sz="1500" b="1" dirty="0">
                <a:solidFill>
                  <a:srgbClr val="595959"/>
                </a:solidFill>
                <a:ea typeface="MS PGothic" panose="020B0600070205080204" pitchFamily="34" charset="-128"/>
              </a:rPr>
              <a:t>vacuação e resgate em caso de atendimento a emergências.</a:t>
            </a:r>
            <a:endParaRPr lang="pt-BR" sz="1500" dirty="0"/>
          </a:p>
        </p:txBody>
      </p:sp>
      <p:sp>
        <p:nvSpPr>
          <p:cNvPr id="9" name="Retângulo: Cantos Arredondados 8">
            <a:extLst>
              <a:ext uri="{FF2B5EF4-FFF2-40B4-BE49-F238E27FC236}">
                <a16:creationId xmlns:a16="http://schemas.microsoft.com/office/drawing/2014/main" id="{1D320592-882A-4C86-B081-EF99B230470C}"/>
              </a:ext>
            </a:extLst>
          </p:cNvPr>
          <p:cNvSpPr/>
          <p:nvPr/>
        </p:nvSpPr>
        <p:spPr>
          <a:xfrm>
            <a:off x="5364088" y="1482338"/>
            <a:ext cx="3682788" cy="2889612"/>
          </a:xfrm>
          <a:prstGeom prst="roundRect">
            <a:avLst/>
          </a:prstGeom>
          <a:no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776888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CA413-9B15-5781-4F1C-153C14A38C58}"/>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C2E0950E-920D-C9BD-CF34-76FA2D2C5B7E}"/>
              </a:ext>
            </a:extLst>
          </p:cNvPr>
          <p:cNvPicPr>
            <a:picLocks noChangeAspect="1"/>
          </p:cNvPicPr>
          <p:nvPr/>
        </p:nvPicPr>
        <p:blipFill>
          <a:blip r:embed="rId2"/>
          <a:stretch>
            <a:fillRect/>
          </a:stretch>
        </p:blipFill>
        <p:spPr>
          <a:xfrm>
            <a:off x="179512" y="118300"/>
            <a:ext cx="1249524" cy="499810"/>
          </a:xfrm>
          <a:prstGeom prst="rect">
            <a:avLst/>
          </a:prstGeom>
        </p:spPr>
      </p:pic>
      <p:sp>
        <p:nvSpPr>
          <p:cNvPr id="4" name="Retângulo Arredondado 2">
            <a:extLst>
              <a:ext uri="{FF2B5EF4-FFF2-40B4-BE49-F238E27FC236}">
                <a16:creationId xmlns:a16="http://schemas.microsoft.com/office/drawing/2014/main" id="{E2B92B05-B4D4-4DA6-B2B1-C7ADDB05932E}"/>
              </a:ext>
            </a:extLst>
          </p:cNvPr>
          <p:cNvSpPr/>
          <p:nvPr/>
        </p:nvSpPr>
        <p:spPr>
          <a:xfrm>
            <a:off x="-293913" y="915566"/>
            <a:ext cx="4361857"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pt-BR" b="1" dirty="0">
                <a:latin typeface="Arial" panose="020B0604020202020204" pitchFamily="34" charset="0"/>
                <a:cs typeface="Arial" panose="020B0604020202020204" pitchFamily="34" charset="0"/>
              </a:rPr>
              <a:t>3. Método da pesquisa</a:t>
            </a:r>
          </a:p>
        </p:txBody>
      </p:sp>
      <p:sp>
        <p:nvSpPr>
          <p:cNvPr id="5" name="TextBox 2">
            <a:extLst>
              <a:ext uri="{FF2B5EF4-FFF2-40B4-BE49-F238E27FC236}">
                <a16:creationId xmlns:a16="http://schemas.microsoft.com/office/drawing/2014/main" id="{D1941221-0C65-03D6-4206-36EBED748EFC}"/>
              </a:ext>
            </a:extLst>
          </p:cNvPr>
          <p:cNvSpPr txBox="1">
            <a:spLocks noChangeArrowheads="1"/>
          </p:cNvSpPr>
          <p:nvPr/>
        </p:nvSpPr>
        <p:spPr bwMode="auto">
          <a:xfrm>
            <a:off x="611560" y="1771387"/>
            <a:ext cx="7128792"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defTabSz="457200">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defTabSz="45720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defTabSz="4572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marL="285750" indent="-285750" algn="just" eaLnBrk="1" hangingPunct="1">
              <a:lnSpc>
                <a:spcPct val="150000"/>
              </a:lnSpc>
              <a:spcBef>
                <a:spcPct val="0"/>
              </a:spcBef>
              <a:buClr>
                <a:schemeClr val="accent4"/>
              </a:buClr>
              <a:buFont typeface="Wingdings" panose="05000000000000000000" pitchFamily="2" charset="2"/>
              <a:buChar char="Ø"/>
            </a:pPr>
            <a:r>
              <a:rPr lang="pt-BR" altLang="pt-BR" sz="1800" b="1" dirty="0">
                <a:solidFill>
                  <a:srgbClr val="595959"/>
                </a:solidFill>
                <a:ea typeface="MS PGothic" panose="020B0600070205080204" pitchFamily="34" charset="-128"/>
              </a:rPr>
              <a:t>Pesquisa aplicada;</a:t>
            </a:r>
          </a:p>
          <a:p>
            <a:pPr marL="285750" indent="-285750" algn="just" eaLnBrk="1" hangingPunct="1">
              <a:lnSpc>
                <a:spcPct val="150000"/>
              </a:lnSpc>
              <a:spcBef>
                <a:spcPct val="0"/>
              </a:spcBef>
              <a:buClr>
                <a:schemeClr val="accent4"/>
              </a:buClr>
              <a:buFont typeface="Wingdings" panose="05000000000000000000" pitchFamily="2" charset="2"/>
              <a:buChar char="Ø"/>
            </a:pPr>
            <a:r>
              <a:rPr lang="pt-BR" altLang="pt-BR" sz="1800" b="1" dirty="0">
                <a:solidFill>
                  <a:srgbClr val="595959"/>
                </a:solidFill>
                <a:ea typeface="MS PGothic" panose="020B0600070205080204" pitchFamily="34" charset="-128"/>
              </a:rPr>
              <a:t>Exploratória;</a:t>
            </a:r>
          </a:p>
          <a:p>
            <a:pPr marL="285750" indent="-285750" algn="just" eaLnBrk="1" hangingPunct="1">
              <a:lnSpc>
                <a:spcPct val="150000"/>
              </a:lnSpc>
              <a:spcBef>
                <a:spcPct val="0"/>
              </a:spcBef>
              <a:buClr>
                <a:schemeClr val="accent4"/>
              </a:buClr>
              <a:buFont typeface="Wingdings" panose="05000000000000000000" pitchFamily="2" charset="2"/>
              <a:buChar char="Ø"/>
            </a:pPr>
            <a:r>
              <a:rPr lang="en-US" altLang="pt-BR" sz="1800" b="1" dirty="0" err="1">
                <a:solidFill>
                  <a:srgbClr val="595959"/>
                </a:solidFill>
                <a:ea typeface="MS PGothic" panose="020B0600070205080204" pitchFamily="34" charset="-128"/>
              </a:rPr>
              <a:t>Abordagem</a:t>
            </a:r>
            <a:r>
              <a:rPr lang="en-US" altLang="pt-BR" sz="1800" b="1" i="1" dirty="0">
                <a:solidFill>
                  <a:srgbClr val="595959"/>
                </a:solidFill>
                <a:ea typeface="MS PGothic" panose="020B0600070205080204" pitchFamily="34" charset="-128"/>
              </a:rPr>
              <a:t> </a:t>
            </a:r>
            <a:r>
              <a:rPr lang="en-US" altLang="pt-BR" sz="1800" b="1" dirty="0" err="1">
                <a:solidFill>
                  <a:srgbClr val="595959"/>
                </a:solidFill>
                <a:ea typeface="MS PGothic" panose="020B0600070205080204" pitchFamily="34" charset="-128"/>
              </a:rPr>
              <a:t>qualitativa</a:t>
            </a:r>
            <a:r>
              <a:rPr lang="en-US" altLang="pt-BR" sz="1800" b="1" dirty="0">
                <a:solidFill>
                  <a:srgbClr val="595959"/>
                </a:solidFill>
                <a:ea typeface="MS PGothic" panose="020B0600070205080204" pitchFamily="34" charset="-128"/>
              </a:rPr>
              <a:t>;</a:t>
            </a:r>
          </a:p>
          <a:p>
            <a:pPr marL="285750" indent="-285750" algn="just" eaLnBrk="1" hangingPunct="1">
              <a:lnSpc>
                <a:spcPct val="150000"/>
              </a:lnSpc>
              <a:spcBef>
                <a:spcPct val="0"/>
              </a:spcBef>
              <a:buClr>
                <a:schemeClr val="accent4"/>
              </a:buClr>
              <a:buFont typeface="Wingdings" panose="05000000000000000000" pitchFamily="2" charset="2"/>
              <a:buChar char="Ø"/>
            </a:pPr>
            <a:r>
              <a:rPr lang="en-US" altLang="pt-BR" sz="1800" b="1" dirty="0" err="1">
                <a:solidFill>
                  <a:srgbClr val="595959"/>
                </a:solidFill>
                <a:ea typeface="MS PGothic" panose="020B0600070205080204" pitchFamily="34" charset="-128"/>
              </a:rPr>
              <a:t>Etapas</a:t>
            </a:r>
            <a:r>
              <a:rPr lang="en-US" altLang="pt-BR" sz="1800" b="1" dirty="0">
                <a:solidFill>
                  <a:srgbClr val="595959"/>
                </a:solidFill>
                <a:ea typeface="MS PGothic" panose="020B0600070205080204" pitchFamily="34" charset="-128"/>
              </a:rPr>
              <a:t>: </a:t>
            </a:r>
            <a:r>
              <a:rPr lang="pt-BR" altLang="pt-BR" sz="1800" b="1" dirty="0">
                <a:solidFill>
                  <a:srgbClr val="595959"/>
                </a:solidFill>
                <a:ea typeface="MS PGothic" panose="020B0600070205080204" pitchFamily="34" charset="-128"/>
              </a:rPr>
              <a:t>i) pesquisa teórica, </a:t>
            </a:r>
            <a:r>
              <a:rPr lang="pt-BR" altLang="pt-BR" sz="1800" b="1" dirty="0" err="1">
                <a:solidFill>
                  <a:srgbClr val="595959"/>
                </a:solidFill>
                <a:ea typeface="MS PGothic" panose="020B0600070205080204" pitchFamily="34" charset="-128"/>
              </a:rPr>
              <a:t>ii</a:t>
            </a:r>
            <a:r>
              <a:rPr lang="pt-BR" altLang="pt-BR" sz="1800" b="1" dirty="0">
                <a:solidFill>
                  <a:srgbClr val="595959"/>
                </a:solidFill>
                <a:ea typeface="MS PGothic" panose="020B0600070205080204" pitchFamily="34" charset="-128"/>
              </a:rPr>
              <a:t>) estudo de casos, </a:t>
            </a:r>
            <a:r>
              <a:rPr lang="pt-BR" altLang="pt-BR" sz="1800" b="1" dirty="0" err="1">
                <a:solidFill>
                  <a:srgbClr val="595959"/>
                </a:solidFill>
                <a:ea typeface="MS PGothic" panose="020B0600070205080204" pitchFamily="34" charset="-128"/>
              </a:rPr>
              <a:t>iii</a:t>
            </a:r>
            <a:r>
              <a:rPr lang="pt-BR" altLang="pt-BR" sz="1800" b="1" dirty="0">
                <a:solidFill>
                  <a:srgbClr val="595959"/>
                </a:solidFill>
                <a:ea typeface="MS PGothic" panose="020B0600070205080204" pitchFamily="34" charset="-128"/>
              </a:rPr>
              <a:t>) sistematização de dados e </a:t>
            </a:r>
            <a:r>
              <a:rPr lang="pt-BR" altLang="pt-BR" sz="1800" b="1" dirty="0" err="1">
                <a:solidFill>
                  <a:srgbClr val="595959"/>
                </a:solidFill>
                <a:ea typeface="MS PGothic" panose="020B0600070205080204" pitchFamily="34" charset="-128"/>
              </a:rPr>
              <a:t>iv</a:t>
            </a:r>
            <a:r>
              <a:rPr lang="pt-BR" altLang="pt-BR" sz="1800" b="1" dirty="0">
                <a:solidFill>
                  <a:srgbClr val="595959"/>
                </a:solidFill>
                <a:ea typeface="MS PGothic" panose="020B0600070205080204" pitchFamily="34" charset="-128"/>
              </a:rPr>
              <a:t>) proposta de boas práticas.</a:t>
            </a:r>
            <a:endParaRPr lang="en-US" altLang="pt-BR" sz="1800" b="1" dirty="0">
              <a:solidFill>
                <a:srgbClr val="595959"/>
              </a:solidFill>
              <a:ea typeface="MS PGothic" panose="020B0600070205080204" pitchFamily="34" charset="-128"/>
            </a:endParaRPr>
          </a:p>
          <a:p>
            <a:pPr marL="285750" indent="-285750" algn="just" eaLnBrk="1" hangingPunct="1">
              <a:spcBef>
                <a:spcPct val="0"/>
              </a:spcBef>
              <a:buClr>
                <a:schemeClr val="accent4"/>
              </a:buClr>
              <a:buFont typeface="Wingdings" panose="05000000000000000000" pitchFamily="2" charset="2"/>
              <a:buChar char="Ø"/>
            </a:pPr>
            <a:endParaRPr lang="en-US" altLang="pt-BR" sz="1800" b="1" dirty="0">
              <a:solidFill>
                <a:srgbClr val="595959"/>
              </a:solidFill>
              <a:ea typeface="MS PGothic" panose="020B0600070205080204" pitchFamily="34" charset="-128"/>
            </a:endParaRPr>
          </a:p>
        </p:txBody>
      </p:sp>
    </p:spTree>
    <p:extLst>
      <p:ext uri="{BB962C8B-B14F-4D97-AF65-F5344CB8AC3E}">
        <p14:creationId xmlns:p14="http://schemas.microsoft.com/office/powerpoint/2010/main" val="4637253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CA413-9B15-5781-4F1C-153C14A38C58}"/>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C2E0950E-920D-C9BD-CF34-76FA2D2C5B7E}"/>
              </a:ext>
            </a:extLst>
          </p:cNvPr>
          <p:cNvPicPr>
            <a:picLocks noChangeAspect="1"/>
          </p:cNvPicPr>
          <p:nvPr/>
        </p:nvPicPr>
        <p:blipFill>
          <a:blip r:embed="rId2"/>
          <a:stretch>
            <a:fillRect/>
          </a:stretch>
        </p:blipFill>
        <p:spPr>
          <a:xfrm>
            <a:off x="179512" y="118300"/>
            <a:ext cx="1249524" cy="499810"/>
          </a:xfrm>
          <a:prstGeom prst="rect">
            <a:avLst/>
          </a:prstGeom>
        </p:spPr>
      </p:pic>
      <p:sp>
        <p:nvSpPr>
          <p:cNvPr id="4" name="Retângulo Arredondado 2">
            <a:extLst>
              <a:ext uri="{FF2B5EF4-FFF2-40B4-BE49-F238E27FC236}">
                <a16:creationId xmlns:a16="http://schemas.microsoft.com/office/drawing/2014/main" id="{41FA8151-C924-9C40-0B2A-E3B23CAF3E53}"/>
              </a:ext>
            </a:extLst>
          </p:cNvPr>
          <p:cNvSpPr/>
          <p:nvPr/>
        </p:nvSpPr>
        <p:spPr>
          <a:xfrm>
            <a:off x="-293912" y="915566"/>
            <a:ext cx="3532904"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pt-BR" b="1" dirty="0">
                <a:latin typeface="Arial" panose="020B0604020202020204" pitchFamily="34" charset="0"/>
                <a:cs typeface="Arial" panose="020B0604020202020204" pitchFamily="34" charset="0"/>
              </a:rPr>
              <a:t>4. Estudo de casos</a:t>
            </a:r>
          </a:p>
        </p:txBody>
      </p:sp>
      <p:sp>
        <p:nvSpPr>
          <p:cNvPr id="6" name="TextBox 2">
            <a:extLst>
              <a:ext uri="{FF2B5EF4-FFF2-40B4-BE49-F238E27FC236}">
                <a16:creationId xmlns:a16="http://schemas.microsoft.com/office/drawing/2014/main" id="{5F8D2957-DD4B-C1C9-C3DC-C4560288DF6B}"/>
              </a:ext>
            </a:extLst>
          </p:cNvPr>
          <p:cNvSpPr txBox="1">
            <a:spLocks noChangeArrowheads="1"/>
          </p:cNvSpPr>
          <p:nvPr/>
        </p:nvSpPr>
        <p:spPr bwMode="auto">
          <a:xfrm>
            <a:off x="200393" y="1408550"/>
            <a:ext cx="87234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defTabSz="457200">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defTabSz="45720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defTabSz="4572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algn="just" eaLnBrk="1" hangingPunct="1">
              <a:spcBef>
                <a:spcPct val="0"/>
              </a:spcBef>
              <a:buFontTx/>
              <a:buNone/>
            </a:pPr>
            <a:r>
              <a:rPr lang="pt-BR" altLang="pt-BR" sz="1800" b="1" dirty="0">
                <a:solidFill>
                  <a:srgbClr val="595959"/>
                </a:solidFill>
                <a:ea typeface="MS PGothic" panose="020B0600070205080204" pitchFamily="34" charset="-128"/>
              </a:rPr>
              <a:t>4.1 Segurança do trabalho em plataformas offshore no Brasil</a:t>
            </a:r>
            <a:endParaRPr lang="en-US" altLang="pt-BR" sz="1800" b="1" i="1" dirty="0">
              <a:solidFill>
                <a:srgbClr val="595959"/>
              </a:solidFill>
              <a:ea typeface="MS PGothic" panose="020B0600070205080204" pitchFamily="34" charset="-128"/>
            </a:endParaRPr>
          </a:p>
        </p:txBody>
      </p:sp>
      <p:sp>
        <p:nvSpPr>
          <p:cNvPr id="10" name="CaixaDeTexto 9">
            <a:extLst>
              <a:ext uri="{FF2B5EF4-FFF2-40B4-BE49-F238E27FC236}">
                <a16:creationId xmlns:a16="http://schemas.microsoft.com/office/drawing/2014/main" id="{FC86CBB9-FAA0-ED52-2B72-0716BF595F1F}"/>
              </a:ext>
            </a:extLst>
          </p:cNvPr>
          <p:cNvSpPr txBox="1"/>
          <p:nvPr/>
        </p:nvSpPr>
        <p:spPr>
          <a:xfrm>
            <a:off x="251520" y="1923678"/>
            <a:ext cx="3816424"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en-US"/>
            </a:defPPr>
            <a:lvl1pPr algn="just" defTabSz="457200" eaLnBrk="1" hangingPunct="1">
              <a:buFontTx/>
              <a:buNone/>
              <a:defRPr sz="1800" b="1">
                <a:solidFill>
                  <a:srgbClr val="595959"/>
                </a:solidFill>
                <a:cs typeface="Geneva" panose="020B0503030404040204" pitchFamily="34" charset="0"/>
              </a:defRPr>
            </a:lvl1pPr>
            <a:lvl2pPr marL="742950" indent="-285750" defTabSz="457200">
              <a:spcBef>
                <a:spcPct val="20000"/>
              </a:spcBef>
              <a:buChar char="–"/>
              <a:defRPr sz="2800">
                <a:cs typeface="Geneva" panose="020B0503030404040204" pitchFamily="34" charset="0"/>
              </a:defRPr>
            </a:lvl2pPr>
            <a:lvl3pPr marL="1143000" indent="-228600" defTabSz="457200">
              <a:spcBef>
                <a:spcPct val="20000"/>
              </a:spcBef>
              <a:buChar char="•"/>
              <a:defRPr>
                <a:cs typeface="Geneva" panose="020B0503030404040204" pitchFamily="34" charset="0"/>
              </a:defRPr>
            </a:lvl3pPr>
            <a:lvl4pPr marL="1600200" indent="-228600" defTabSz="457200">
              <a:spcBef>
                <a:spcPct val="20000"/>
              </a:spcBef>
              <a:buChar char="–"/>
              <a:defRPr sz="2000">
                <a:cs typeface="Geneva" panose="020B0503030404040204" pitchFamily="34" charset="0"/>
              </a:defRPr>
            </a:lvl4pPr>
            <a:lvl5pPr marL="2057400" indent="-228600" defTabSz="457200">
              <a:spcBef>
                <a:spcPct val="20000"/>
              </a:spcBef>
              <a:buChar char="»"/>
              <a:defRPr sz="2000">
                <a:cs typeface="Geneva" panose="020B0503030404040204" pitchFamily="34" charset="0"/>
              </a:defRPr>
            </a:lvl5pPr>
            <a:lvl6pPr marL="2514600" indent="-228600" defTabSz="457200" eaLnBrk="0" fontAlgn="base" hangingPunct="0">
              <a:spcBef>
                <a:spcPct val="20000"/>
              </a:spcBef>
              <a:spcAft>
                <a:spcPct val="0"/>
              </a:spcAft>
              <a:buChar char="»"/>
              <a:defRPr sz="2000">
                <a:cs typeface="Geneva" panose="020B0503030404040204" pitchFamily="34" charset="0"/>
              </a:defRPr>
            </a:lvl6pPr>
            <a:lvl7pPr marL="2971800" indent="-228600" defTabSz="457200" eaLnBrk="0" fontAlgn="base" hangingPunct="0">
              <a:spcBef>
                <a:spcPct val="20000"/>
              </a:spcBef>
              <a:spcAft>
                <a:spcPct val="0"/>
              </a:spcAft>
              <a:buChar char="»"/>
              <a:defRPr sz="2000">
                <a:cs typeface="Geneva" panose="020B0503030404040204" pitchFamily="34" charset="0"/>
              </a:defRPr>
            </a:lvl7pPr>
            <a:lvl8pPr marL="3429000" indent="-228600" defTabSz="457200" eaLnBrk="0" fontAlgn="base" hangingPunct="0">
              <a:spcBef>
                <a:spcPct val="20000"/>
              </a:spcBef>
              <a:spcAft>
                <a:spcPct val="0"/>
              </a:spcAft>
              <a:buChar char="»"/>
              <a:defRPr sz="2000">
                <a:cs typeface="Geneva" panose="020B0503030404040204" pitchFamily="34" charset="0"/>
              </a:defRPr>
            </a:lvl8pPr>
            <a:lvl9pPr marL="3886200" indent="-228600" defTabSz="457200" eaLnBrk="0" fontAlgn="base" hangingPunct="0">
              <a:spcBef>
                <a:spcPct val="20000"/>
              </a:spcBef>
              <a:spcAft>
                <a:spcPct val="0"/>
              </a:spcAft>
              <a:buChar char="»"/>
              <a:defRPr sz="2000">
                <a:cs typeface="Geneva" panose="020B0503030404040204" pitchFamily="34" charset="0"/>
              </a:defRPr>
            </a:lvl9pPr>
          </a:lstStyle>
          <a:p>
            <a:pPr marL="285750" indent="-285750">
              <a:buClr>
                <a:schemeClr val="tx2">
                  <a:lumMod val="50000"/>
                  <a:lumOff val="50000"/>
                </a:schemeClr>
              </a:buClr>
              <a:buFont typeface="Wingdings" panose="05000000000000000000" pitchFamily="2" charset="2"/>
              <a:buChar char="Ø"/>
            </a:pPr>
            <a:r>
              <a:rPr lang="pt-BR" dirty="0"/>
              <a:t>O acidente com a P-36;</a:t>
            </a:r>
          </a:p>
          <a:p>
            <a:pPr>
              <a:buClr>
                <a:schemeClr val="tx2">
                  <a:lumMod val="50000"/>
                  <a:lumOff val="50000"/>
                </a:schemeClr>
              </a:buClr>
            </a:pPr>
            <a:endParaRPr lang="pt-BR" dirty="0"/>
          </a:p>
          <a:p>
            <a:pPr marL="285750" indent="-285750">
              <a:buClr>
                <a:schemeClr val="tx2">
                  <a:lumMod val="50000"/>
                  <a:lumOff val="50000"/>
                </a:schemeClr>
              </a:buClr>
              <a:buFont typeface="Wingdings" panose="05000000000000000000" pitchFamily="2" charset="2"/>
              <a:buChar char="Ø"/>
            </a:pPr>
            <a:r>
              <a:rPr lang="pt-BR" dirty="0"/>
              <a:t>O acidente ocorreu por não conformidade quanto aos procedimentos operacionais, de manutenção e projeto. </a:t>
            </a:r>
          </a:p>
          <a:p>
            <a:pPr marL="285750" indent="-285750">
              <a:buClr>
                <a:schemeClr val="tx2">
                  <a:lumMod val="50000"/>
                  <a:lumOff val="50000"/>
                </a:schemeClr>
              </a:buClr>
              <a:buFont typeface="Wingdings" panose="05000000000000000000" pitchFamily="2" charset="2"/>
              <a:buChar char="Ø"/>
            </a:pPr>
            <a:endParaRPr lang="pt-BR" dirty="0"/>
          </a:p>
        </p:txBody>
      </p:sp>
      <p:graphicFrame>
        <p:nvGraphicFramePr>
          <p:cNvPr id="12" name="Table 4">
            <a:extLst>
              <a:ext uri="{FF2B5EF4-FFF2-40B4-BE49-F238E27FC236}">
                <a16:creationId xmlns:a16="http://schemas.microsoft.com/office/drawing/2014/main" id="{32C42425-AE13-E38D-7E0D-631B59F5E511}"/>
              </a:ext>
            </a:extLst>
          </p:cNvPr>
          <p:cNvGraphicFramePr>
            <a:graphicFrameLocks/>
          </p:cNvGraphicFramePr>
          <p:nvPr>
            <p:extLst>
              <p:ext uri="{D42A27DB-BD31-4B8C-83A1-F6EECF244321}">
                <p14:modId xmlns:p14="http://schemas.microsoft.com/office/powerpoint/2010/main" val="1572390763"/>
              </p:ext>
            </p:extLst>
          </p:nvPr>
        </p:nvGraphicFramePr>
        <p:xfrm>
          <a:off x="4716016" y="2038424"/>
          <a:ext cx="3528392" cy="2477576"/>
        </p:xfrm>
        <a:graphic>
          <a:graphicData uri="http://schemas.openxmlformats.org/drawingml/2006/table">
            <a:tbl>
              <a:tblPr/>
              <a:tblGrid>
                <a:gridCol w="731836">
                  <a:extLst>
                    <a:ext uri="{9D8B030D-6E8A-4147-A177-3AD203B41FA5}">
                      <a16:colId xmlns:a16="http://schemas.microsoft.com/office/drawing/2014/main" val="20000"/>
                    </a:ext>
                  </a:extLst>
                </a:gridCol>
                <a:gridCol w="2796556">
                  <a:extLst>
                    <a:ext uri="{9D8B030D-6E8A-4147-A177-3AD203B41FA5}">
                      <a16:colId xmlns:a16="http://schemas.microsoft.com/office/drawing/2014/main" val="20001"/>
                    </a:ext>
                  </a:extLst>
                </a:gridCol>
              </a:tblGrid>
              <a:tr h="26852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FFFFFF"/>
                          </a:solidFill>
                          <a:effectLst/>
                          <a:latin typeface="Calibri" charset="0"/>
                          <a:ea typeface="ＭＳ Ｐゴシック" charset="0"/>
                          <a:cs typeface="Geneva" charset="0"/>
                        </a:rPr>
                        <a:t>Ano</a:t>
                      </a:r>
                    </a:p>
                  </a:txBody>
                  <a:tcPr marT="34290" marB="34290" horzOverflow="overflow">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chemeClr val="tx2">
                        <a:lumMod val="75000"/>
                        <a:lumOff val="2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err="1">
                          <a:ln>
                            <a:noFill/>
                          </a:ln>
                          <a:solidFill>
                            <a:srgbClr val="FFFFFF"/>
                          </a:solidFill>
                          <a:effectLst/>
                          <a:latin typeface="Calibri" charset="0"/>
                          <a:ea typeface="ＭＳ Ｐゴシック" charset="0"/>
                          <a:cs typeface="Geneva" charset="0"/>
                        </a:rPr>
                        <a:t>Programa</a:t>
                      </a:r>
                      <a:endParaRPr kumimoji="0" lang="en-US" sz="1400" b="1" i="0" u="none" strike="noStrike" cap="none" normalizeH="0" baseline="0" dirty="0">
                        <a:ln>
                          <a:noFill/>
                        </a:ln>
                        <a:solidFill>
                          <a:srgbClr val="FFFFFF"/>
                        </a:solidFill>
                        <a:effectLst/>
                        <a:latin typeface="Calibri" charset="0"/>
                        <a:ea typeface="ＭＳ Ｐゴシック" charset="0"/>
                        <a:cs typeface="Geneva" charset="0"/>
                      </a:endParaRPr>
                    </a:p>
                  </a:txBody>
                  <a:tcPr marT="34290" marB="34290" horzOverflow="overflow">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chemeClr val="tx2">
                        <a:lumMod val="75000"/>
                        <a:lumOff val="25000"/>
                      </a:schemeClr>
                    </a:solidFill>
                  </a:tcPr>
                </a:tc>
                <a:extLst>
                  <a:ext uri="{0D108BD9-81ED-4DB2-BD59-A6C34878D82A}">
                    <a16:rowId xmlns:a16="http://schemas.microsoft.com/office/drawing/2014/main" val="10000"/>
                  </a:ext>
                </a:extLst>
              </a:tr>
              <a:tr h="228420">
                <a:tc>
                  <a:txBody>
                    <a:bodyPr/>
                    <a:lstStyle/>
                    <a:p>
                      <a:pPr algn="ctr">
                        <a:lnSpc>
                          <a:spcPct val="107000"/>
                        </a:lnSpc>
                        <a:spcBef>
                          <a:spcPts val="1200"/>
                        </a:spcBef>
                        <a:spcAft>
                          <a:spcPts val="600"/>
                        </a:spcAft>
                      </a:pPr>
                      <a:r>
                        <a:rPr lang="pt-BR" sz="800" b="1" dirty="0">
                          <a:effectLst/>
                          <a:latin typeface="Arial" panose="020B0604020202020204" pitchFamily="34" charset="0"/>
                          <a:ea typeface="Arial" panose="020B0604020202020204" pitchFamily="34" charset="0"/>
                        </a:rPr>
                        <a:t>2001</a:t>
                      </a:r>
                      <a:endParaRPr lang="pt-BR" sz="1100" dirty="0">
                        <a:effectLst/>
                        <a:latin typeface="Calibri" panose="020F0502020204030204" pitchFamily="34" charset="0"/>
                        <a:ea typeface="Calibri" panose="020F0502020204030204" pitchFamily="34" charset="0"/>
                      </a:endParaRPr>
                    </a:p>
                  </a:txBody>
                  <a:tcPr marL="68580" marR="68580" marT="0" marB="0">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chemeClr val="bg1"/>
                    </a:solidFill>
                  </a:tcPr>
                </a:tc>
                <a:tc>
                  <a:txBody>
                    <a:bodyPr/>
                    <a:lstStyle/>
                    <a:p>
                      <a:pPr algn="l">
                        <a:lnSpc>
                          <a:spcPct val="107000"/>
                        </a:lnSpc>
                        <a:spcBef>
                          <a:spcPts val="1200"/>
                        </a:spcBef>
                        <a:spcAft>
                          <a:spcPts val="600"/>
                        </a:spcAft>
                      </a:pPr>
                      <a:r>
                        <a:rPr lang="pt-BR" sz="800" b="0" dirty="0">
                          <a:effectLst/>
                          <a:latin typeface="Arial" panose="020B0604020202020204" pitchFamily="34" charset="0"/>
                          <a:ea typeface="Arial" panose="020B0604020202020204" pitchFamily="34" charset="0"/>
                        </a:rPr>
                        <a:t>PEGASO</a:t>
                      </a:r>
                      <a:endParaRPr lang="pt-BR" sz="1100" b="0" dirty="0">
                        <a:effectLst/>
                        <a:latin typeface="Calibri" panose="020F0502020204030204" pitchFamily="34" charset="0"/>
                        <a:ea typeface="Calibri" panose="020F0502020204030204" pitchFamily="34" charset="0"/>
                      </a:endParaRPr>
                    </a:p>
                  </a:txBody>
                  <a:tcPr marL="68580" marR="68580" marT="0" marB="0">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297907">
                <a:tc>
                  <a:txBody>
                    <a:bodyPr/>
                    <a:lstStyle/>
                    <a:p>
                      <a:pPr algn="ctr">
                        <a:lnSpc>
                          <a:spcPct val="107000"/>
                        </a:lnSpc>
                        <a:spcBef>
                          <a:spcPts val="1200"/>
                        </a:spcBef>
                        <a:spcAft>
                          <a:spcPts val="600"/>
                        </a:spcAft>
                      </a:pPr>
                      <a:r>
                        <a:rPr lang="pt-BR" sz="800" b="1" dirty="0">
                          <a:effectLst/>
                          <a:latin typeface="Arial" panose="020B0604020202020204" pitchFamily="34" charset="0"/>
                          <a:ea typeface="Arial" panose="020B0604020202020204" pitchFamily="34" charset="0"/>
                        </a:rPr>
                        <a:t>2001</a:t>
                      </a:r>
                      <a:endParaRPr lang="pt-BR" sz="1100" dirty="0">
                        <a:effectLst/>
                        <a:latin typeface="Calibri" panose="020F0502020204030204" pitchFamily="34" charset="0"/>
                        <a:ea typeface="Calibri" panose="020F0502020204030204" pitchFamily="34" charset="0"/>
                      </a:endParaRPr>
                    </a:p>
                  </a:txBody>
                  <a:tcPr marL="68580" marR="68580" marT="0" marB="0">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chemeClr val="bg1"/>
                    </a:solidFill>
                  </a:tcPr>
                </a:tc>
                <a:tc>
                  <a:txBody>
                    <a:bodyPr/>
                    <a:lstStyle/>
                    <a:p>
                      <a:pPr algn="l">
                        <a:lnSpc>
                          <a:spcPct val="107000"/>
                        </a:lnSpc>
                        <a:spcBef>
                          <a:spcPts val="1200"/>
                        </a:spcBef>
                        <a:spcAft>
                          <a:spcPts val="600"/>
                        </a:spcAft>
                      </a:pPr>
                      <a:r>
                        <a:rPr lang="pt-BR" sz="800" b="0" dirty="0">
                          <a:effectLst/>
                          <a:latin typeface="Arial" panose="020B0604020202020204" pitchFamily="34" charset="0"/>
                          <a:ea typeface="Arial" panose="020B0604020202020204" pitchFamily="34" charset="0"/>
                        </a:rPr>
                        <a:t>Política Corporativa de Segurança, Meio Ambiente e Saúde (PCSMS)</a:t>
                      </a:r>
                      <a:endParaRPr lang="pt-BR" sz="1100" b="0" dirty="0">
                        <a:effectLst/>
                        <a:latin typeface="Calibri" panose="020F0502020204030204" pitchFamily="34" charset="0"/>
                        <a:ea typeface="Calibri" panose="020F0502020204030204" pitchFamily="34" charset="0"/>
                      </a:endParaRPr>
                    </a:p>
                  </a:txBody>
                  <a:tcPr marL="68580" marR="68580" marT="0" marB="0">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228420">
                <a:tc>
                  <a:txBody>
                    <a:bodyPr/>
                    <a:lstStyle/>
                    <a:p>
                      <a:pPr algn="ctr">
                        <a:lnSpc>
                          <a:spcPct val="107000"/>
                        </a:lnSpc>
                        <a:spcBef>
                          <a:spcPts val="1200"/>
                        </a:spcBef>
                        <a:spcAft>
                          <a:spcPts val="600"/>
                        </a:spcAft>
                      </a:pPr>
                      <a:r>
                        <a:rPr lang="pt-BR" sz="800" b="1" dirty="0">
                          <a:effectLst/>
                          <a:latin typeface="Arial" panose="020B0604020202020204" pitchFamily="34" charset="0"/>
                          <a:ea typeface="Arial" panose="020B0604020202020204" pitchFamily="34" charset="0"/>
                        </a:rPr>
                        <a:t>2001</a:t>
                      </a:r>
                      <a:endParaRPr lang="pt-BR" sz="1100" dirty="0">
                        <a:effectLst/>
                        <a:latin typeface="Calibri" panose="020F0502020204030204" pitchFamily="34" charset="0"/>
                        <a:ea typeface="Calibri" panose="020F0502020204030204" pitchFamily="34" charset="0"/>
                      </a:endParaRPr>
                    </a:p>
                  </a:txBody>
                  <a:tcPr marL="68580" marR="68580" marT="0" marB="0">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chemeClr val="bg1"/>
                    </a:solidFill>
                  </a:tcPr>
                </a:tc>
                <a:tc>
                  <a:txBody>
                    <a:bodyPr/>
                    <a:lstStyle/>
                    <a:p>
                      <a:pPr algn="l">
                        <a:lnSpc>
                          <a:spcPct val="107000"/>
                        </a:lnSpc>
                        <a:spcBef>
                          <a:spcPts val="1200"/>
                        </a:spcBef>
                        <a:spcAft>
                          <a:spcPts val="600"/>
                        </a:spcAft>
                      </a:pPr>
                      <a:r>
                        <a:rPr lang="pt-BR" sz="800" b="0" dirty="0">
                          <a:effectLst/>
                          <a:latin typeface="Arial" panose="020B0604020202020204" pitchFamily="34" charset="0"/>
                          <a:ea typeface="Arial" panose="020B0604020202020204" pitchFamily="34" charset="0"/>
                        </a:rPr>
                        <a:t>Avaliação de Gestão de SMS</a:t>
                      </a:r>
                      <a:endParaRPr lang="pt-BR" sz="1100" b="0" dirty="0">
                        <a:effectLst/>
                        <a:latin typeface="Calibri" panose="020F0502020204030204" pitchFamily="34" charset="0"/>
                        <a:ea typeface="Calibri" panose="020F0502020204030204" pitchFamily="34" charset="0"/>
                      </a:endParaRPr>
                    </a:p>
                  </a:txBody>
                  <a:tcPr marL="68580" marR="68580" marT="0" marB="0">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228420">
                <a:tc>
                  <a:txBody>
                    <a:bodyPr/>
                    <a:lstStyle/>
                    <a:p>
                      <a:pPr algn="ctr">
                        <a:lnSpc>
                          <a:spcPct val="107000"/>
                        </a:lnSpc>
                        <a:spcBef>
                          <a:spcPts val="1200"/>
                        </a:spcBef>
                        <a:spcAft>
                          <a:spcPts val="600"/>
                        </a:spcAft>
                      </a:pPr>
                      <a:r>
                        <a:rPr lang="pt-BR" sz="800" b="1" dirty="0">
                          <a:effectLst/>
                          <a:latin typeface="Arial" panose="020B0604020202020204" pitchFamily="34" charset="0"/>
                          <a:ea typeface="Arial" panose="020B0604020202020204" pitchFamily="34" charset="0"/>
                        </a:rPr>
                        <a:t>2002-2006</a:t>
                      </a:r>
                      <a:endParaRPr lang="pt-BR" sz="1100" dirty="0">
                        <a:effectLst/>
                        <a:latin typeface="Calibri" panose="020F0502020204030204" pitchFamily="34" charset="0"/>
                        <a:ea typeface="Calibri" panose="020F0502020204030204" pitchFamily="34" charset="0"/>
                      </a:endParaRPr>
                    </a:p>
                  </a:txBody>
                  <a:tcPr marL="68580" marR="68580" marT="0" marB="0">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chemeClr val="bg1"/>
                    </a:solidFill>
                  </a:tcPr>
                </a:tc>
                <a:tc>
                  <a:txBody>
                    <a:bodyPr/>
                    <a:lstStyle/>
                    <a:p>
                      <a:pPr algn="l">
                        <a:lnSpc>
                          <a:spcPct val="107000"/>
                        </a:lnSpc>
                        <a:spcBef>
                          <a:spcPts val="1200"/>
                        </a:spcBef>
                        <a:spcAft>
                          <a:spcPts val="600"/>
                        </a:spcAft>
                      </a:pPr>
                      <a:r>
                        <a:rPr lang="pt-BR" sz="800" b="0" dirty="0">
                          <a:effectLst/>
                          <a:latin typeface="Arial" panose="020B0604020202020204" pitchFamily="34" charset="0"/>
                          <a:ea typeface="Arial" panose="020B0604020202020204" pitchFamily="34" charset="0"/>
                        </a:rPr>
                        <a:t>PSP</a:t>
                      </a:r>
                      <a:endParaRPr lang="pt-BR" sz="1100" b="0" dirty="0">
                        <a:effectLst/>
                        <a:latin typeface="Calibri" panose="020F0502020204030204" pitchFamily="34" charset="0"/>
                        <a:ea typeface="Calibri" panose="020F0502020204030204" pitchFamily="34" charset="0"/>
                      </a:endParaRPr>
                    </a:p>
                  </a:txBody>
                  <a:tcPr marL="68580" marR="68580" marT="0" marB="0">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228420">
                <a:tc>
                  <a:txBody>
                    <a:bodyPr/>
                    <a:lstStyle/>
                    <a:p>
                      <a:pPr algn="ctr">
                        <a:lnSpc>
                          <a:spcPct val="107000"/>
                        </a:lnSpc>
                        <a:spcBef>
                          <a:spcPts val="1200"/>
                        </a:spcBef>
                        <a:spcAft>
                          <a:spcPts val="600"/>
                        </a:spcAft>
                      </a:pPr>
                      <a:r>
                        <a:rPr lang="pt-BR" sz="800" b="1" dirty="0">
                          <a:effectLst/>
                          <a:latin typeface="Arial" panose="020B0604020202020204" pitchFamily="34" charset="0"/>
                          <a:ea typeface="Arial" panose="020B0604020202020204" pitchFamily="34" charset="0"/>
                        </a:rPr>
                        <a:t>2006</a:t>
                      </a:r>
                      <a:endParaRPr lang="pt-BR" sz="1100" dirty="0">
                        <a:effectLst/>
                        <a:latin typeface="Calibri" panose="020F0502020204030204" pitchFamily="34" charset="0"/>
                        <a:ea typeface="Calibri" panose="020F0502020204030204" pitchFamily="34" charset="0"/>
                      </a:endParaRPr>
                    </a:p>
                  </a:txBody>
                  <a:tcPr marL="68580" marR="68580" marT="0" marB="0">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chemeClr val="bg1"/>
                    </a:solidFill>
                  </a:tcPr>
                </a:tc>
                <a:tc>
                  <a:txBody>
                    <a:bodyPr/>
                    <a:lstStyle/>
                    <a:p>
                      <a:pPr algn="l">
                        <a:lnSpc>
                          <a:spcPct val="107000"/>
                        </a:lnSpc>
                        <a:spcBef>
                          <a:spcPts val="1200"/>
                        </a:spcBef>
                        <a:spcAft>
                          <a:spcPts val="600"/>
                        </a:spcAft>
                      </a:pPr>
                      <a:r>
                        <a:rPr lang="pt-BR" sz="800" b="0" dirty="0">
                          <a:effectLst/>
                          <a:latin typeface="Arial" panose="020B0604020202020204" pitchFamily="34" charset="0"/>
                          <a:ea typeface="Arial" panose="020B0604020202020204" pitchFamily="34" charset="0"/>
                        </a:rPr>
                        <a:t>Premiações</a:t>
                      </a:r>
                      <a:endParaRPr lang="pt-BR" sz="1100" b="0" dirty="0">
                        <a:effectLst/>
                        <a:latin typeface="Calibri" panose="020F0502020204030204" pitchFamily="34" charset="0"/>
                        <a:ea typeface="Calibri" panose="020F0502020204030204" pitchFamily="34" charset="0"/>
                      </a:endParaRPr>
                    </a:p>
                  </a:txBody>
                  <a:tcPr marL="68580" marR="68580" marT="0" marB="0">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228420">
                <a:tc>
                  <a:txBody>
                    <a:bodyPr/>
                    <a:lstStyle/>
                    <a:p>
                      <a:pPr algn="ctr">
                        <a:lnSpc>
                          <a:spcPct val="107000"/>
                        </a:lnSpc>
                        <a:spcBef>
                          <a:spcPts val="1200"/>
                        </a:spcBef>
                        <a:spcAft>
                          <a:spcPts val="600"/>
                        </a:spcAft>
                      </a:pPr>
                      <a:r>
                        <a:rPr lang="pt-BR" sz="800" b="1">
                          <a:effectLst/>
                          <a:latin typeface="Arial" panose="020B0604020202020204" pitchFamily="34" charset="0"/>
                          <a:ea typeface="Arial" panose="020B0604020202020204" pitchFamily="34" charset="0"/>
                        </a:rPr>
                        <a:t>2007</a:t>
                      </a:r>
                      <a:endParaRPr lang="pt-BR" sz="1100">
                        <a:effectLst/>
                        <a:latin typeface="Calibri" panose="020F0502020204030204" pitchFamily="34" charset="0"/>
                        <a:ea typeface="Calibri" panose="020F0502020204030204" pitchFamily="34" charset="0"/>
                      </a:endParaRPr>
                    </a:p>
                  </a:txBody>
                  <a:tcPr marL="68580" marR="68580" marT="0" marB="0">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chemeClr val="bg1"/>
                    </a:solidFill>
                  </a:tcPr>
                </a:tc>
                <a:tc>
                  <a:txBody>
                    <a:bodyPr/>
                    <a:lstStyle/>
                    <a:p>
                      <a:pPr algn="l">
                        <a:lnSpc>
                          <a:spcPct val="107000"/>
                        </a:lnSpc>
                        <a:spcBef>
                          <a:spcPts val="1200"/>
                        </a:spcBef>
                        <a:spcAft>
                          <a:spcPts val="600"/>
                        </a:spcAft>
                      </a:pPr>
                      <a:r>
                        <a:rPr lang="pt-BR" sz="800" b="0" dirty="0">
                          <a:effectLst/>
                          <a:latin typeface="Arial" panose="020B0604020202020204" pitchFamily="34" charset="0"/>
                          <a:ea typeface="Arial" panose="020B0604020202020204" pitchFamily="34" charset="0"/>
                        </a:rPr>
                        <a:t>Projeto Excelência em SMS</a:t>
                      </a:r>
                      <a:endParaRPr lang="pt-BR" sz="1100" b="0" dirty="0">
                        <a:effectLst/>
                        <a:latin typeface="Calibri" panose="020F0502020204030204" pitchFamily="34" charset="0"/>
                        <a:ea typeface="Calibri" panose="020F0502020204030204" pitchFamily="34" charset="0"/>
                      </a:endParaRPr>
                    </a:p>
                  </a:txBody>
                  <a:tcPr marL="68580" marR="68580" marT="0" marB="0">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r h="229302">
                <a:tc>
                  <a:txBody>
                    <a:bodyPr/>
                    <a:lstStyle/>
                    <a:p>
                      <a:pPr algn="ctr">
                        <a:lnSpc>
                          <a:spcPct val="107000"/>
                        </a:lnSpc>
                        <a:spcBef>
                          <a:spcPts val="1200"/>
                        </a:spcBef>
                        <a:spcAft>
                          <a:spcPts val="600"/>
                        </a:spcAft>
                      </a:pPr>
                      <a:r>
                        <a:rPr lang="pt-BR" sz="800" b="1" dirty="0">
                          <a:effectLst/>
                          <a:latin typeface="Arial" panose="020B0604020202020204" pitchFamily="34" charset="0"/>
                          <a:ea typeface="Arial" panose="020B0604020202020204" pitchFamily="34" charset="0"/>
                        </a:rPr>
                        <a:t>2009</a:t>
                      </a:r>
                      <a:endParaRPr lang="pt-BR" sz="1100" dirty="0">
                        <a:effectLst/>
                        <a:latin typeface="Calibri" panose="020F0502020204030204" pitchFamily="34" charset="0"/>
                        <a:ea typeface="Calibri" panose="020F0502020204030204" pitchFamily="34" charset="0"/>
                      </a:endParaRPr>
                    </a:p>
                  </a:txBody>
                  <a:tcPr marL="68580" marR="68580" marT="0" marB="0">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chemeClr val="bg1"/>
                    </a:solidFill>
                  </a:tcPr>
                </a:tc>
                <a:tc>
                  <a:txBody>
                    <a:bodyPr/>
                    <a:lstStyle/>
                    <a:p>
                      <a:pPr algn="l">
                        <a:lnSpc>
                          <a:spcPct val="107000"/>
                        </a:lnSpc>
                        <a:spcBef>
                          <a:spcPts val="1200"/>
                        </a:spcBef>
                        <a:spcAft>
                          <a:spcPts val="600"/>
                        </a:spcAft>
                      </a:pPr>
                      <a:r>
                        <a:rPr lang="pt-BR" sz="800" b="0" dirty="0">
                          <a:effectLst/>
                          <a:latin typeface="Arial" panose="020B0604020202020204" pitchFamily="34" charset="0"/>
                          <a:ea typeface="Arial" panose="020B0604020202020204" pitchFamily="34" charset="0"/>
                        </a:rPr>
                        <a:t>Ações em Segurança de Processo (SP)</a:t>
                      </a:r>
                      <a:endParaRPr lang="pt-BR" sz="1100" b="0" dirty="0">
                        <a:effectLst/>
                        <a:latin typeface="Calibri" panose="020F0502020204030204" pitchFamily="34" charset="0"/>
                        <a:ea typeface="Calibri" panose="020F0502020204030204" pitchFamily="34" charset="0"/>
                      </a:endParaRPr>
                    </a:p>
                  </a:txBody>
                  <a:tcPr marL="68580" marR="68580" marT="0" marB="0">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r h="228420">
                <a:tc>
                  <a:txBody>
                    <a:bodyPr/>
                    <a:lstStyle/>
                    <a:p>
                      <a:pPr algn="ctr">
                        <a:lnSpc>
                          <a:spcPct val="107000"/>
                        </a:lnSpc>
                        <a:spcBef>
                          <a:spcPts val="1200"/>
                        </a:spcBef>
                        <a:spcAft>
                          <a:spcPts val="600"/>
                        </a:spcAft>
                      </a:pPr>
                      <a:r>
                        <a:rPr lang="pt-BR" sz="800" b="1" dirty="0">
                          <a:effectLst/>
                          <a:latin typeface="Arial" panose="020B0604020202020204" pitchFamily="34" charset="0"/>
                          <a:ea typeface="Arial" panose="020B0604020202020204" pitchFamily="34" charset="0"/>
                        </a:rPr>
                        <a:t>2014</a:t>
                      </a:r>
                      <a:endParaRPr lang="pt-BR" sz="1100" dirty="0">
                        <a:effectLst/>
                        <a:latin typeface="Calibri" panose="020F0502020204030204" pitchFamily="34" charset="0"/>
                        <a:ea typeface="Calibri" panose="020F0502020204030204" pitchFamily="34" charset="0"/>
                      </a:endParaRPr>
                    </a:p>
                  </a:txBody>
                  <a:tcPr marL="68580" marR="68580" marT="0" marB="0">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chemeClr val="bg1"/>
                    </a:solidFill>
                  </a:tcPr>
                </a:tc>
                <a:tc>
                  <a:txBody>
                    <a:bodyPr/>
                    <a:lstStyle/>
                    <a:p>
                      <a:pPr algn="l">
                        <a:lnSpc>
                          <a:spcPct val="107000"/>
                        </a:lnSpc>
                        <a:spcBef>
                          <a:spcPts val="1200"/>
                        </a:spcBef>
                        <a:spcAft>
                          <a:spcPts val="600"/>
                        </a:spcAft>
                      </a:pPr>
                      <a:r>
                        <a:rPr lang="pt-BR" sz="800" b="0" dirty="0">
                          <a:effectLst/>
                          <a:latin typeface="Arial" panose="020B0604020202020204" pitchFamily="34" charset="0"/>
                          <a:ea typeface="Arial" panose="020B0604020202020204" pitchFamily="34" charset="0"/>
                        </a:rPr>
                        <a:t>Programa de Melhoria Contínua (PMC)</a:t>
                      </a:r>
                      <a:endParaRPr lang="pt-BR" sz="1100" b="0" dirty="0">
                        <a:effectLst/>
                        <a:latin typeface="Calibri" panose="020F0502020204030204" pitchFamily="34" charset="0"/>
                        <a:ea typeface="Calibri" panose="020F0502020204030204" pitchFamily="34" charset="0"/>
                      </a:endParaRPr>
                    </a:p>
                  </a:txBody>
                  <a:tcPr marL="68580" marR="68580" marT="0" marB="0">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8"/>
                  </a:ext>
                </a:extLst>
              </a:tr>
              <a:tr h="297907">
                <a:tc>
                  <a:txBody>
                    <a:bodyPr/>
                    <a:lstStyle/>
                    <a:p>
                      <a:pPr algn="ctr">
                        <a:lnSpc>
                          <a:spcPct val="107000"/>
                        </a:lnSpc>
                        <a:spcBef>
                          <a:spcPts val="1200"/>
                        </a:spcBef>
                        <a:spcAft>
                          <a:spcPts val="600"/>
                        </a:spcAft>
                      </a:pPr>
                      <a:r>
                        <a:rPr lang="pt-BR" sz="800" b="1" dirty="0">
                          <a:effectLst/>
                          <a:latin typeface="Arial" panose="020B0604020202020204" pitchFamily="34" charset="0"/>
                          <a:ea typeface="Arial" panose="020B0604020202020204" pitchFamily="34" charset="0"/>
                        </a:rPr>
                        <a:t>2016</a:t>
                      </a:r>
                      <a:endParaRPr lang="pt-BR" sz="1100" dirty="0">
                        <a:effectLst/>
                        <a:latin typeface="Calibri" panose="020F0502020204030204" pitchFamily="34" charset="0"/>
                        <a:ea typeface="Calibri" panose="020F0502020204030204" pitchFamily="34" charset="0"/>
                      </a:endParaRPr>
                    </a:p>
                  </a:txBody>
                  <a:tcPr marL="68580" marR="68580" marT="0" marB="0">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chemeClr val="bg1"/>
                    </a:solidFill>
                  </a:tcPr>
                </a:tc>
                <a:tc>
                  <a:txBody>
                    <a:bodyPr/>
                    <a:lstStyle/>
                    <a:p>
                      <a:pPr algn="l">
                        <a:lnSpc>
                          <a:spcPct val="107000"/>
                        </a:lnSpc>
                        <a:spcBef>
                          <a:spcPts val="1200"/>
                        </a:spcBef>
                        <a:spcAft>
                          <a:spcPts val="600"/>
                        </a:spcAft>
                      </a:pPr>
                      <a:r>
                        <a:rPr lang="pt-BR" sz="800" b="0" dirty="0">
                          <a:effectLst/>
                          <a:latin typeface="Arial" panose="020B0604020202020204" pitchFamily="34" charset="0"/>
                          <a:ea typeface="Arial" panose="020B0604020202020204" pitchFamily="34" charset="0"/>
                        </a:rPr>
                        <a:t>Revisão do PGSMS e lançamento do Programa “Compromisso com a Vida”,</a:t>
                      </a:r>
                      <a:endParaRPr lang="pt-BR" sz="1100" b="0" dirty="0">
                        <a:effectLst/>
                        <a:latin typeface="Calibri" panose="020F0502020204030204" pitchFamily="34" charset="0"/>
                        <a:ea typeface="Calibri" panose="020F0502020204030204" pitchFamily="34" charset="0"/>
                      </a:endParaRPr>
                    </a:p>
                  </a:txBody>
                  <a:tcPr marL="68580" marR="68580" marT="0" marB="0">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9"/>
                  </a:ext>
                </a:extLst>
              </a:tr>
            </a:tbl>
          </a:graphicData>
        </a:graphic>
      </p:graphicFrame>
      <p:sp>
        <p:nvSpPr>
          <p:cNvPr id="16" name="CaixaDeTexto 15">
            <a:extLst>
              <a:ext uri="{FF2B5EF4-FFF2-40B4-BE49-F238E27FC236}">
                <a16:creationId xmlns:a16="http://schemas.microsoft.com/office/drawing/2014/main" id="{A0D933EB-8362-3700-37A4-526EDA02BA53}"/>
              </a:ext>
            </a:extLst>
          </p:cNvPr>
          <p:cNvSpPr txBox="1"/>
          <p:nvPr/>
        </p:nvSpPr>
        <p:spPr>
          <a:xfrm>
            <a:off x="4788024" y="1777882"/>
            <a:ext cx="403244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en-US"/>
            </a:defPPr>
            <a:lvl1pPr marL="285750" indent="-285750" algn="just" defTabSz="457200" eaLnBrk="1" hangingPunct="1">
              <a:buFont typeface="Arial" panose="020B0604020202020204" pitchFamily="34" charset="0"/>
              <a:buChar char="•"/>
              <a:defRPr sz="1800" b="1">
                <a:solidFill>
                  <a:srgbClr val="595959"/>
                </a:solidFill>
                <a:cs typeface="Geneva" panose="020B0503030404040204" pitchFamily="34" charset="0"/>
              </a:defRPr>
            </a:lvl1pPr>
            <a:lvl2pPr marL="742950" indent="-285750" defTabSz="457200">
              <a:spcBef>
                <a:spcPct val="20000"/>
              </a:spcBef>
              <a:buChar char="–"/>
              <a:defRPr sz="2800">
                <a:cs typeface="Geneva" panose="020B0503030404040204" pitchFamily="34" charset="0"/>
              </a:defRPr>
            </a:lvl2pPr>
            <a:lvl3pPr marL="1143000" indent="-228600" defTabSz="457200">
              <a:spcBef>
                <a:spcPct val="20000"/>
              </a:spcBef>
              <a:buChar char="•"/>
              <a:defRPr>
                <a:cs typeface="Geneva" panose="020B0503030404040204" pitchFamily="34" charset="0"/>
              </a:defRPr>
            </a:lvl3pPr>
            <a:lvl4pPr marL="1600200" indent="-228600" defTabSz="457200">
              <a:spcBef>
                <a:spcPct val="20000"/>
              </a:spcBef>
              <a:buChar char="–"/>
              <a:defRPr sz="2000">
                <a:cs typeface="Geneva" panose="020B0503030404040204" pitchFamily="34" charset="0"/>
              </a:defRPr>
            </a:lvl4pPr>
            <a:lvl5pPr marL="2057400" indent="-228600" defTabSz="457200">
              <a:spcBef>
                <a:spcPct val="20000"/>
              </a:spcBef>
              <a:buChar char="»"/>
              <a:defRPr sz="2000">
                <a:cs typeface="Geneva" panose="020B0503030404040204" pitchFamily="34" charset="0"/>
              </a:defRPr>
            </a:lvl5pPr>
            <a:lvl6pPr marL="2514600" indent="-228600" defTabSz="457200" eaLnBrk="0" fontAlgn="base" hangingPunct="0">
              <a:spcBef>
                <a:spcPct val="20000"/>
              </a:spcBef>
              <a:spcAft>
                <a:spcPct val="0"/>
              </a:spcAft>
              <a:buChar char="»"/>
              <a:defRPr sz="2000">
                <a:cs typeface="Geneva" panose="020B0503030404040204" pitchFamily="34" charset="0"/>
              </a:defRPr>
            </a:lvl6pPr>
            <a:lvl7pPr marL="2971800" indent="-228600" defTabSz="457200" eaLnBrk="0" fontAlgn="base" hangingPunct="0">
              <a:spcBef>
                <a:spcPct val="20000"/>
              </a:spcBef>
              <a:spcAft>
                <a:spcPct val="0"/>
              </a:spcAft>
              <a:buChar char="»"/>
              <a:defRPr sz="2000">
                <a:cs typeface="Geneva" panose="020B0503030404040204" pitchFamily="34" charset="0"/>
              </a:defRPr>
            </a:lvl7pPr>
            <a:lvl8pPr marL="3429000" indent="-228600" defTabSz="457200" eaLnBrk="0" fontAlgn="base" hangingPunct="0">
              <a:spcBef>
                <a:spcPct val="20000"/>
              </a:spcBef>
              <a:spcAft>
                <a:spcPct val="0"/>
              </a:spcAft>
              <a:buChar char="»"/>
              <a:defRPr sz="2000">
                <a:cs typeface="Geneva" panose="020B0503030404040204" pitchFamily="34" charset="0"/>
              </a:defRPr>
            </a:lvl8pPr>
            <a:lvl9pPr marL="3886200" indent="-228600" defTabSz="457200" eaLnBrk="0" fontAlgn="base" hangingPunct="0">
              <a:spcBef>
                <a:spcPct val="20000"/>
              </a:spcBef>
              <a:spcAft>
                <a:spcPct val="0"/>
              </a:spcAft>
              <a:buChar char="»"/>
              <a:defRPr sz="2000">
                <a:cs typeface="Geneva" panose="020B0503030404040204" pitchFamily="34" charset="0"/>
              </a:defRPr>
            </a:lvl9pPr>
          </a:lstStyle>
          <a:p>
            <a:pPr marL="0" indent="0">
              <a:buNone/>
            </a:pPr>
            <a:r>
              <a:rPr lang="pt-BR" sz="1000" dirty="0"/>
              <a:t>Tabela 1: Cronologia de programas PSS criados</a:t>
            </a:r>
          </a:p>
        </p:txBody>
      </p:sp>
      <p:sp>
        <p:nvSpPr>
          <p:cNvPr id="20" name="CaixaDeTexto 19">
            <a:extLst>
              <a:ext uri="{FF2B5EF4-FFF2-40B4-BE49-F238E27FC236}">
                <a16:creationId xmlns:a16="http://schemas.microsoft.com/office/drawing/2014/main" id="{4FE19781-EAF6-08E0-E556-0839410BEF70}"/>
              </a:ext>
            </a:extLst>
          </p:cNvPr>
          <p:cNvSpPr txBox="1"/>
          <p:nvPr/>
        </p:nvSpPr>
        <p:spPr>
          <a:xfrm>
            <a:off x="5364088" y="4516000"/>
            <a:ext cx="49276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en-US"/>
            </a:defPPr>
            <a:lvl1pPr marL="0" indent="0" algn="just" defTabSz="457200" eaLnBrk="1" hangingPunct="1">
              <a:buFont typeface="Arial" panose="020B0604020202020204" pitchFamily="34" charset="0"/>
              <a:buNone/>
              <a:defRPr sz="1000" b="1">
                <a:solidFill>
                  <a:srgbClr val="595959"/>
                </a:solidFill>
                <a:cs typeface="Geneva" panose="020B0503030404040204" pitchFamily="34" charset="0"/>
              </a:defRPr>
            </a:lvl1pPr>
            <a:lvl2pPr marL="742950" indent="-285750" defTabSz="457200">
              <a:spcBef>
                <a:spcPct val="20000"/>
              </a:spcBef>
              <a:buChar char="–"/>
              <a:defRPr sz="2800">
                <a:cs typeface="Geneva" panose="020B0503030404040204" pitchFamily="34" charset="0"/>
              </a:defRPr>
            </a:lvl2pPr>
            <a:lvl3pPr marL="1143000" indent="-228600" defTabSz="457200">
              <a:spcBef>
                <a:spcPct val="20000"/>
              </a:spcBef>
              <a:buChar char="•"/>
              <a:defRPr>
                <a:cs typeface="Geneva" panose="020B0503030404040204" pitchFamily="34" charset="0"/>
              </a:defRPr>
            </a:lvl3pPr>
            <a:lvl4pPr marL="1600200" indent="-228600" defTabSz="457200">
              <a:spcBef>
                <a:spcPct val="20000"/>
              </a:spcBef>
              <a:buChar char="–"/>
              <a:defRPr sz="2000">
                <a:cs typeface="Geneva" panose="020B0503030404040204" pitchFamily="34" charset="0"/>
              </a:defRPr>
            </a:lvl4pPr>
            <a:lvl5pPr marL="2057400" indent="-228600" defTabSz="457200">
              <a:spcBef>
                <a:spcPct val="20000"/>
              </a:spcBef>
              <a:buChar char="»"/>
              <a:defRPr sz="2000">
                <a:cs typeface="Geneva" panose="020B0503030404040204" pitchFamily="34" charset="0"/>
              </a:defRPr>
            </a:lvl5pPr>
            <a:lvl6pPr marL="2514600" indent="-228600" defTabSz="457200" eaLnBrk="0" fontAlgn="base" hangingPunct="0">
              <a:spcBef>
                <a:spcPct val="20000"/>
              </a:spcBef>
              <a:spcAft>
                <a:spcPct val="0"/>
              </a:spcAft>
              <a:buChar char="»"/>
              <a:defRPr sz="2000">
                <a:cs typeface="Geneva" panose="020B0503030404040204" pitchFamily="34" charset="0"/>
              </a:defRPr>
            </a:lvl6pPr>
            <a:lvl7pPr marL="2971800" indent="-228600" defTabSz="457200" eaLnBrk="0" fontAlgn="base" hangingPunct="0">
              <a:spcBef>
                <a:spcPct val="20000"/>
              </a:spcBef>
              <a:spcAft>
                <a:spcPct val="0"/>
              </a:spcAft>
              <a:buChar char="»"/>
              <a:defRPr sz="2000">
                <a:cs typeface="Geneva" panose="020B0503030404040204" pitchFamily="34" charset="0"/>
              </a:defRPr>
            </a:lvl7pPr>
            <a:lvl8pPr marL="3429000" indent="-228600" defTabSz="457200" eaLnBrk="0" fontAlgn="base" hangingPunct="0">
              <a:spcBef>
                <a:spcPct val="20000"/>
              </a:spcBef>
              <a:spcAft>
                <a:spcPct val="0"/>
              </a:spcAft>
              <a:buChar char="»"/>
              <a:defRPr sz="2000">
                <a:cs typeface="Geneva" panose="020B0503030404040204" pitchFamily="34" charset="0"/>
              </a:defRPr>
            </a:lvl8pPr>
            <a:lvl9pPr marL="3886200" indent="-228600" defTabSz="457200" eaLnBrk="0" fontAlgn="base" hangingPunct="0">
              <a:spcBef>
                <a:spcPct val="20000"/>
              </a:spcBef>
              <a:spcAft>
                <a:spcPct val="0"/>
              </a:spcAft>
              <a:buChar char="»"/>
              <a:defRPr sz="2000">
                <a:cs typeface="Geneva" panose="020B0503030404040204" pitchFamily="34" charset="0"/>
              </a:defRPr>
            </a:lvl9pPr>
          </a:lstStyle>
          <a:p>
            <a:r>
              <a:rPr lang="pt-BR" dirty="0"/>
              <a:t>Fonte: adaptado de Guida (2001)</a:t>
            </a:r>
          </a:p>
        </p:txBody>
      </p:sp>
    </p:spTree>
    <p:extLst>
      <p:ext uri="{BB962C8B-B14F-4D97-AF65-F5344CB8AC3E}">
        <p14:creationId xmlns:p14="http://schemas.microsoft.com/office/powerpoint/2010/main" val="33553461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CA413-9B15-5781-4F1C-153C14A38C58}"/>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C2E0950E-920D-C9BD-CF34-76FA2D2C5B7E}"/>
              </a:ext>
            </a:extLst>
          </p:cNvPr>
          <p:cNvPicPr>
            <a:picLocks noChangeAspect="1"/>
          </p:cNvPicPr>
          <p:nvPr/>
        </p:nvPicPr>
        <p:blipFill>
          <a:blip r:embed="rId2"/>
          <a:stretch>
            <a:fillRect/>
          </a:stretch>
        </p:blipFill>
        <p:spPr>
          <a:xfrm>
            <a:off x="179512" y="118300"/>
            <a:ext cx="1249524" cy="499810"/>
          </a:xfrm>
          <a:prstGeom prst="rect">
            <a:avLst/>
          </a:prstGeom>
        </p:spPr>
      </p:pic>
      <p:sp>
        <p:nvSpPr>
          <p:cNvPr id="4" name="Retângulo Arredondado 2">
            <a:extLst>
              <a:ext uri="{FF2B5EF4-FFF2-40B4-BE49-F238E27FC236}">
                <a16:creationId xmlns:a16="http://schemas.microsoft.com/office/drawing/2014/main" id="{41FA8151-C924-9C40-0B2A-E3B23CAF3E53}"/>
              </a:ext>
            </a:extLst>
          </p:cNvPr>
          <p:cNvSpPr/>
          <p:nvPr/>
        </p:nvSpPr>
        <p:spPr>
          <a:xfrm>
            <a:off x="-293912" y="915566"/>
            <a:ext cx="3532904"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pt-BR" b="1" dirty="0">
                <a:latin typeface="Arial" panose="020B0604020202020204" pitchFamily="34" charset="0"/>
                <a:cs typeface="Arial" panose="020B0604020202020204" pitchFamily="34" charset="0"/>
              </a:rPr>
              <a:t>4. Estudo de casos</a:t>
            </a:r>
          </a:p>
        </p:txBody>
      </p:sp>
      <p:sp>
        <p:nvSpPr>
          <p:cNvPr id="6" name="TextBox 2">
            <a:extLst>
              <a:ext uri="{FF2B5EF4-FFF2-40B4-BE49-F238E27FC236}">
                <a16:creationId xmlns:a16="http://schemas.microsoft.com/office/drawing/2014/main" id="{5F8D2957-DD4B-C1C9-C3DC-C4560288DF6B}"/>
              </a:ext>
            </a:extLst>
          </p:cNvPr>
          <p:cNvSpPr txBox="1">
            <a:spLocks noChangeArrowheads="1"/>
          </p:cNvSpPr>
          <p:nvPr/>
        </p:nvSpPr>
        <p:spPr bwMode="auto">
          <a:xfrm>
            <a:off x="200393" y="1431765"/>
            <a:ext cx="87234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defTabSz="457200">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defTabSz="45720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defTabSz="4572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algn="just" eaLnBrk="1" hangingPunct="1">
              <a:spcBef>
                <a:spcPct val="0"/>
              </a:spcBef>
              <a:buFontTx/>
              <a:buNone/>
            </a:pPr>
            <a:r>
              <a:rPr lang="pt-BR" altLang="pt-BR" sz="1800" b="1" dirty="0">
                <a:solidFill>
                  <a:srgbClr val="595959"/>
                </a:solidFill>
                <a:ea typeface="MS PGothic" panose="020B0600070205080204" pitchFamily="34" charset="-128"/>
              </a:rPr>
              <a:t>4.1 Segurança do trabalho em plataformas offshore no Brasil</a:t>
            </a:r>
            <a:endParaRPr lang="en-US" altLang="pt-BR" sz="1800" b="1" i="1" dirty="0">
              <a:solidFill>
                <a:srgbClr val="595959"/>
              </a:solidFill>
              <a:ea typeface="MS PGothic" panose="020B0600070205080204" pitchFamily="34" charset="-128"/>
            </a:endParaRPr>
          </a:p>
        </p:txBody>
      </p:sp>
      <p:sp>
        <p:nvSpPr>
          <p:cNvPr id="14" name="CaixaDeTexto 13">
            <a:extLst>
              <a:ext uri="{FF2B5EF4-FFF2-40B4-BE49-F238E27FC236}">
                <a16:creationId xmlns:a16="http://schemas.microsoft.com/office/drawing/2014/main" id="{A4DB0390-D0F8-7D60-4751-AA2362F13397}"/>
              </a:ext>
            </a:extLst>
          </p:cNvPr>
          <p:cNvSpPr txBox="1"/>
          <p:nvPr/>
        </p:nvSpPr>
        <p:spPr>
          <a:xfrm>
            <a:off x="323528" y="1781228"/>
            <a:ext cx="72579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en-US"/>
            </a:defPPr>
            <a:lvl1pPr algn="just" defTabSz="457200" eaLnBrk="1" hangingPunct="1">
              <a:buFontTx/>
              <a:buNone/>
              <a:defRPr sz="1800" b="1">
                <a:solidFill>
                  <a:srgbClr val="595959"/>
                </a:solidFill>
                <a:cs typeface="Geneva" panose="020B0503030404040204" pitchFamily="34" charset="0"/>
              </a:defRPr>
            </a:lvl1pPr>
            <a:lvl2pPr marL="742950" indent="-285750" defTabSz="457200">
              <a:spcBef>
                <a:spcPct val="20000"/>
              </a:spcBef>
              <a:buChar char="–"/>
              <a:defRPr sz="2800">
                <a:cs typeface="Geneva" panose="020B0503030404040204" pitchFamily="34" charset="0"/>
              </a:defRPr>
            </a:lvl2pPr>
            <a:lvl3pPr marL="1143000" indent="-228600" defTabSz="457200">
              <a:spcBef>
                <a:spcPct val="20000"/>
              </a:spcBef>
              <a:buChar char="•"/>
              <a:defRPr>
                <a:cs typeface="Geneva" panose="020B0503030404040204" pitchFamily="34" charset="0"/>
              </a:defRPr>
            </a:lvl3pPr>
            <a:lvl4pPr marL="1600200" indent="-228600" defTabSz="457200">
              <a:spcBef>
                <a:spcPct val="20000"/>
              </a:spcBef>
              <a:buChar char="–"/>
              <a:defRPr sz="2000">
                <a:cs typeface="Geneva" panose="020B0503030404040204" pitchFamily="34" charset="0"/>
              </a:defRPr>
            </a:lvl4pPr>
            <a:lvl5pPr marL="2057400" indent="-228600" defTabSz="457200">
              <a:spcBef>
                <a:spcPct val="20000"/>
              </a:spcBef>
              <a:buChar char="»"/>
              <a:defRPr sz="2000">
                <a:cs typeface="Geneva" panose="020B0503030404040204" pitchFamily="34" charset="0"/>
              </a:defRPr>
            </a:lvl5pPr>
            <a:lvl6pPr marL="2514600" indent="-228600" defTabSz="457200" eaLnBrk="0" fontAlgn="base" hangingPunct="0">
              <a:spcBef>
                <a:spcPct val="20000"/>
              </a:spcBef>
              <a:spcAft>
                <a:spcPct val="0"/>
              </a:spcAft>
              <a:buChar char="»"/>
              <a:defRPr sz="2000">
                <a:cs typeface="Geneva" panose="020B0503030404040204" pitchFamily="34" charset="0"/>
              </a:defRPr>
            </a:lvl6pPr>
            <a:lvl7pPr marL="2971800" indent="-228600" defTabSz="457200" eaLnBrk="0" fontAlgn="base" hangingPunct="0">
              <a:spcBef>
                <a:spcPct val="20000"/>
              </a:spcBef>
              <a:spcAft>
                <a:spcPct val="0"/>
              </a:spcAft>
              <a:buChar char="»"/>
              <a:defRPr sz="2000">
                <a:cs typeface="Geneva" panose="020B0503030404040204" pitchFamily="34" charset="0"/>
              </a:defRPr>
            </a:lvl7pPr>
            <a:lvl8pPr marL="3429000" indent="-228600" defTabSz="457200" eaLnBrk="0" fontAlgn="base" hangingPunct="0">
              <a:spcBef>
                <a:spcPct val="20000"/>
              </a:spcBef>
              <a:spcAft>
                <a:spcPct val="0"/>
              </a:spcAft>
              <a:buChar char="»"/>
              <a:defRPr sz="2000">
                <a:cs typeface="Geneva" panose="020B0503030404040204" pitchFamily="34" charset="0"/>
              </a:defRPr>
            </a:lvl8pPr>
            <a:lvl9pPr marL="3886200" indent="-228600" defTabSz="457200" eaLnBrk="0" fontAlgn="base" hangingPunct="0">
              <a:spcBef>
                <a:spcPct val="20000"/>
              </a:spcBef>
              <a:spcAft>
                <a:spcPct val="0"/>
              </a:spcAft>
              <a:buChar char="»"/>
              <a:defRPr sz="2000">
                <a:cs typeface="Geneva" panose="020B0503030404040204" pitchFamily="34" charset="0"/>
              </a:defRPr>
            </a:lvl9pPr>
          </a:lstStyle>
          <a:p>
            <a:pPr marL="285750" indent="-285750">
              <a:buClr>
                <a:schemeClr val="tx2">
                  <a:lumMod val="50000"/>
                  <a:lumOff val="50000"/>
                </a:schemeClr>
              </a:buClr>
              <a:buFont typeface="Wingdings" panose="05000000000000000000" pitchFamily="2" charset="2"/>
              <a:buChar char="Ø"/>
            </a:pPr>
            <a:r>
              <a:rPr lang="pt-BR" sz="1400" dirty="0"/>
              <a:t>Explosão na Casa de Bombas do navio-plataforma FPSO.</a:t>
            </a:r>
          </a:p>
        </p:txBody>
      </p:sp>
      <p:sp>
        <p:nvSpPr>
          <p:cNvPr id="18" name="CaixaDeTexto 17">
            <a:extLst>
              <a:ext uri="{FF2B5EF4-FFF2-40B4-BE49-F238E27FC236}">
                <a16:creationId xmlns:a16="http://schemas.microsoft.com/office/drawing/2014/main" id="{DE23C0F5-902C-5F81-8E36-84B64E6DDA0E}"/>
              </a:ext>
            </a:extLst>
          </p:cNvPr>
          <p:cNvSpPr txBox="1"/>
          <p:nvPr/>
        </p:nvSpPr>
        <p:spPr>
          <a:xfrm>
            <a:off x="2339752" y="2074051"/>
            <a:ext cx="403244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en-US"/>
            </a:defPPr>
            <a:lvl1pPr marL="285750" indent="-285750" algn="just" defTabSz="457200" eaLnBrk="1" hangingPunct="1">
              <a:buFont typeface="Arial" panose="020B0604020202020204" pitchFamily="34" charset="0"/>
              <a:buChar char="•"/>
              <a:defRPr sz="1800" b="1">
                <a:solidFill>
                  <a:srgbClr val="595959"/>
                </a:solidFill>
                <a:cs typeface="Geneva" panose="020B0503030404040204" pitchFamily="34" charset="0"/>
              </a:defRPr>
            </a:lvl1pPr>
            <a:lvl2pPr marL="742950" indent="-285750" defTabSz="457200">
              <a:spcBef>
                <a:spcPct val="20000"/>
              </a:spcBef>
              <a:buChar char="–"/>
              <a:defRPr sz="2800">
                <a:cs typeface="Geneva" panose="020B0503030404040204" pitchFamily="34" charset="0"/>
              </a:defRPr>
            </a:lvl2pPr>
            <a:lvl3pPr marL="1143000" indent="-228600" defTabSz="457200">
              <a:spcBef>
                <a:spcPct val="20000"/>
              </a:spcBef>
              <a:buChar char="•"/>
              <a:defRPr>
                <a:cs typeface="Geneva" panose="020B0503030404040204" pitchFamily="34" charset="0"/>
              </a:defRPr>
            </a:lvl3pPr>
            <a:lvl4pPr marL="1600200" indent="-228600" defTabSz="457200">
              <a:spcBef>
                <a:spcPct val="20000"/>
              </a:spcBef>
              <a:buChar char="–"/>
              <a:defRPr sz="2000">
                <a:cs typeface="Geneva" panose="020B0503030404040204" pitchFamily="34" charset="0"/>
              </a:defRPr>
            </a:lvl4pPr>
            <a:lvl5pPr marL="2057400" indent="-228600" defTabSz="457200">
              <a:spcBef>
                <a:spcPct val="20000"/>
              </a:spcBef>
              <a:buChar char="»"/>
              <a:defRPr sz="2000">
                <a:cs typeface="Geneva" panose="020B0503030404040204" pitchFamily="34" charset="0"/>
              </a:defRPr>
            </a:lvl5pPr>
            <a:lvl6pPr marL="2514600" indent="-228600" defTabSz="457200" eaLnBrk="0" fontAlgn="base" hangingPunct="0">
              <a:spcBef>
                <a:spcPct val="20000"/>
              </a:spcBef>
              <a:spcAft>
                <a:spcPct val="0"/>
              </a:spcAft>
              <a:buChar char="»"/>
              <a:defRPr sz="2000">
                <a:cs typeface="Geneva" panose="020B0503030404040204" pitchFamily="34" charset="0"/>
              </a:defRPr>
            </a:lvl6pPr>
            <a:lvl7pPr marL="2971800" indent="-228600" defTabSz="457200" eaLnBrk="0" fontAlgn="base" hangingPunct="0">
              <a:spcBef>
                <a:spcPct val="20000"/>
              </a:spcBef>
              <a:spcAft>
                <a:spcPct val="0"/>
              </a:spcAft>
              <a:buChar char="»"/>
              <a:defRPr sz="2000">
                <a:cs typeface="Geneva" panose="020B0503030404040204" pitchFamily="34" charset="0"/>
              </a:defRPr>
            </a:lvl7pPr>
            <a:lvl8pPr marL="3429000" indent="-228600" defTabSz="457200" eaLnBrk="0" fontAlgn="base" hangingPunct="0">
              <a:spcBef>
                <a:spcPct val="20000"/>
              </a:spcBef>
              <a:spcAft>
                <a:spcPct val="0"/>
              </a:spcAft>
              <a:buChar char="»"/>
              <a:defRPr sz="2000">
                <a:cs typeface="Geneva" panose="020B0503030404040204" pitchFamily="34" charset="0"/>
              </a:defRPr>
            </a:lvl8pPr>
            <a:lvl9pPr marL="3886200" indent="-228600" defTabSz="457200" eaLnBrk="0" fontAlgn="base" hangingPunct="0">
              <a:spcBef>
                <a:spcPct val="20000"/>
              </a:spcBef>
              <a:spcAft>
                <a:spcPct val="0"/>
              </a:spcAft>
              <a:buChar char="»"/>
              <a:defRPr sz="2000">
                <a:cs typeface="Geneva" panose="020B0503030404040204" pitchFamily="34" charset="0"/>
              </a:defRPr>
            </a:lvl9pPr>
          </a:lstStyle>
          <a:p>
            <a:pPr marL="0" indent="0">
              <a:buNone/>
            </a:pPr>
            <a:r>
              <a:rPr lang="pt-BR" sz="1000" dirty="0"/>
              <a:t>Tabela 2: Principais causas raiz do problema e recomendações</a:t>
            </a:r>
          </a:p>
        </p:txBody>
      </p:sp>
      <p:graphicFrame>
        <p:nvGraphicFramePr>
          <p:cNvPr id="22" name="Table 4">
            <a:extLst>
              <a:ext uri="{FF2B5EF4-FFF2-40B4-BE49-F238E27FC236}">
                <a16:creationId xmlns:a16="http://schemas.microsoft.com/office/drawing/2014/main" id="{E8960F4C-DC9F-493B-29FC-5A342018CB1C}"/>
              </a:ext>
            </a:extLst>
          </p:cNvPr>
          <p:cNvGraphicFramePr>
            <a:graphicFrameLocks/>
          </p:cNvGraphicFramePr>
          <p:nvPr>
            <p:extLst>
              <p:ext uri="{D42A27DB-BD31-4B8C-83A1-F6EECF244321}">
                <p14:modId xmlns:p14="http://schemas.microsoft.com/office/powerpoint/2010/main" val="4260370323"/>
              </p:ext>
            </p:extLst>
          </p:nvPr>
        </p:nvGraphicFramePr>
        <p:xfrm>
          <a:off x="441980" y="2320272"/>
          <a:ext cx="8260039" cy="2202180"/>
        </p:xfrm>
        <a:graphic>
          <a:graphicData uri="http://schemas.openxmlformats.org/drawingml/2006/table">
            <a:tbl>
              <a:tblPr/>
              <a:tblGrid>
                <a:gridCol w="3798454">
                  <a:extLst>
                    <a:ext uri="{9D8B030D-6E8A-4147-A177-3AD203B41FA5}">
                      <a16:colId xmlns:a16="http://schemas.microsoft.com/office/drawing/2014/main" val="20000"/>
                    </a:ext>
                  </a:extLst>
                </a:gridCol>
                <a:gridCol w="4461585">
                  <a:extLst>
                    <a:ext uri="{9D8B030D-6E8A-4147-A177-3AD203B41FA5}">
                      <a16:colId xmlns:a16="http://schemas.microsoft.com/office/drawing/2014/main" val="20001"/>
                    </a:ext>
                  </a:extLst>
                </a:gridCol>
              </a:tblGrid>
              <a:tr h="268524">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err="1">
                          <a:ln>
                            <a:noFill/>
                          </a:ln>
                          <a:solidFill>
                            <a:srgbClr val="FFFFFF"/>
                          </a:solidFill>
                          <a:effectLst/>
                          <a:latin typeface="Calibri" charset="0"/>
                          <a:ea typeface="ＭＳ Ｐゴシック" charset="0"/>
                          <a:cs typeface="Geneva" charset="0"/>
                        </a:rPr>
                        <a:t>Cauza</a:t>
                      </a:r>
                      <a:r>
                        <a:rPr kumimoji="0" lang="en-US" sz="1400" b="1" i="0" u="none" strike="noStrike" cap="none" normalizeH="0" baseline="0" dirty="0">
                          <a:ln>
                            <a:noFill/>
                          </a:ln>
                          <a:solidFill>
                            <a:srgbClr val="FFFFFF"/>
                          </a:solidFill>
                          <a:effectLst/>
                          <a:latin typeface="Calibri" charset="0"/>
                          <a:ea typeface="ＭＳ Ｐゴシック" charset="0"/>
                          <a:cs typeface="Geneva" charset="0"/>
                        </a:rPr>
                        <a:t> Raiz</a:t>
                      </a:r>
                    </a:p>
                  </a:txBody>
                  <a:tcPr marT="34290" marB="34290" horzOverflow="overflow">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chemeClr val="tx2">
                        <a:lumMod val="75000"/>
                        <a:lumOff val="2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err="1">
                          <a:ln>
                            <a:noFill/>
                          </a:ln>
                          <a:solidFill>
                            <a:srgbClr val="FFFFFF"/>
                          </a:solidFill>
                          <a:effectLst/>
                          <a:latin typeface="Calibri" charset="0"/>
                          <a:ea typeface="ＭＳ Ｐゴシック" charset="0"/>
                          <a:cs typeface="Geneva" charset="0"/>
                        </a:rPr>
                        <a:t>Recomendações</a:t>
                      </a:r>
                      <a:endParaRPr kumimoji="0" lang="en-US" sz="1400" b="1" i="0" u="none" strike="noStrike" cap="none" normalizeH="0" baseline="0" dirty="0">
                        <a:ln>
                          <a:noFill/>
                        </a:ln>
                        <a:solidFill>
                          <a:srgbClr val="FFFFFF"/>
                        </a:solidFill>
                        <a:effectLst/>
                        <a:latin typeface="Calibri" charset="0"/>
                        <a:ea typeface="ＭＳ Ｐゴシック" charset="0"/>
                        <a:cs typeface="Geneva" charset="0"/>
                      </a:endParaRPr>
                    </a:p>
                  </a:txBody>
                  <a:tcPr marT="34290" marB="34290" horzOverflow="overflow">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chemeClr val="tx2">
                        <a:lumMod val="75000"/>
                        <a:lumOff val="25000"/>
                      </a:schemeClr>
                    </a:solidFill>
                  </a:tcPr>
                </a:tc>
                <a:extLst>
                  <a:ext uri="{0D108BD9-81ED-4DB2-BD59-A6C34878D82A}">
                    <a16:rowId xmlns:a16="http://schemas.microsoft.com/office/drawing/2014/main" val="10000"/>
                  </a:ext>
                </a:extLst>
              </a:tr>
              <a:tr h="0">
                <a:tc>
                  <a:txBody>
                    <a:bodyPr/>
                    <a:lstStyle/>
                    <a:p>
                      <a:pPr marL="398145" indent="-171450" algn="just">
                        <a:lnSpc>
                          <a:spcPct val="100000"/>
                        </a:lnSpc>
                        <a:spcBef>
                          <a:spcPts val="0"/>
                        </a:spcBef>
                        <a:spcAft>
                          <a:spcPts val="0"/>
                        </a:spcAft>
                        <a:buFont typeface="Arial" panose="020B0604020202020204" pitchFamily="34" charset="0"/>
                        <a:buChar char="•"/>
                      </a:pPr>
                      <a:r>
                        <a:rPr lang="pt-BR" sz="900" b="0" dirty="0">
                          <a:effectLst/>
                          <a:latin typeface="Arial" panose="020B0604020202020204" pitchFamily="34" charset="0"/>
                          <a:ea typeface="Arial" panose="020B0604020202020204" pitchFamily="34" charset="0"/>
                        </a:rPr>
                        <a:t>Gerenciamento de mudanças não realizado; </a:t>
                      </a:r>
                      <a:endParaRPr lang="pt-BR" sz="1200" b="0" dirty="0">
                        <a:effectLst/>
                        <a:latin typeface="Calibri" panose="020F0502020204030204" pitchFamily="34" charset="0"/>
                        <a:ea typeface="Calibri" panose="020F0502020204030204" pitchFamily="34" charset="0"/>
                      </a:endParaRPr>
                    </a:p>
                    <a:p>
                      <a:pPr marL="398145" indent="-171450" algn="just">
                        <a:lnSpc>
                          <a:spcPct val="100000"/>
                        </a:lnSpc>
                        <a:spcBef>
                          <a:spcPts val="0"/>
                        </a:spcBef>
                        <a:spcAft>
                          <a:spcPts val="0"/>
                        </a:spcAft>
                        <a:buFont typeface="Arial" panose="020B0604020202020204" pitchFamily="34" charset="0"/>
                        <a:buChar char="•"/>
                      </a:pPr>
                      <a:r>
                        <a:rPr lang="pt-BR" sz="900" b="0" dirty="0">
                          <a:effectLst/>
                          <a:latin typeface="Arial" panose="020B0604020202020204" pitchFamily="34" charset="0"/>
                          <a:ea typeface="Arial" panose="020B0604020202020204" pitchFamily="34" charset="0"/>
                        </a:rPr>
                        <a:t>Falta de revisão de riscos; </a:t>
                      </a:r>
                      <a:endParaRPr lang="pt-BR" sz="1200" b="0" dirty="0">
                        <a:effectLst/>
                        <a:latin typeface="Calibri" panose="020F0502020204030204" pitchFamily="34" charset="0"/>
                        <a:ea typeface="Calibri" panose="020F0502020204030204" pitchFamily="34" charset="0"/>
                      </a:endParaRPr>
                    </a:p>
                    <a:p>
                      <a:pPr marL="398145" indent="-171450" algn="just">
                        <a:lnSpc>
                          <a:spcPct val="100000"/>
                        </a:lnSpc>
                        <a:spcBef>
                          <a:spcPts val="0"/>
                        </a:spcBef>
                        <a:spcAft>
                          <a:spcPts val="0"/>
                        </a:spcAft>
                        <a:buFont typeface="Arial" panose="020B0604020202020204" pitchFamily="34" charset="0"/>
                        <a:buChar char="•"/>
                      </a:pPr>
                      <a:r>
                        <a:rPr lang="pt-BR" sz="900" b="0" dirty="0">
                          <a:effectLst/>
                          <a:latin typeface="Arial" panose="020B0604020202020204" pitchFamily="34" charset="0"/>
                          <a:ea typeface="Arial" panose="020B0604020202020204" pitchFamily="34" charset="0"/>
                        </a:rPr>
                        <a:t>Passagem de serviço inadequada e Comunicação inadequada entre turnos;</a:t>
                      </a:r>
                      <a:endParaRPr lang="pt-BR" sz="1200" b="0" dirty="0">
                        <a:effectLst/>
                        <a:latin typeface="Calibri" panose="020F0502020204030204" pitchFamily="34" charset="0"/>
                        <a:ea typeface="Calibri" panose="020F0502020204030204" pitchFamily="34" charset="0"/>
                      </a:endParaRPr>
                    </a:p>
                    <a:p>
                      <a:pPr marL="398145" indent="-171450" algn="just">
                        <a:lnSpc>
                          <a:spcPct val="100000"/>
                        </a:lnSpc>
                        <a:spcBef>
                          <a:spcPts val="0"/>
                        </a:spcBef>
                        <a:spcAft>
                          <a:spcPts val="0"/>
                        </a:spcAft>
                        <a:buFont typeface="Arial" panose="020B0604020202020204" pitchFamily="34" charset="0"/>
                        <a:buChar char="•"/>
                      </a:pPr>
                      <a:r>
                        <a:rPr lang="pt-BR" sz="900" b="0" dirty="0">
                          <a:effectLst/>
                          <a:latin typeface="Arial" panose="020B0604020202020204" pitchFamily="34" charset="0"/>
                          <a:ea typeface="Arial" panose="020B0604020202020204" pitchFamily="34" charset="0"/>
                        </a:rPr>
                        <a:t>Documentos desatualizados;</a:t>
                      </a:r>
                      <a:endParaRPr lang="pt-BR" sz="1200" b="0" dirty="0">
                        <a:effectLst/>
                        <a:latin typeface="Calibri" panose="020F0502020204030204" pitchFamily="34" charset="0"/>
                        <a:ea typeface="Calibri" panose="020F0502020204030204" pitchFamily="34" charset="0"/>
                      </a:endParaRPr>
                    </a:p>
                    <a:p>
                      <a:pPr marL="398145" indent="-171450" algn="just">
                        <a:lnSpc>
                          <a:spcPct val="100000"/>
                        </a:lnSpc>
                        <a:spcBef>
                          <a:spcPts val="0"/>
                        </a:spcBef>
                        <a:spcAft>
                          <a:spcPts val="0"/>
                        </a:spcAft>
                        <a:buFont typeface="Arial" panose="020B0604020202020204" pitchFamily="34" charset="0"/>
                        <a:buChar char="•"/>
                      </a:pPr>
                      <a:r>
                        <a:rPr lang="pt-BR" sz="900" b="0" dirty="0">
                          <a:effectLst/>
                          <a:latin typeface="Arial" panose="020B0604020202020204" pitchFamily="34" charset="0"/>
                          <a:ea typeface="Arial" panose="020B0604020202020204" pitchFamily="34" charset="0"/>
                        </a:rPr>
                        <a:t>Degradação da equipe de marinha do FPSO CDSM, pela ausência dos superintendentes, ausência de tutoria/acompanhamento, ausência da função de supervisão; </a:t>
                      </a:r>
                      <a:endParaRPr lang="pt-BR" sz="1200" b="0" dirty="0">
                        <a:effectLst/>
                        <a:latin typeface="Calibri" panose="020F0502020204030204" pitchFamily="34" charset="0"/>
                        <a:ea typeface="Calibri" panose="020F0502020204030204" pitchFamily="34" charset="0"/>
                      </a:endParaRPr>
                    </a:p>
                    <a:p>
                      <a:pPr marL="398145" indent="-171450" algn="just">
                        <a:lnSpc>
                          <a:spcPct val="100000"/>
                        </a:lnSpc>
                        <a:spcBef>
                          <a:spcPts val="0"/>
                        </a:spcBef>
                        <a:spcAft>
                          <a:spcPts val="0"/>
                        </a:spcAft>
                        <a:buFont typeface="Arial" panose="020B0604020202020204" pitchFamily="34" charset="0"/>
                        <a:buChar char="•"/>
                      </a:pPr>
                      <a:r>
                        <a:rPr lang="pt-BR" sz="900" b="0" dirty="0">
                          <a:effectLst/>
                          <a:latin typeface="Arial" panose="020B0604020202020204" pitchFamily="34" charset="0"/>
                          <a:ea typeface="Arial" panose="020B0604020202020204" pitchFamily="34" charset="0"/>
                        </a:rPr>
                        <a:t>Dimensionamento inadequado do programa de treinamento; </a:t>
                      </a:r>
                      <a:endParaRPr lang="pt-BR" sz="1200" b="0" dirty="0">
                        <a:effectLst/>
                        <a:latin typeface="Calibri" panose="020F0502020204030204" pitchFamily="34" charset="0"/>
                        <a:ea typeface="Calibri" panose="020F0502020204030204" pitchFamily="34" charset="0"/>
                      </a:endParaRPr>
                    </a:p>
                    <a:p>
                      <a:pPr marL="398145" indent="-171450" algn="just">
                        <a:lnSpc>
                          <a:spcPct val="100000"/>
                        </a:lnSpc>
                        <a:spcBef>
                          <a:spcPts val="0"/>
                        </a:spcBef>
                        <a:spcAft>
                          <a:spcPts val="0"/>
                        </a:spcAft>
                        <a:buFont typeface="Arial" panose="020B0604020202020204" pitchFamily="34" charset="0"/>
                        <a:buChar char="•"/>
                      </a:pPr>
                      <a:r>
                        <a:rPr lang="pt-BR" sz="900" b="0" dirty="0">
                          <a:effectLst/>
                          <a:latin typeface="Arial" panose="020B0604020202020204" pitchFamily="34" charset="0"/>
                          <a:ea typeface="Arial" panose="020B0604020202020204" pitchFamily="34" charset="0"/>
                        </a:rPr>
                        <a:t>Pessoas com mesmo cargo desempenhando funções distintas; </a:t>
                      </a:r>
                      <a:endParaRPr lang="pt-BR" sz="1200" b="0" dirty="0">
                        <a:effectLst/>
                        <a:latin typeface="Calibri" panose="020F0502020204030204" pitchFamily="34" charset="0"/>
                        <a:ea typeface="Calibri" panose="020F0502020204030204" pitchFamily="34" charset="0"/>
                      </a:endParaRPr>
                    </a:p>
                    <a:p>
                      <a:pPr marL="398145" indent="-171450" algn="just">
                        <a:lnSpc>
                          <a:spcPct val="100000"/>
                        </a:lnSpc>
                        <a:spcBef>
                          <a:spcPts val="0"/>
                        </a:spcBef>
                        <a:spcAft>
                          <a:spcPts val="0"/>
                        </a:spcAft>
                        <a:buFont typeface="Arial" panose="020B0604020202020204" pitchFamily="34" charset="0"/>
                        <a:buChar char="•"/>
                      </a:pPr>
                      <a:r>
                        <a:rPr lang="pt-BR" sz="900" b="0" dirty="0">
                          <a:effectLst/>
                          <a:latin typeface="Arial" panose="020B0604020202020204" pitchFamily="34" charset="0"/>
                          <a:ea typeface="Arial" panose="020B0604020202020204" pitchFamily="34" charset="0"/>
                        </a:rPr>
                        <a:t>Falta de treinamento em procedimentos operacionais; </a:t>
                      </a:r>
                      <a:endParaRPr lang="pt-BR" sz="1200" b="0" dirty="0">
                        <a:effectLst/>
                        <a:latin typeface="Calibri" panose="020F0502020204030204" pitchFamily="34" charset="0"/>
                        <a:ea typeface="Calibri" panose="020F0502020204030204" pitchFamily="34" charset="0"/>
                      </a:endParaRPr>
                    </a:p>
                    <a:p>
                      <a:pPr marL="398145" indent="-171450" algn="just">
                        <a:lnSpc>
                          <a:spcPct val="100000"/>
                        </a:lnSpc>
                        <a:spcBef>
                          <a:spcPts val="0"/>
                        </a:spcBef>
                        <a:spcAft>
                          <a:spcPts val="0"/>
                        </a:spcAft>
                        <a:buFont typeface="Arial" panose="020B0604020202020204" pitchFamily="34" charset="0"/>
                        <a:buChar char="•"/>
                      </a:pPr>
                      <a:r>
                        <a:rPr lang="pt-BR" sz="900" b="0" dirty="0">
                          <a:effectLst/>
                          <a:latin typeface="Arial" panose="020B0604020202020204" pitchFamily="34" charset="0"/>
                          <a:ea typeface="Arial" panose="020B0604020202020204" pitchFamily="34" charset="0"/>
                        </a:rPr>
                        <a:t>Procedimento desatualizado e indisponível;</a:t>
                      </a:r>
                      <a:endParaRPr lang="pt-BR" sz="1200" b="0" dirty="0">
                        <a:effectLst/>
                        <a:latin typeface="Calibri" panose="020F0502020204030204" pitchFamily="34" charset="0"/>
                        <a:ea typeface="Calibri" panose="020F0502020204030204" pitchFamily="34" charset="0"/>
                      </a:endParaRPr>
                    </a:p>
                    <a:p>
                      <a:pPr marL="398145" indent="-171450" algn="just">
                        <a:lnSpc>
                          <a:spcPct val="100000"/>
                        </a:lnSpc>
                        <a:spcBef>
                          <a:spcPts val="0"/>
                        </a:spcBef>
                        <a:spcAft>
                          <a:spcPts val="0"/>
                        </a:spcAft>
                        <a:buFont typeface="Arial" panose="020B0604020202020204" pitchFamily="34" charset="0"/>
                        <a:buChar char="•"/>
                      </a:pPr>
                      <a:r>
                        <a:rPr lang="pt-BR" sz="900" b="0" dirty="0">
                          <a:effectLst/>
                          <a:latin typeface="Arial" panose="020B0604020202020204" pitchFamily="34" charset="0"/>
                          <a:ea typeface="Arial" panose="020B0604020202020204" pitchFamily="34" charset="0"/>
                        </a:rPr>
                        <a:t>Falha na disponibilização de recursos;</a:t>
                      </a:r>
                      <a:endParaRPr lang="pt-BR" sz="1200" b="0" dirty="0">
                        <a:effectLst/>
                        <a:latin typeface="Calibri" panose="020F0502020204030204" pitchFamily="34" charset="0"/>
                        <a:ea typeface="Calibri" panose="020F0502020204030204" pitchFamily="34" charset="0"/>
                      </a:endParaRPr>
                    </a:p>
                    <a:p>
                      <a:pPr marL="398145" indent="-171450" algn="just">
                        <a:lnSpc>
                          <a:spcPct val="100000"/>
                        </a:lnSpc>
                        <a:spcBef>
                          <a:spcPts val="0"/>
                        </a:spcBef>
                        <a:spcAft>
                          <a:spcPts val="0"/>
                        </a:spcAft>
                        <a:buFont typeface="Arial" panose="020B0604020202020204" pitchFamily="34" charset="0"/>
                        <a:buChar char="•"/>
                      </a:pPr>
                      <a:r>
                        <a:rPr lang="pt-BR" sz="900" b="0" dirty="0">
                          <a:effectLst/>
                          <a:latin typeface="Arial" panose="020B0604020202020204" pitchFamily="34" charset="0"/>
                          <a:ea typeface="Arial" panose="020B0604020202020204" pitchFamily="34" charset="0"/>
                        </a:rPr>
                        <a:t>Falha na implementação de ações corretivas na Marinha.</a:t>
                      </a:r>
                      <a:endParaRPr lang="pt-BR" sz="1200" b="0" dirty="0">
                        <a:effectLst/>
                        <a:latin typeface="Calibri" panose="020F0502020204030204" pitchFamily="34" charset="0"/>
                        <a:ea typeface="Calibri" panose="020F0502020204030204" pitchFamily="34" charset="0"/>
                      </a:endParaRPr>
                    </a:p>
                  </a:txBody>
                  <a:tcPr marL="68580" marR="68580" marT="0" marB="0">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chemeClr val="bg1"/>
                    </a:solidFill>
                  </a:tcPr>
                </a:tc>
                <a:tc>
                  <a:txBody>
                    <a:bodyPr/>
                    <a:lstStyle/>
                    <a:p>
                      <a:pPr marL="342900" lvl="0" indent="-342900" algn="just">
                        <a:lnSpc>
                          <a:spcPct val="100000"/>
                        </a:lnSpc>
                        <a:spcBef>
                          <a:spcPts val="0"/>
                        </a:spcBef>
                        <a:spcAft>
                          <a:spcPts val="0"/>
                        </a:spcAft>
                        <a:buFont typeface="Wingdings" panose="05000000000000000000" pitchFamily="2" charset="2"/>
                        <a:buChar char=""/>
                      </a:pPr>
                      <a:r>
                        <a:rPr lang="pt-BR" sz="900" b="0" dirty="0">
                          <a:effectLst/>
                          <a:latin typeface="Arial" panose="020B0604020202020204" pitchFamily="34" charset="0"/>
                          <a:ea typeface="Arial" panose="020B0604020202020204" pitchFamily="34" charset="0"/>
                        </a:rPr>
                        <a:t>Garantir o gerenciamento de mudanças em todas as fases do ciclo de vida de uma unidade;</a:t>
                      </a:r>
                      <a:endParaRPr lang="pt-BR" sz="1200" b="0" dirty="0">
                        <a:effectLst/>
                        <a:latin typeface="Calibri" panose="020F0502020204030204" pitchFamily="34" charset="0"/>
                        <a:ea typeface="Calibri" panose="020F0502020204030204" pitchFamily="34" charset="0"/>
                      </a:endParaRPr>
                    </a:p>
                    <a:p>
                      <a:pPr marL="342900" lvl="0" indent="-342900" algn="just">
                        <a:lnSpc>
                          <a:spcPct val="100000"/>
                        </a:lnSpc>
                        <a:spcBef>
                          <a:spcPts val="0"/>
                        </a:spcBef>
                        <a:spcAft>
                          <a:spcPts val="0"/>
                        </a:spcAft>
                        <a:buFont typeface="Wingdings" panose="05000000000000000000" pitchFamily="2" charset="2"/>
                        <a:buChar char=""/>
                      </a:pPr>
                      <a:r>
                        <a:rPr lang="pt-BR" sz="900" b="0" dirty="0">
                          <a:effectLst/>
                          <a:latin typeface="Arial" panose="020B0604020202020204" pitchFamily="34" charset="0"/>
                          <a:ea typeface="Arial" panose="020B0604020202020204" pitchFamily="34" charset="0"/>
                        </a:rPr>
                        <a:t>Garantir a disponibilidade das informações para o cumprimento de normas e procedimentos;</a:t>
                      </a:r>
                      <a:endParaRPr lang="pt-BR" sz="1200" b="0" dirty="0">
                        <a:effectLst/>
                        <a:latin typeface="Calibri" panose="020F0502020204030204" pitchFamily="34" charset="0"/>
                        <a:ea typeface="Calibri" panose="020F0502020204030204" pitchFamily="34" charset="0"/>
                      </a:endParaRPr>
                    </a:p>
                    <a:p>
                      <a:pPr marL="342900" lvl="0" indent="-342900" algn="just">
                        <a:lnSpc>
                          <a:spcPct val="100000"/>
                        </a:lnSpc>
                        <a:spcBef>
                          <a:spcPts val="0"/>
                        </a:spcBef>
                        <a:spcAft>
                          <a:spcPts val="0"/>
                        </a:spcAft>
                        <a:buFont typeface="Wingdings" panose="05000000000000000000" pitchFamily="2" charset="2"/>
                        <a:buChar char=""/>
                      </a:pPr>
                      <a:r>
                        <a:rPr lang="pt-BR" sz="900" b="0" dirty="0">
                          <a:effectLst/>
                          <a:latin typeface="Arial" panose="020B0604020202020204" pitchFamily="34" charset="0"/>
                          <a:ea typeface="Arial" panose="020B0604020202020204" pitchFamily="34" charset="0"/>
                        </a:rPr>
                        <a:t>Revisar os estudos de risco da plataforma, antes do início da operação, com a participação das equipes de projeto e de operação;</a:t>
                      </a:r>
                      <a:endParaRPr lang="pt-BR" sz="1200" b="0" dirty="0">
                        <a:effectLst/>
                        <a:latin typeface="Calibri" panose="020F0502020204030204" pitchFamily="34" charset="0"/>
                        <a:ea typeface="Calibri" panose="020F0502020204030204" pitchFamily="34" charset="0"/>
                      </a:endParaRPr>
                    </a:p>
                    <a:p>
                      <a:pPr marL="342900" lvl="0" indent="-342900" algn="just">
                        <a:lnSpc>
                          <a:spcPct val="100000"/>
                        </a:lnSpc>
                        <a:spcBef>
                          <a:spcPts val="0"/>
                        </a:spcBef>
                        <a:spcAft>
                          <a:spcPts val="0"/>
                        </a:spcAft>
                        <a:buFont typeface="Wingdings" panose="05000000000000000000" pitchFamily="2" charset="2"/>
                        <a:buChar char=""/>
                      </a:pPr>
                      <a:r>
                        <a:rPr lang="pt-BR" sz="900" b="0" dirty="0">
                          <a:effectLst/>
                          <a:latin typeface="Arial" panose="020B0604020202020204" pitchFamily="34" charset="0"/>
                          <a:ea typeface="Arial" panose="020B0604020202020204" pitchFamily="34" charset="0"/>
                        </a:rPr>
                        <a:t>Planejar ações, anteriormente à implementação de mudanças temporárias;</a:t>
                      </a:r>
                      <a:endParaRPr lang="pt-BR" sz="1200" b="0" dirty="0">
                        <a:effectLst/>
                        <a:latin typeface="Calibri" panose="020F0502020204030204" pitchFamily="34" charset="0"/>
                        <a:ea typeface="Calibri" panose="020F0502020204030204" pitchFamily="34" charset="0"/>
                      </a:endParaRPr>
                    </a:p>
                    <a:p>
                      <a:pPr marL="342900" lvl="0" indent="-342900" algn="just">
                        <a:lnSpc>
                          <a:spcPct val="100000"/>
                        </a:lnSpc>
                        <a:spcBef>
                          <a:spcPts val="0"/>
                        </a:spcBef>
                        <a:spcAft>
                          <a:spcPts val="0"/>
                        </a:spcAft>
                        <a:buFont typeface="Wingdings" panose="05000000000000000000" pitchFamily="2" charset="2"/>
                        <a:buChar char=""/>
                      </a:pPr>
                      <a:r>
                        <a:rPr lang="pt-BR" sz="900" b="0" dirty="0">
                          <a:effectLst/>
                          <a:latin typeface="Arial" panose="020B0604020202020204" pitchFamily="34" charset="0"/>
                          <a:ea typeface="Arial" panose="020B0604020202020204" pitchFamily="34" charset="0"/>
                        </a:rPr>
                        <a:t>Estabelecer procedimento escrito de passagem de serviço que garanta, no mínimo, formato do registro escrito, bem como o acesso e conhecimento de mudanças, isolamentos e condições operacionais dos sistemas afetos a cada função, antes de assumir o trabalho a bordo;</a:t>
                      </a:r>
                      <a:endParaRPr lang="pt-BR" sz="1200" b="0" dirty="0">
                        <a:effectLst/>
                        <a:latin typeface="Calibri" panose="020F0502020204030204" pitchFamily="34" charset="0"/>
                        <a:ea typeface="Calibri" panose="020F0502020204030204" pitchFamily="34" charset="0"/>
                      </a:endParaRPr>
                    </a:p>
                    <a:p>
                      <a:pPr marL="342900" lvl="0" indent="-342900" algn="just">
                        <a:lnSpc>
                          <a:spcPct val="100000"/>
                        </a:lnSpc>
                        <a:spcBef>
                          <a:spcPts val="0"/>
                        </a:spcBef>
                        <a:spcAft>
                          <a:spcPts val="0"/>
                        </a:spcAft>
                        <a:buFont typeface="Wingdings" panose="05000000000000000000" pitchFamily="2" charset="2"/>
                        <a:buChar char=""/>
                      </a:pPr>
                      <a:r>
                        <a:rPr lang="pt-BR" sz="900" b="0" dirty="0">
                          <a:effectLst/>
                          <a:latin typeface="Arial" panose="020B0604020202020204" pitchFamily="34" charset="0"/>
                          <a:ea typeface="Arial" panose="020B0604020202020204" pitchFamily="34" charset="0"/>
                        </a:rPr>
                        <a:t>Criar mecanismos para a atualização dos sistemas de controle de documentação técnica; </a:t>
                      </a:r>
                      <a:endParaRPr lang="pt-BR" sz="1200" b="0" dirty="0">
                        <a:effectLst/>
                        <a:latin typeface="Calibri" panose="020F0502020204030204" pitchFamily="34" charset="0"/>
                        <a:ea typeface="Calibri" panose="020F0502020204030204" pitchFamily="34" charset="0"/>
                      </a:endParaRPr>
                    </a:p>
                  </a:txBody>
                  <a:tcPr marL="68580" marR="68580" marT="0" marB="0">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bl>
          </a:graphicData>
        </a:graphic>
      </p:graphicFrame>
      <p:sp>
        <p:nvSpPr>
          <p:cNvPr id="24" name="CaixaDeTexto 23">
            <a:extLst>
              <a:ext uri="{FF2B5EF4-FFF2-40B4-BE49-F238E27FC236}">
                <a16:creationId xmlns:a16="http://schemas.microsoft.com/office/drawing/2014/main" id="{DCF00425-12AC-5D95-28DC-C9817773226C}"/>
              </a:ext>
            </a:extLst>
          </p:cNvPr>
          <p:cNvSpPr txBox="1"/>
          <p:nvPr/>
        </p:nvSpPr>
        <p:spPr>
          <a:xfrm>
            <a:off x="3563888" y="4509923"/>
            <a:ext cx="471842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en-US"/>
            </a:defPPr>
            <a:lvl1pPr marL="0" indent="0" algn="just" defTabSz="457200" eaLnBrk="1" hangingPunct="1">
              <a:buFont typeface="Arial" panose="020B0604020202020204" pitchFamily="34" charset="0"/>
              <a:buNone/>
              <a:defRPr sz="1000" b="1">
                <a:solidFill>
                  <a:srgbClr val="595959"/>
                </a:solidFill>
                <a:cs typeface="Geneva" panose="020B0503030404040204" pitchFamily="34" charset="0"/>
              </a:defRPr>
            </a:lvl1pPr>
            <a:lvl2pPr marL="742950" indent="-285750" defTabSz="457200">
              <a:spcBef>
                <a:spcPct val="20000"/>
              </a:spcBef>
              <a:buChar char="–"/>
              <a:defRPr sz="2800">
                <a:cs typeface="Geneva" panose="020B0503030404040204" pitchFamily="34" charset="0"/>
              </a:defRPr>
            </a:lvl2pPr>
            <a:lvl3pPr marL="1143000" indent="-228600" defTabSz="457200">
              <a:spcBef>
                <a:spcPct val="20000"/>
              </a:spcBef>
              <a:buChar char="•"/>
              <a:defRPr>
                <a:cs typeface="Geneva" panose="020B0503030404040204" pitchFamily="34" charset="0"/>
              </a:defRPr>
            </a:lvl3pPr>
            <a:lvl4pPr marL="1600200" indent="-228600" defTabSz="457200">
              <a:spcBef>
                <a:spcPct val="20000"/>
              </a:spcBef>
              <a:buChar char="–"/>
              <a:defRPr sz="2000">
                <a:cs typeface="Geneva" panose="020B0503030404040204" pitchFamily="34" charset="0"/>
              </a:defRPr>
            </a:lvl4pPr>
            <a:lvl5pPr marL="2057400" indent="-228600" defTabSz="457200">
              <a:spcBef>
                <a:spcPct val="20000"/>
              </a:spcBef>
              <a:buChar char="»"/>
              <a:defRPr sz="2000">
                <a:cs typeface="Geneva" panose="020B0503030404040204" pitchFamily="34" charset="0"/>
              </a:defRPr>
            </a:lvl5pPr>
            <a:lvl6pPr marL="2514600" indent="-228600" defTabSz="457200" eaLnBrk="0" fontAlgn="base" hangingPunct="0">
              <a:spcBef>
                <a:spcPct val="20000"/>
              </a:spcBef>
              <a:spcAft>
                <a:spcPct val="0"/>
              </a:spcAft>
              <a:buChar char="»"/>
              <a:defRPr sz="2000">
                <a:cs typeface="Geneva" panose="020B0503030404040204" pitchFamily="34" charset="0"/>
              </a:defRPr>
            </a:lvl6pPr>
            <a:lvl7pPr marL="2971800" indent="-228600" defTabSz="457200" eaLnBrk="0" fontAlgn="base" hangingPunct="0">
              <a:spcBef>
                <a:spcPct val="20000"/>
              </a:spcBef>
              <a:spcAft>
                <a:spcPct val="0"/>
              </a:spcAft>
              <a:buChar char="»"/>
              <a:defRPr sz="2000">
                <a:cs typeface="Geneva" panose="020B0503030404040204" pitchFamily="34" charset="0"/>
              </a:defRPr>
            </a:lvl7pPr>
            <a:lvl8pPr marL="3429000" indent="-228600" defTabSz="457200" eaLnBrk="0" fontAlgn="base" hangingPunct="0">
              <a:spcBef>
                <a:spcPct val="20000"/>
              </a:spcBef>
              <a:spcAft>
                <a:spcPct val="0"/>
              </a:spcAft>
              <a:buChar char="»"/>
              <a:defRPr sz="2000">
                <a:cs typeface="Geneva" panose="020B0503030404040204" pitchFamily="34" charset="0"/>
              </a:defRPr>
            </a:lvl8pPr>
            <a:lvl9pPr marL="3886200" indent="-228600" defTabSz="457200" eaLnBrk="0" fontAlgn="base" hangingPunct="0">
              <a:spcBef>
                <a:spcPct val="20000"/>
              </a:spcBef>
              <a:spcAft>
                <a:spcPct val="0"/>
              </a:spcAft>
              <a:buChar char="»"/>
              <a:defRPr sz="2000">
                <a:cs typeface="Geneva" panose="020B0503030404040204" pitchFamily="34" charset="0"/>
              </a:defRPr>
            </a:lvl9pPr>
          </a:lstStyle>
          <a:p>
            <a:r>
              <a:rPr lang="pt-BR" dirty="0"/>
              <a:t>Fonte: adaptado de ANP (2015)</a:t>
            </a:r>
          </a:p>
        </p:txBody>
      </p:sp>
    </p:spTree>
    <p:extLst>
      <p:ext uri="{BB962C8B-B14F-4D97-AF65-F5344CB8AC3E}">
        <p14:creationId xmlns:p14="http://schemas.microsoft.com/office/powerpoint/2010/main" val="6121455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CA413-9B15-5781-4F1C-153C14A38C58}"/>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C2E0950E-920D-C9BD-CF34-76FA2D2C5B7E}"/>
              </a:ext>
            </a:extLst>
          </p:cNvPr>
          <p:cNvPicPr>
            <a:picLocks noChangeAspect="1"/>
          </p:cNvPicPr>
          <p:nvPr/>
        </p:nvPicPr>
        <p:blipFill>
          <a:blip r:embed="rId2"/>
          <a:stretch>
            <a:fillRect/>
          </a:stretch>
        </p:blipFill>
        <p:spPr>
          <a:xfrm>
            <a:off x="179512" y="118300"/>
            <a:ext cx="1249524" cy="499810"/>
          </a:xfrm>
          <a:prstGeom prst="rect">
            <a:avLst/>
          </a:prstGeom>
        </p:spPr>
      </p:pic>
      <p:sp>
        <p:nvSpPr>
          <p:cNvPr id="4" name="Retângulo Arredondado 2">
            <a:extLst>
              <a:ext uri="{FF2B5EF4-FFF2-40B4-BE49-F238E27FC236}">
                <a16:creationId xmlns:a16="http://schemas.microsoft.com/office/drawing/2014/main" id="{41FA8151-C924-9C40-0B2A-E3B23CAF3E53}"/>
              </a:ext>
            </a:extLst>
          </p:cNvPr>
          <p:cNvSpPr/>
          <p:nvPr/>
        </p:nvSpPr>
        <p:spPr>
          <a:xfrm>
            <a:off x="-293913" y="915566"/>
            <a:ext cx="3497761"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pt-BR" b="1" dirty="0">
                <a:latin typeface="Arial" panose="020B0604020202020204" pitchFamily="34" charset="0"/>
                <a:cs typeface="Arial" panose="020B0604020202020204" pitchFamily="34" charset="0"/>
              </a:rPr>
              <a:t>4. Estudo de casos</a:t>
            </a:r>
          </a:p>
        </p:txBody>
      </p:sp>
      <p:sp>
        <p:nvSpPr>
          <p:cNvPr id="3" name="TextBox 2">
            <a:extLst>
              <a:ext uri="{FF2B5EF4-FFF2-40B4-BE49-F238E27FC236}">
                <a16:creationId xmlns:a16="http://schemas.microsoft.com/office/drawing/2014/main" id="{CD2D8312-059F-926D-9924-D58D3FC65A19}"/>
              </a:ext>
            </a:extLst>
          </p:cNvPr>
          <p:cNvSpPr txBox="1">
            <a:spLocks noChangeArrowheads="1"/>
          </p:cNvSpPr>
          <p:nvPr/>
        </p:nvSpPr>
        <p:spPr bwMode="auto">
          <a:xfrm>
            <a:off x="200393" y="1482338"/>
            <a:ext cx="87234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defTabSz="457200">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defTabSz="45720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defTabSz="4572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algn="just" eaLnBrk="1" hangingPunct="1">
              <a:spcBef>
                <a:spcPct val="0"/>
              </a:spcBef>
              <a:buFontTx/>
              <a:buNone/>
            </a:pPr>
            <a:r>
              <a:rPr lang="pt-BR" altLang="pt-BR" sz="1800" b="1" dirty="0">
                <a:solidFill>
                  <a:srgbClr val="595959"/>
                </a:solidFill>
                <a:ea typeface="MS PGothic" panose="020B0600070205080204" pitchFamily="34" charset="-128"/>
              </a:rPr>
              <a:t>4.2 Segurança do trabalho em parques eólicos </a:t>
            </a:r>
            <a:r>
              <a:rPr lang="pt-BR" altLang="pt-BR" sz="1800" b="1" i="1" dirty="0">
                <a:solidFill>
                  <a:srgbClr val="595959"/>
                </a:solidFill>
                <a:ea typeface="MS PGothic" panose="020B0600070205080204" pitchFamily="34" charset="-128"/>
              </a:rPr>
              <a:t>offshore</a:t>
            </a:r>
            <a:endParaRPr lang="en-US" altLang="pt-BR" sz="1800" b="1" i="1" dirty="0">
              <a:solidFill>
                <a:srgbClr val="595959"/>
              </a:solidFill>
              <a:ea typeface="MS PGothic" panose="020B0600070205080204" pitchFamily="34" charset="-128"/>
            </a:endParaRPr>
          </a:p>
        </p:txBody>
      </p:sp>
      <p:sp>
        <p:nvSpPr>
          <p:cNvPr id="6" name="TextBox 2">
            <a:extLst>
              <a:ext uri="{FF2B5EF4-FFF2-40B4-BE49-F238E27FC236}">
                <a16:creationId xmlns:a16="http://schemas.microsoft.com/office/drawing/2014/main" id="{A0AD19E0-A487-DBAF-181F-E8F33EC7D680}"/>
              </a:ext>
            </a:extLst>
          </p:cNvPr>
          <p:cNvSpPr txBox="1">
            <a:spLocks noChangeArrowheads="1"/>
          </p:cNvSpPr>
          <p:nvPr/>
        </p:nvSpPr>
        <p:spPr bwMode="auto">
          <a:xfrm>
            <a:off x="395536" y="2211710"/>
            <a:ext cx="3785745"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defTabSz="457200">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defTabSz="45720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defTabSz="4572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defTabSz="4572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algn="just" eaLnBrk="1" hangingPunct="1">
              <a:spcBef>
                <a:spcPct val="0"/>
              </a:spcBef>
              <a:buClr>
                <a:schemeClr val="accent4"/>
              </a:buClr>
              <a:buNone/>
            </a:pPr>
            <a:endParaRPr lang="pt-BR" altLang="pt-BR" sz="1800" b="1" dirty="0">
              <a:solidFill>
                <a:srgbClr val="595959"/>
              </a:solidFill>
              <a:ea typeface="MS PGothic" panose="020B0600070205080204" pitchFamily="34" charset="-128"/>
            </a:endParaRPr>
          </a:p>
          <a:p>
            <a:pPr marL="285750" indent="-285750" algn="just" eaLnBrk="1" hangingPunct="1">
              <a:spcBef>
                <a:spcPct val="0"/>
              </a:spcBef>
              <a:buClr>
                <a:schemeClr val="accent4"/>
              </a:buClr>
              <a:buFont typeface="Wingdings" panose="05000000000000000000" pitchFamily="2" charset="2"/>
              <a:buChar char="Ø"/>
            </a:pPr>
            <a:r>
              <a:rPr lang="pt-BR" altLang="pt-BR" sz="1800" b="1" dirty="0">
                <a:solidFill>
                  <a:srgbClr val="595959"/>
                </a:solidFill>
                <a:ea typeface="MS PGothic" panose="020B0600070205080204" pitchFamily="34" charset="-128"/>
              </a:rPr>
              <a:t>No Reino Unido e Alemanha altos índices de acidentes do trabalho foram registrados em parques eólicos offshore. </a:t>
            </a:r>
          </a:p>
          <a:p>
            <a:pPr marL="285750" indent="-285750" algn="just" eaLnBrk="1" hangingPunct="1">
              <a:spcBef>
                <a:spcPct val="0"/>
              </a:spcBef>
              <a:buClr>
                <a:schemeClr val="accent4"/>
              </a:buClr>
              <a:buFont typeface="Wingdings" panose="05000000000000000000" pitchFamily="2" charset="2"/>
              <a:buChar char="Ø"/>
            </a:pPr>
            <a:endParaRPr lang="en-US" altLang="pt-BR" sz="1800" b="1" dirty="0">
              <a:solidFill>
                <a:srgbClr val="595959"/>
              </a:solidFill>
              <a:ea typeface="MS PGothic" panose="020B0600070205080204" pitchFamily="34" charset="-128"/>
            </a:endParaRPr>
          </a:p>
        </p:txBody>
      </p:sp>
      <p:sp>
        <p:nvSpPr>
          <p:cNvPr id="11" name="CaixaDeTexto 10">
            <a:extLst>
              <a:ext uri="{FF2B5EF4-FFF2-40B4-BE49-F238E27FC236}">
                <a16:creationId xmlns:a16="http://schemas.microsoft.com/office/drawing/2014/main" id="{E8E17DC4-788C-59B1-97AC-088789783A11}"/>
              </a:ext>
            </a:extLst>
          </p:cNvPr>
          <p:cNvSpPr txBox="1"/>
          <p:nvPr/>
        </p:nvSpPr>
        <p:spPr>
          <a:xfrm>
            <a:off x="4932040" y="1999903"/>
            <a:ext cx="3744416"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en-US"/>
            </a:defPPr>
            <a:lvl1pPr algn="just" defTabSz="457200" eaLnBrk="1" hangingPunct="1">
              <a:buFontTx/>
              <a:buNone/>
              <a:defRPr sz="1800" b="1">
                <a:solidFill>
                  <a:srgbClr val="595959"/>
                </a:solidFill>
                <a:cs typeface="Geneva" panose="020B0503030404040204" pitchFamily="34" charset="0"/>
              </a:defRPr>
            </a:lvl1pPr>
            <a:lvl2pPr marL="742950" indent="-285750" defTabSz="457200">
              <a:spcBef>
                <a:spcPct val="20000"/>
              </a:spcBef>
              <a:buChar char="–"/>
              <a:defRPr sz="2800">
                <a:cs typeface="Geneva" panose="020B0503030404040204" pitchFamily="34" charset="0"/>
              </a:defRPr>
            </a:lvl2pPr>
            <a:lvl3pPr marL="1143000" indent="-228600" defTabSz="457200">
              <a:spcBef>
                <a:spcPct val="20000"/>
              </a:spcBef>
              <a:buChar char="•"/>
              <a:defRPr>
                <a:cs typeface="Geneva" panose="020B0503030404040204" pitchFamily="34" charset="0"/>
              </a:defRPr>
            </a:lvl3pPr>
            <a:lvl4pPr marL="1600200" indent="-228600" defTabSz="457200">
              <a:spcBef>
                <a:spcPct val="20000"/>
              </a:spcBef>
              <a:buChar char="–"/>
              <a:defRPr sz="2000">
                <a:cs typeface="Geneva" panose="020B0503030404040204" pitchFamily="34" charset="0"/>
              </a:defRPr>
            </a:lvl4pPr>
            <a:lvl5pPr marL="2057400" indent="-228600" defTabSz="457200">
              <a:spcBef>
                <a:spcPct val="20000"/>
              </a:spcBef>
              <a:buChar char="»"/>
              <a:defRPr sz="2000">
                <a:cs typeface="Geneva" panose="020B0503030404040204" pitchFamily="34" charset="0"/>
              </a:defRPr>
            </a:lvl5pPr>
            <a:lvl6pPr marL="2514600" indent="-228600" defTabSz="457200" eaLnBrk="0" fontAlgn="base" hangingPunct="0">
              <a:spcBef>
                <a:spcPct val="20000"/>
              </a:spcBef>
              <a:spcAft>
                <a:spcPct val="0"/>
              </a:spcAft>
              <a:buChar char="»"/>
              <a:defRPr sz="2000">
                <a:cs typeface="Geneva" panose="020B0503030404040204" pitchFamily="34" charset="0"/>
              </a:defRPr>
            </a:lvl6pPr>
            <a:lvl7pPr marL="2971800" indent="-228600" defTabSz="457200" eaLnBrk="0" fontAlgn="base" hangingPunct="0">
              <a:spcBef>
                <a:spcPct val="20000"/>
              </a:spcBef>
              <a:spcAft>
                <a:spcPct val="0"/>
              </a:spcAft>
              <a:buChar char="»"/>
              <a:defRPr sz="2000">
                <a:cs typeface="Geneva" panose="020B0503030404040204" pitchFamily="34" charset="0"/>
              </a:defRPr>
            </a:lvl7pPr>
            <a:lvl8pPr marL="3429000" indent="-228600" defTabSz="457200" eaLnBrk="0" fontAlgn="base" hangingPunct="0">
              <a:spcBef>
                <a:spcPct val="20000"/>
              </a:spcBef>
              <a:spcAft>
                <a:spcPct val="0"/>
              </a:spcAft>
              <a:buChar char="»"/>
              <a:defRPr sz="2000">
                <a:cs typeface="Geneva" panose="020B0503030404040204" pitchFamily="34" charset="0"/>
              </a:defRPr>
            </a:lvl8pPr>
            <a:lvl9pPr marL="3886200" indent="-228600" defTabSz="457200" eaLnBrk="0" fontAlgn="base" hangingPunct="0">
              <a:spcBef>
                <a:spcPct val="20000"/>
              </a:spcBef>
              <a:spcAft>
                <a:spcPct val="0"/>
              </a:spcAft>
              <a:buChar char="»"/>
              <a:defRPr sz="2000">
                <a:cs typeface="Geneva" panose="020B0503030404040204" pitchFamily="34" charset="0"/>
              </a:defRPr>
            </a:lvl9pPr>
          </a:lstStyle>
          <a:p>
            <a:pPr marL="171450" indent="-171450">
              <a:buFont typeface="Arial" panose="020B0604020202020204" pitchFamily="34" charset="0"/>
              <a:buChar char="•"/>
            </a:pPr>
            <a:r>
              <a:rPr lang="pt-BR" sz="1400" dirty="0"/>
              <a:t>Medo de retaliação por relatar perigos;</a:t>
            </a:r>
          </a:p>
          <a:p>
            <a:pPr marL="171450" indent="-171450">
              <a:buFont typeface="Arial" panose="020B0604020202020204" pitchFamily="34" charset="0"/>
              <a:buChar char="•"/>
            </a:pPr>
            <a:r>
              <a:rPr lang="pt-BR" sz="1400" dirty="0"/>
              <a:t>Falta de participação de técnicos nas regulamentações;</a:t>
            </a:r>
          </a:p>
          <a:p>
            <a:pPr marL="171450" indent="-171450">
              <a:buFont typeface="Arial" panose="020B0604020202020204" pitchFamily="34" charset="0"/>
              <a:buChar char="•"/>
            </a:pPr>
            <a:r>
              <a:rPr lang="pt-BR" sz="1400" dirty="0"/>
              <a:t>Incidente em queda de operador;</a:t>
            </a:r>
          </a:p>
          <a:p>
            <a:pPr marL="171450" indent="-171450">
              <a:buFont typeface="Arial" panose="020B0604020202020204" pitchFamily="34" charset="0"/>
              <a:buChar char="•"/>
            </a:pPr>
            <a:r>
              <a:rPr lang="pt-BR" sz="1400" dirty="0"/>
              <a:t>Necessidade de adoção de áreas de segurança para garantir melhores condições durante as atividades de construção da usina;</a:t>
            </a:r>
          </a:p>
          <a:p>
            <a:pPr marL="171450" indent="-171450">
              <a:buFont typeface="Arial" panose="020B0604020202020204" pitchFamily="34" charset="0"/>
              <a:buChar char="•"/>
            </a:pPr>
            <a:r>
              <a:rPr lang="pt-BR" sz="1400" dirty="0"/>
              <a:t>Incidentes em operações de mergulho;</a:t>
            </a:r>
          </a:p>
          <a:p>
            <a:pPr marL="171450" indent="-171450">
              <a:buFont typeface="Arial" panose="020B0604020202020204" pitchFamily="34" charset="0"/>
              <a:buChar char="•"/>
            </a:pPr>
            <a:r>
              <a:rPr lang="pt-BR" sz="1400" dirty="0"/>
              <a:t>Incidentes em operações de içamento. </a:t>
            </a:r>
          </a:p>
          <a:p>
            <a:pPr marL="171450" indent="-171450">
              <a:buFont typeface="Arial" panose="020B0604020202020204" pitchFamily="34" charset="0"/>
              <a:buChar char="•"/>
            </a:pPr>
            <a:r>
              <a:rPr lang="pt-BR" sz="1400" dirty="0"/>
              <a:t>Incidente ao acessar a nacele </a:t>
            </a:r>
          </a:p>
        </p:txBody>
      </p:sp>
      <p:sp>
        <p:nvSpPr>
          <p:cNvPr id="12" name="Retângulo: Cantos Arredondados 11">
            <a:extLst>
              <a:ext uri="{FF2B5EF4-FFF2-40B4-BE49-F238E27FC236}">
                <a16:creationId xmlns:a16="http://schemas.microsoft.com/office/drawing/2014/main" id="{D304A395-7165-E568-06C1-33824E8D3A4A}"/>
              </a:ext>
            </a:extLst>
          </p:cNvPr>
          <p:cNvSpPr/>
          <p:nvPr/>
        </p:nvSpPr>
        <p:spPr>
          <a:xfrm>
            <a:off x="4788024" y="1934865"/>
            <a:ext cx="4032448" cy="2592288"/>
          </a:xfrm>
          <a:prstGeom prst="roundRect">
            <a:avLst/>
          </a:prstGeom>
          <a:no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603680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CA413-9B15-5781-4F1C-153C14A38C58}"/>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96092A13-0EDC-642F-EE9A-C8186AA124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2785"/>
          <a:stretch/>
        </p:blipFill>
        <p:spPr bwMode="auto">
          <a:xfrm>
            <a:off x="1835696" y="1614740"/>
            <a:ext cx="5616624" cy="2973234"/>
          </a:xfrm>
          <a:prstGeom prst="rect">
            <a:avLst/>
          </a:prstGeom>
          <a:noFill/>
        </p:spPr>
      </p:pic>
      <p:pic>
        <p:nvPicPr>
          <p:cNvPr id="2" name="Imagem 1">
            <a:extLst>
              <a:ext uri="{FF2B5EF4-FFF2-40B4-BE49-F238E27FC236}">
                <a16:creationId xmlns:a16="http://schemas.microsoft.com/office/drawing/2014/main" id="{C2E0950E-920D-C9BD-CF34-76FA2D2C5B7E}"/>
              </a:ext>
            </a:extLst>
          </p:cNvPr>
          <p:cNvPicPr>
            <a:picLocks noChangeAspect="1"/>
          </p:cNvPicPr>
          <p:nvPr/>
        </p:nvPicPr>
        <p:blipFill>
          <a:blip r:embed="rId3"/>
          <a:stretch>
            <a:fillRect/>
          </a:stretch>
        </p:blipFill>
        <p:spPr>
          <a:xfrm>
            <a:off x="179512" y="118300"/>
            <a:ext cx="1249524" cy="499810"/>
          </a:xfrm>
          <a:prstGeom prst="rect">
            <a:avLst/>
          </a:prstGeom>
        </p:spPr>
      </p:pic>
      <p:sp>
        <p:nvSpPr>
          <p:cNvPr id="3" name="Retângulo Arredondado 2">
            <a:extLst>
              <a:ext uri="{FF2B5EF4-FFF2-40B4-BE49-F238E27FC236}">
                <a16:creationId xmlns:a16="http://schemas.microsoft.com/office/drawing/2014/main" id="{7BD3AD57-39F8-BB58-AE8E-15BB38FFA7AB}"/>
              </a:ext>
            </a:extLst>
          </p:cNvPr>
          <p:cNvSpPr/>
          <p:nvPr/>
        </p:nvSpPr>
        <p:spPr>
          <a:xfrm>
            <a:off x="-396552" y="843558"/>
            <a:ext cx="7530209" cy="648072"/>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pt-BR" b="1" dirty="0">
                <a:latin typeface="Arial" panose="020B0604020202020204" pitchFamily="34" charset="0"/>
                <a:cs typeface="Arial" panose="020B0604020202020204" pitchFamily="34" charset="0"/>
              </a:rPr>
              <a:t>5. Análise e discussão dos resultados</a:t>
            </a:r>
          </a:p>
        </p:txBody>
      </p:sp>
      <p:sp>
        <p:nvSpPr>
          <p:cNvPr id="6" name="CaixaDeTexto 5">
            <a:extLst>
              <a:ext uri="{FF2B5EF4-FFF2-40B4-BE49-F238E27FC236}">
                <a16:creationId xmlns:a16="http://schemas.microsoft.com/office/drawing/2014/main" id="{2C4B8630-004E-10BD-217B-026E049F5257}"/>
              </a:ext>
            </a:extLst>
          </p:cNvPr>
          <p:cNvSpPr txBox="1"/>
          <p:nvPr/>
        </p:nvSpPr>
        <p:spPr>
          <a:xfrm>
            <a:off x="2195736" y="1491630"/>
            <a:ext cx="657987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en-US"/>
            </a:defPPr>
            <a:lvl1pPr marL="0" indent="0" algn="just" defTabSz="457200" eaLnBrk="1" hangingPunct="1">
              <a:buFont typeface="Arial" panose="020B0604020202020204" pitchFamily="34" charset="0"/>
              <a:buNone/>
              <a:defRPr sz="1000" b="1">
                <a:solidFill>
                  <a:srgbClr val="595959"/>
                </a:solidFill>
                <a:cs typeface="Geneva" panose="020B0503030404040204" pitchFamily="34" charset="0"/>
              </a:defRPr>
            </a:lvl1pPr>
            <a:lvl2pPr marL="742950" indent="-285750" defTabSz="457200">
              <a:spcBef>
                <a:spcPct val="20000"/>
              </a:spcBef>
              <a:buChar char="–"/>
              <a:defRPr sz="2800">
                <a:cs typeface="Geneva" panose="020B0503030404040204" pitchFamily="34" charset="0"/>
              </a:defRPr>
            </a:lvl2pPr>
            <a:lvl3pPr marL="1143000" indent="-228600" defTabSz="457200">
              <a:spcBef>
                <a:spcPct val="20000"/>
              </a:spcBef>
              <a:buChar char="•"/>
              <a:defRPr>
                <a:cs typeface="Geneva" panose="020B0503030404040204" pitchFamily="34" charset="0"/>
              </a:defRPr>
            </a:lvl3pPr>
            <a:lvl4pPr marL="1600200" indent="-228600" defTabSz="457200">
              <a:spcBef>
                <a:spcPct val="20000"/>
              </a:spcBef>
              <a:buChar char="–"/>
              <a:defRPr sz="2000">
                <a:cs typeface="Geneva" panose="020B0503030404040204" pitchFamily="34" charset="0"/>
              </a:defRPr>
            </a:lvl4pPr>
            <a:lvl5pPr marL="2057400" indent="-228600" defTabSz="457200">
              <a:spcBef>
                <a:spcPct val="20000"/>
              </a:spcBef>
              <a:buChar char="»"/>
              <a:defRPr sz="2000">
                <a:cs typeface="Geneva" panose="020B0503030404040204" pitchFamily="34" charset="0"/>
              </a:defRPr>
            </a:lvl5pPr>
            <a:lvl6pPr marL="2514600" indent="-228600" defTabSz="457200" eaLnBrk="0" fontAlgn="base" hangingPunct="0">
              <a:spcBef>
                <a:spcPct val="20000"/>
              </a:spcBef>
              <a:spcAft>
                <a:spcPct val="0"/>
              </a:spcAft>
              <a:buChar char="»"/>
              <a:defRPr sz="2000">
                <a:cs typeface="Geneva" panose="020B0503030404040204" pitchFamily="34" charset="0"/>
              </a:defRPr>
            </a:lvl6pPr>
            <a:lvl7pPr marL="2971800" indent="-228600" defTabSz="457200" eaLnBrk="0" fontAlgn="base" hangingPunct="0">
              <a:spcBef>
                <a:spcPct val="20000"/>
              </a:spcBef>
              <a:spcAft>
                <a:spcPct val="0"/>
              </a:spcAft>
              <a:buChar char="»"/>
              <a:defRPr sz="2000">
                <a:cs typeface="Geneva" panose="020B0503030404040204" pitchFamily="34" charset="0"/>
              </a:defRPr>
            </a:lvl7pPr>
            <a:lvl8pPr marL="3429000" indent="-228600" defTabSz="457200" eaLnBrk="0" fontAlgn="base" hangingPunct="0">
              <a:spcBef>
                <a:spcPct val="20000"/>
              </a:spcBef>
              <a:spcAft>
                <a:spcPct val="0"/>
              </a:spcAft>
              <a:buChar char="»"/>
              <a:defRPr sz="2000">
                <a:cs typeface="Geneva" panose="020B0503030404040204" pitchFamily="34" charset="0"/>
              </a:defRPr>
            </a:lvl8pPr>
            <a:lvl9pPr marL="3886200" indent="-228600" defTabSz="457200" eaLnBrk="0" fontAlgn="base" hangingPunct="0">
              <a:spcBef>
                <a:spcPct val="20000"/>
              </a:spcBef>
              <a:spcAft>
                <a:spcPct val="0"/>
              </a:spcAft>
              <a:buChar char="»"/>
              <a:defRPr sz="2000">
                <a:cs typeface="Geneva" panose="020B0503030404040204" pitchFamily="34" charset="0"/>
              </a:defRPr>
            </a:lvl9pPr>
          </a:lstStyle>
          <a:p>
            <a:r>
              <a:rPr lang="pt-BR" dirty="0"/>
              <a:t>Figura 1: Boas práticas para segurança do trabalho em parques eólicos offshore</a:t>
            </a:r>
          </a:p>
        </p:txBody>
      </p:sp>
      <p:sp>
        <p:nvSpPr>
          <p:cNvPr id="8" name="CaixaDeTexto 7">
            <a:extLst>
              <a:ext uri="{FF2B5EF4-FFF2-40B4-BE49-F238E27FC236}">
                <a16:creationId xmlns:a16="http://schemas.microsoft.com/office/drawing/2014/main" id="{7ED85D00-3CF2-1774-F7F7-080212AABD1F}"/>
              </a:ext>
            </a:extLst>
          </p:cNvPr>
          <p:cNvSpPr txBox="1"/>
          <p:nvPr/>
        </p:nvSpPr>
        <p:spPr>
          <a:xfrm>
            <a:off x="3368552" y="4587974"/>
            <a:ext cx="476922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en-US"/>
            </a:defPPr>
            <a:lvl1pPr marL="0" indent="0" algn="just" defTabSz="457200" eaLnBrk="1" hangingPunct="1">
              <a:buFont typeface="Arial" panose="020B0604020202020204" pitchFamily="34" charset="0"/>
              <a:buNone/>
              <a:defRPr sz="1000" b="1">
                <a:solidFill>
                  <a:srgbClr val="595959"/>
                </a:solidFill>
                <a:cs typeface="Geneva" panose="020B0503030404040204" pitchFamily="34" charset="0"/>
              </a:defRPr>
            </a:lvl1pPr>
            <a:lvl2pPr marL="742950" indent="-285750" defTabSz="457200">
              <a:spcBef>
                <a:spcPct val="20000"/>
              </a:spcBef>
              <a:buChar char="–"/>
              <a:defRPr sz="2800">
                <a:cs typeface="Geneva" panose="020B0503030404040204" pitchFamily="34" charset="0"/>
              </a:defRPr>
            </a:lvl2pPr>
            <a:lvl3pPr marL="1143000" indent="-228600" defTabSz="457200">
              <a:spcBef>
                <a:spcPct val="20000"/>
              </a:spcBef>
              <a:buChar char="•"/>
              <a:defRPr>
                <a:cs typeface="Geneva" panose="020B0503030404040204" pitchFamily="34" charset="0"/>
              </a:defRPr>
            </a:lvl3pPr>
            <a:lvl4pPr marL="1600200" indent="-228600" defTabSz="457200">
              <a:spcBef>
                <a:spcPct val="20000"/>
              </a:spcBef>
              <a:buChar char="–"/>
              <a:defRPr sz="2000">
                <a:cs typeface="Geneva" panose="020B0503030404040204" pitchFamily="34" charset="0"/>
              </a:defRPr>
            </a:lvl4pPr>
            <a:lvl5pPr marL="2057400" indent="-228600" defTabSz="457200">
              <a:spcBef>
                <a:spcPct val="20000"/>
              </a:spcBef>
              <a:buChar char="»"/>
              <a:defRPr sz="2000">
                <a:cs typeface="Geneva" panose="020B0503030404040204" pitchFamily="34" charset="0"/>
              </a:defRPr>
            </a:lvl5pPr>
            <a:lvl6pPr marL="2514600" indent="-228600" defTabSz="457200" eaLnBrk="0" fontAlgn="base" hangingPunct="0">
              <a:spcBef>
                <a:spcPct val="20000"/>
              </a:spcBef>
              <a:spcAft>
                <a:spcPct val="0"/>
              </a:spcAft>
              <a:buChar char="»"/>
              <a:defRPr sz="2000">
                <a:cs typeface="Geneva" panose="020B0503030404040204" pitchFamily="34" charset="0"/>
              </a:defRPr>
            </a:lvl6pPr>
            <a:lvl7pPr marL="2971800" indent="-228600" defTabSz="457200" eaLnBrk="0" fontAlgn="base" hangingPunct="0">
              <a:spcBef>
                <a:spcPct val="20000"/>
              </a:spcBef>
              <a:spcAft>
                <a:spcPct val="0"/>
              </a:spcAft>
              <a:buChar char="»"/>
              <a:defRPr sz="2000">
                <a:cs typeface="Geneva" panose="020B0503030404040204" pitchFamily="34" charset="0"/>
              </a:defRPr>
            </a:lvl7pPr>
            <a:lvl8pPr marL="3429000" indent="-228600" defTabSz="457200" eaLnBrk="0" fontAlgn="base" hangingPunct="0">
              <a:spcBef>
                <a:spcPct val="20000"/>
              </a:spcBef>
              <a:spcAft>
                <a:spcPct val="0"/>
              </a:spcAft>
              <a:buChar char="»"/>
              <a:defRPr sz="2000">
                <a:cs typeface="Geneva" panose="020B0503030404040204" pitchFamily="34" charset="0"/>
              </a:defRPr>
            </a:lvl8pPr>
            <a:lvl9pPr marL="3886200" indent="-228600" defTabSz="457200" eaLnBrk="0" fontAlgn="base" hangingPunct="0">
              <a:spcBef>
                <a:spcPct val="20000"/>
              </a:spcBef>
              <a:spcAft>
                <a:spcPct val="0"/>
              </a:spcAft>
              <a:buChar char="»"/>
              <a:defRPr sz="2000">
                <a:cs typeface="Geneva" panose="020B0503030404040204" pitchFamily="34" charset="0"/>
              </a:defRPr>
            </a:lvl9pPr>
          </a:lstStyle>
          <a:p>
            <a:r>
              <a:rPr lang="pt-BR" dirty="0"/>
              <a:t>Fonte: Elaborado pelos autores (2024).</a:t>
            </a:r>
          </a:p>
        </p:txBody>
      </p:sp>
    </p:spTree>
    <p:extLst>
      <p:ext uri="{BB962C8B-B14F-4D97-AF65-F5344CB8AC3E}">
        <p14:creationId xmlns:p14="http://schemas.microsoft.com/office/powerpoint/2010/main" val="664700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CA413-9B15-5781-4F1C-153C14A38C58}"/>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C2E0950E-920D-C9BD-CF34-76FA2D2C5B7E}"/>
              </a:ext>
            </a:extLst>
          </p:cNvPr>
          <p:cNvPicPr>
            <a:picLocks noChangeAspect="1"/>
          </p:cNvPicPr>
          <p:nvPr/>
        </p:nvPicPr>
        <p:blipFill>
          <a:blip r:embed="rId2"/>
          <a:stretch>
            <a:fillRect/>
          </a:stretch>
        </p:blipFill>
        <p:spPr>
          <a:xfrm>
            <a:off x="179512" y="118300"/>
            <a:ext cx="1249524" cy="499810"/>
          </a:xfrm>
          <a:prstGeom prst="rect">
            <a:avLst/>
          </a:prstGeom>
        </p:spPr>
      </p:pic>
      <p:sp>
        <p:nvSpPr>
          <p:cNvPr id="3" name="Retângulo Arredondado 2">
            <a:extLst>
              <a:ext uri="{FF2B5EF4-FFF2-40B4-BE49-F238E27FC236}">
                <a16:creationId xmlns:a16="http://schemas.microsoft.com/office/drawing/2014/main" id="{7BD3AD57-39F8-BB58-AE8E-15BB38FFA7AB}"/>
              </a:ext>
            </a:extLst>
          </p:cNvPr>
          <p:cNvSpPr/>
          <p:nvPr/>
        </p:nvSpPr>
        <p:spPr>
          <a:xfrm>
            <a:off x="-293913" y="915566"/>
            <a:ext cx="7026153" cy="648072"/>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pt-BR" b="1" dirty="0">
                <a:latin typeface="Arial" panose="020B0604020202020204" pitchFamily="34" charset="0"/>
                <a:cs typeface="Arial" panose="020B0604020202020204" pitchFamily="34" charset="0"/>
              </a:rPr>
              <a:t>6. Considerações finais e recomendações</a:t>
            </a:r>
          </a:p>
        </p:txBody>
      </p:sp>
      <p:sp>
        <p:nvSpPr>
          <p:cNvPr id="5" name="CaixaDeTexto 4">
            <a:extLst>
              <a:ext uri="{FF2B5EF4-FFF2-40B4-BE49-F238E27FC236}">
                <a16:creationId xmlns:a16="http://schemas.microsoft.com/office/drawing/2014/main" id="{C9048860-3B16-F294-E900-B8C1BF9D732F}"/>
              </a:ext>
            </a:extLst>
          </p:cNvPr>
          <p:cNvSpPr txBox="1"/>
          <p:nvPr/>
        </p:nvSpPr>
        <p:spPr>
          <a:xfrm>
            <a:off x="179512" y="1638405"/>
            <a:ext cx="8784976"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en-US"/>
            </a:defPPr>
            <a:lvl1pPr algn="just" defTabSz="457200" eaLnBrk="1" hangingPunct="1">
              <a:buFontTx/>
              <a:buNone/>
              <a:defRPr sz="1800" b="1">
                <a:solidFill>
                  <a:srgbClr val="595959"/>
                </a:solidFill>
                <a:cs typeface="Geneva" panose="020B0503030404040204" pitchFamily="34" charset="0"/>
              </a:defRPr>
            </a:lvl1pPr>
            <a:lvl2pPr marL="742950" indent="-285750" defTabSz="457200">
              <a:spcBef>
                <a:spcPct val="20000"/>
              </a:spcBef>
              <a:buChar char="–"/>
              <a:defRPr sz="2800">
                <a:cs typeface="Geneva" panose="020B0503030404040204" pitchFamily="34" charset="0"/>
              </a:defRPr>
            </a:lvl2pPr>
            <a:lvl3pPr marL="1143000" indent="-228600" defTabSz="457200">
              <a:spcBef>
                <a:spcPct val="20000"/>
              </a:spcBef>
              <a:buChar char="•"/>
              <a:defRPr>
                <a:cs typeface="Geneva" panose="020B0503030404040204" pitchFamily="34" charset="0"/>
              </a:defRPr>
            </a:lvl3pPr>
            <a:lvl4pPr marL="1600200" indent="-228600" defTabSz="457200">
              <a:spcBef>
                <a:spcPct val="20000"/>
              </a:spcBef>
              <a:buChar char="–"/>
              <a:defRPr sz="2000">
                <a:cs typeface="Geneva" panose="020B0503030404040204" pitchFamily="34" charset="0"/>
              </a:defRPr>
            </a:lvl4pPr>
            <a:lvl5pPr marL="2057400" indent="-228600" defTabSz="457200">
              <a:spcBef>
                <a:spcPct val="20000"/>
              </a:spcBef>
              <a:buChar char="»"/>
              <a:defRPr sz="2000">
                <a:cs typeface="Geneva" panose="020B0503030404040204" pitchFamily="34" charset="0"/>
              </a:defRPr>
            </a:lvl5pPr>
            <a:lvl6pPr marL="2514600" indent="-228600" defTabSz="457200" eaLnBrk="0" fontAlgn="base" hangingPunct="0">
              <a:spcBef>
                <a:spcPct val="20000"/>
              </a:spcBef>
              <a:spcAft>
                <a:spcPct val="0"/>
              </a:spcAft>
              <a:buChar char="»"/>
              <a:defRPr sz="2000">
                <a:cs typeface="Geneva" panose="020B0503030404040204" pitchFamily="34" charset="0"/>
              </a:defRPr>
            </a:lvl6pPr>
            <a:lvl7pPr marL="2971800" indent="-228600" defTabSz="457200" eaLnBrk="0" fontAlgn="base" hangingPunct="0">
              <a:spcBef>
                <a:spcPct val="20000"/>
              </a:spcBef>
              <a:spcAft>
                <a:spcPct val="0"/>
              </a:spcAft>
              <a:buChar char="»"/>
              <a:defRPr sz="2000">
                <a:cs typeface="Geneva" panose="020B0503030404040204" pitchFamily="34" charset="0"/>
              </a:defRPr>
            </a:lvl7pPr>
            <a:lvl8pPr marL="3429000" indent="-228600" defTabSz="457200" eaLnBrk="0" fontAlgn="base" hangingPunct="0">
              <a:spcBef>
                <a:spcPct val="20000"/>
              </a:spcBef>
              <a:spcAft>
                <a:spcPct val="0"/>
              </a:spcAft>
              <a:buChar char="»"/>
              <a:defRPr sz="2000">
                <a:cs typeface="Geneva" panose="020B0503030404040204" pitchFamily="34" charset="0"/>
              </a:defRPr>
            </a:lvl8pPr>
            <a:lvl9pPr marL="3886200" indent="-228600" defTabSz="457200" eaLnBrk="0" fontAlgn="base" hangingPunct="0">
              <a:spcBef>
                <a:spcPct val="20000"/>
              </a:spcBef>
              <a:spcAft>
                <a:spcPct val="0"/>
              </a:spcAft>
              <a:buChar char="»"/>
              <a:defRPr sz="2000">
                <a:cs typeface="Geneva" panose="020B0503030404040204" pitchFamily="34" charset="0"/>
              </a:defRPr>
            </a:lvl9pPr>
          </a:lstStyle>
          <a:p>
            <a:r>
              <a:rPr lang="pt-BR" sz="1800" dirty="0">
                <a:effectLst/>
                <a:latin typeface="Arial" panose="020B0604020202020204" pitchFamily="34" charset="0"/>
                <a:ea typeface="Arial" panose="020B0604020202020204" pitchFamily="34" charset="0"/>
              </a:rPr>
              <a:t>	Os estudos de casos demonstram que as atividades no sistema </a:t>
            </a:r>
            <a:r>
              <a:rPr lang="pt-BR" sz="1800" i="1" dirty="0">
                <a:effectLst/>
                <a:latin typeface="Arial" panose="020B0604020202020204" pitchFamily="34" charset="0"/>
                <a:ea typeface="Arial" panose="020B0604020202020204" pitchFamily="34" charset="0"/>
              </a:rPr>
              <a:t>offshore</a:t>
            </a:r>
            <a:r>
              <a:rPr lang="pt-BR" sz="1800" dirty="0">
                <a:effectLst/>
                <a:latin typeface="Arial" panose="020B0604020202020204" pitchFamily="34" charset="0"/>
                <a:ea typeface="Arial" panose="020B0604020202020204" pitchFamily="34" charset="0"/>
              </a:rPr>
              <a:t> são o que compõe, atualmente o chamado sistema sociotécnico complexo, com muitas variáveis associadas para que seja montada uma modelagem que sirva de parâmetro para indicações de boas práticas de medidas de prevenção. Essas variáveis são organizacional, tecnológico, ambiental e individual. </a:t>
            </a:r>
            <a:endParaRPr lang="pt-BR" sz="1800" dirty="0">
              <a:effectLst/>
              <a:latin typeface="Calibri" panose="020F0502020204030204" pitchFamily="34" charset="0"/>
              <a:ea typeface="Calibri" panose="020F0502020204030204" pitchFamily="34" charset="0"/>
            </a:endParaRPr>
          </a:p>
          <a:p>
            <a:r>
              <a:rPr lang="pt-BR" dirty="0"/>
              <a:t>	Com o estudo fica clara a importância de se estabelecer uma gestão de segurança do trabalho, contendo boas práticas direcionadas para as atividades envolvidas com a eólica </a:t>
            </a:r>
            <a:r>
              <a:rPr lang="pt-BR" i="1" dirty="0"/>
              <a:t>offshore</a:t>
            </a:r>
            <a:r>
              <a:rPr lang="pt-BR" dirty="0"/>
              <a:t>, dado o histórico de acidentes no país e a trajetória percorrida para inferir uma cultura de segurança legalmente estruturada. </a:t>
            </a:r>
          </a:p>
        </p:txBody>
      </p:sp>
    </p:spTree>
    <p:extLst>
      <p:ext uri="{BB962C8B-B14F-4D97-AF65-F5344CB8AC3E}">
        <p14:creationId xmlns:p14="http://schemas.microsoft.com/office/powerpoint/2010/main" val="12066690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025BF8E-F1AB-F812-EA94-D7BB00FAA763}"/>
              </a:ext>
            </a:extLst>
          </p:cNvPr>
          <p:cNvSpPr/>
          <p:nvPr/>
        </p:nvSpPr>
        <p:spPr bwMode="auto">
          <a:xfrm>
            <a:off x="1908175" y="2066925"/>
            <a:ext cx="1944688" cy="1944688"/>
          </a:xfrm>
          <a:prstGeom prst="rect">
            <a:avLst/>
          </a:prstGeom>
          <a:ln>
            <a:solidFill>
              <a:srgbClr val="32ADFF"/>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p>
            <a:pPr algn="ctr">
              <a:defRPr/>
            </a:pPr>
            <a:r>
              <a:rPr lang="en-US" dirty="0"/>
              <a:t>FOTO</a:t>
            </a:r>
            <a:endParaRPr lang="en-US" dirty="0">
              <a:solidFill>
                <a:schemeClr val="tx1"/>
              </a:solidFill>
            </a:endParaRPr>
          </a:p>
        </p:txBody>
      </p:sp>
      <p:sp>
        <p:nvSpPr>
          <p:cNvPr id="9219" name="TextBox 4">
            <a:extLst>
              <a:ext uri="{FF2B5EF4-FFF2-40B4-BE49-F238E27FC236}">
                <a16:creationId xmlns:a16="http://schemas.microsoft.com/office/drawing/2014/main" id="{F4811F46-629D-E2A1-5849-682B76C37DDC}"/>
              </a:ext>
            </a:extLst>
          </p:cNvPr>
          <p:cNvSpPr txBox="1">
            <a:spLocks noChangeArrowheads="1"/>
          </p:cNvSpPr>
          <p:nvPr/>
        </p:nvSpPr>
        <p:spPr bwMode="auto">
          <a:xfrm>
            <a:off x="4068763" y="3201988"/>
            <a:ext cx="278634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cs typeface="Geneva" panose="020B0503030404040204" pitchFamily="34" charset="0"/>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cs typeface="Geneva" panose="020B0503030404040204" pitchFamily="34" charset="0"/>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Geneva" panose="020B0503030404040204" pitchFamily="34" charset="0"/>
              </a:defRPr>
            </a:lvl9pPr>
          </a:lstStyle>
          <a:p>
            <a:pPr>
              <a:spcBef>
                <a:spcPct val="0"/>
              </a:spcBef>
              <a:buFontTx/>
              <a:buNone/>
            </a:pPr>
            <a:r>
              <a:rPr lang="en-US" altLang="pt-BR" sz="1800" b="1" dirty="0">
                <a:solidFill>
                  <a:srgbClr val="32ADFF"/>
                </a:solidFill>
                <a:ea typeface="MS PGothic" panose="020B0600070205080204" pitchFamily="34" charset="-128"/>
              </a:rPr>
              <a:t>Priscila Stfany</a:t>
            </a:r>
          </a:p>
          <a:p>
            <a:pPr>
              <a:spcBef>
                <a:spcPct val="0"/>
              </a:spcBef>
              <a:buFontTx/>
              <a:buNone/>
            </a:pPr>
            <a:r>
              <a:rPr lang="pt-BR" altLang="pt-BR" sz="1600" i="1" dirty="0" err="1">
                <a:solidFill>
                  <a:schemeClr val="tx1">
                    <a:lumMod val="75000"/>
                    <a:lumOff val="25000"/>
                  </a:schemeClr>
                </a:solidFill>
                <a:ea typeface="MS PGothic" panose="020B0600070205080204" pitchFamily="34" charset="-128"/>
              </a:rPr>
              <a:t>Creation</a:t>
            </a:r>
            <a:r>
              <a:rPr lang="pt-BR" altLang="pt-BR" sz="1600" dirty="0">
                <a:solidFill>
                  <a:schemeClr val="tx1">
                    <a:lumMod val="75000"/>
                    <a:lumOff val="25000"/>
                  </a:schemeClr>
                </a:solidFill>
                <a:ea typeface="MS PGothic" panose="020B0600070205080204" pitchFamily="34" charset="-128"/>
              </a:rPr>
              <a:t>/UFRN</a:t>
            </a:r>
          </a:p>
          <a:p>
            <a:pPr>
              <a:spcBef>
                <a:spcPct val="0"/>
              </a:spcBef>
              <a:buFontTx/>
              <a:buNone/>
            </a:pPr>
            <a:r>
              <a:rPr lang="pt-BR" altLang="pt-BR" sz="1600" i="1" dirty="0">
                <a:solidFill>
                  <a:schemeClr val="tx1">
                    <a:lumMod val="75000"/>
                    <a:lumOff val="25000"/>
                  </a:schemeClr>
                </a:solidFill>
                <a:ea typeface="MS PGothic" panose="020B0600070205080204" pitchFamily="34" charset="-128"/>
              </a:rPr>
              <a:t>priscilastfanycet@gmail.com</a:t>
            </a:r>
            <a:endParaRPr lang="en-US" altLang="pt-BR" sz="1600" i="1" dirty="0">
              <a:solidFill>
                <a:schemeClr val="tx1">
                  <a:lumMod val="75000"/>
                  <a:lumOff val="25000"/>
                </a:schemeClr>
              </a:solidFill>
              <a:ea typeface="MS PGothic" panose="020B0600070205080204" pitchFamily="34" charset="-128"/>
            </a:endParaRPr>
          </a:p>
        </p:txBody>
      </p:sp>
      <p:sp>
        <p:nvSpPr>
          <p:cNvPr id="4" name="Retângulo Arredondado 3">
            <a:extLst>
              <a:ext uri="{FF2B5EF4-FFF2-40B4-BE49-F238E27FC236}">
                <a16:creationId xmlns:a16="http://schemas.microsoft.com/office/drawing/2014/main" id="{710889E7-5392-7F65-553A-405C53540063}"/>
              </a:ext>
            </a:extLst>
          </p:cNvPr>
          <p:cNvSpPr/>
          <p:nvPr/>
        </p:nvSpPr>
        <p:spPr>
          <a:xfrm>
            <a:off x="-293913" y="915566"/>
            <a:ext cx="3065713" cy="483577"/>
          </a:xfrm>
          <a:prstGeom prst="roundRect">
            <a:avLst>
              <a:gd name="adj" fmla="val 33550"/>
            </a:avLst>
          </a:prstGeom>
          <a:gradFill>
            <a:gsLst>
              <a:gs pos="11000">
                <a:srgbClr val="03C3FF"/>
              </a:gs>
              <a:gs pos="100000">
                <a:srgbClr val="0062B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46088"/>
            <a:r>
              <a:rPr lang="pt-BR" b="1" dirty="0">
                <a:latin typeface="Arial" panose="020B0604020202020204" pitchFamily="34" charset="0"/>
                <a:cs typeface="Arial" panose="020B0604020202020204" pitchFamily="34" charset="0"/>
              </a:rPr>
              <a:t>Obrigada! </a:t>
            </a:r>
          </a:p>
        </p:txBody>
      </p:sp>
      <p:pic>
        <p:nvPicPr>
          <p:cNvPr id="6" name="Imagem 5">
            <a:extLst>
              <a:ext uri="{FF2B5EF4-FFF2-40B4-BE49-F238E27FC236}">
                <a16:creationId xmlns:a16="http://schemas.microsoft.com/office/drawing/2014/main" id="{593339BE-692E-763E-84FB-A0BC1938D4A7}"/>
              </a:ext>
            </a:extLst>
          </p:cNvPr>
          <p:cNvPicPr>
            <a:picLocks noChangeAspect="1"/>
          </p:cNvPicPr>
          <p:nvPr/>
        </p:nvPicPr>
        <p:blipFill>
          <a:blip r:embed="rId2"/>
          <a:stretch>
            <a:fillRect/>
          </a:stretch>
        </p:blipFill>
        <p:spPr>
          <a:xfrm>
            <a:off x="179512" y="118300"/>
            <a:ext cx="1249524" cy="499810"/>
          </a:xfrm>
          <a:prstGeom prst="rect">
            <a:avLst/>
          </a:prstGeom>
        </p:spPr>
      </p:pic>
      <p:pic>
        <p:nvPicPr>
          <p:cNvPr id="7" name="Imagem 6">
            <a:extLst>
              <a:ext uri="{FF2B5EF4-FFF2-40B4-BE49-F238E27FC236}">
                <a16:creationId xmlns:a16="http://schemas.microsoft.com/office/drawing/2014/main" id="{F2D9F05B-8F54-B59D-EF29-3B0EE4D6BC87}"/>
              </a:ext>
            </a:extLst>
          </p:cNvPr>
          <p:cNvPicPr>
            <a:picLocks noChangeAspect="1"/>
          </p:cNvPicPr>
          <p:nvPr/>
        </p:nvPicPr>
        <p:blipFill rotWithShape="1">
          <a:blip r:embed="rId3"/>
          <a:srcRect l="-26" t="8886" r="1501" b="13838"/>
          <a:stretch/>
        </p:blipFill>
        <p:spPr>
          <a:xfrm>
            <a:off x="1908173" y="2066926"/>
            <a:ext cx="1944689" cy="1944688"/>
          </a:xfrm>
          <a:prstGeom prst="rect">
            <a:avLst/>
          </a:prstGeom>
        </p:spPr>
      </p:pic>
      <p:sp>
        <p:nvSpPr>
          <p:cNvPr id="9" name="CaixaDeTexto 8">
            <a:extLst>
              <a:ext uri="{FF2B5EF4-FFF2-40B4-BE49-F238E27FC236}">
                <a16:creationId xmlns:a16="http://schemas.microsoft.com/office/drawing/2014/main" id="{2E43075A-9D44-EDDE-0248-3DC3377C7A9F}"/>
              </a:ext>
            </a:extLst>
          </p:cNvPr>
          <p:cNvSpPr txBox="1"/>
          <p:nvPr/>
        </p:nvSpPr>
        <p:spPr>
          <a:xfrm>
            <a:off x="4073845" y="1941512"/>
            <a:ext cx="3522491" cy="1021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en-US"/>
            </a:defPPr>
            <a:lvl1pPr algn="just" defTabSz="457200" eaLnBrk="1" hangingPunct="1">
              <a:buFontTx/>
              <a:buNone/>
              <a:defRPr sz="1800" b="1">
                <a:solidFill>
                  <a:srgbClr val="595959"/>
                </a:solidFill>
                <a:cs typeface="Geneva" panose="020B0503030404040204" pitchFamily="34" charset="0"/>
              </a:defRPr>
            </a:lvl1pPr>
            <a:lvl2pPr marL="742950" indent="-285750" defTabSz="457200">
              <a:spcBef>
                <a:spcPct val="20000"/>
              </a:spcBef>
              <a:buChar char="–"/>
              <a:defRPr sz="2800">
                <a:cs typeface="Geneva" panose="020B0503030404040204" pitchFamily="34" charset="0"/>
              </a:defRPr>
            </a:lvl2pPr>
            <a:lvl3pPr marL="1143000" indent="-228600" defTabSz="457200">
              <a:spcBef>
                <a:spcPct val="20000"/>
              </a:spcBef>
              <a:buChar char="•"/>
              <a:defRPr>
                <a:cs typeface="Geneva" panose="020B0503030404040204" pitchFamily="34" charset="0"/>
              </a:defRPr>
            </a:lvl3pPr>
            <a:lvl4pPr marL="1600200" indent="-228600" defTabSz="457200">
              <a:spcBef>
                <a:spcPct val="20000"/>
              </a:spcBef>
              <a:buChar char="–"/>
              <a:defRPr sz="2000">
                <a:cs typeface="Geneva" panose="020B0503030404040204" pitchFamily="34" charset="0"/>
              </a:defRPr>
            </a:lvl4pPr>
            <a:lvl5pPr marL="2057400" indent="-228600" defTabSz="457200">
              <a:spcBef>
                <a:spcPct val="20000"/>
              </a:spcBef>
              <a:buChar char="»"/>
              <a:defRPr sz="2000">
                <a:cs typeface="Geneva" panose="020B0503030404040204" pitchFamily="34" charset="0"/>
              </a:defRPr>
            </a:lvl5pPr>
            <a:lvl6pPr marL="2514600" indent="-228600" defTabSz="457200" eaLnBrk="0" fontAlgn="base" hangingPunct="0">
              <a:spcBef>
                <a:spcPct val="20000"/>
              </a:spcBef>
              <a:spcAft>
                <a:spcPct val="0"/>
              </a:spcAft>
              <a:buChar char="»"/>
              <a:defRPr sz="2000">
                <a:cs typeface="Geneva" panose="020B0503030404040204" pitchFamily="34" charset="0"/>
              </a:defRPr>
            </a:lvl6pPr>
            <a:lvl7pPr marL="2971800" indent="-228600" defTabSz="457200" eaLnBrk="0" fontAlgn="base" hangingPunct="0">
              <a:spcBef>
                <a:spcPct val="20000"/>
              </a:spcBef>
              <a:spcAft>
                <a:spcPct val="0"/>
              </a:spcAft>
              <a:buChar char="»"/>
              <a:defRPr sz="2000">
                <a:cs typeface="Geneva" panose="020B0503030404040204" pitchFamily="34" charset="0"/>
              </a:defRPr>
            </a:lvl7pPr>
            <a:lvl8pPr marL="3429000" indent="-228600" defTabSz="457200" eaLnBrk="0" fontAlgn="base" hangingPunct="0">
              <a:spcBef>
                <a:spcPct val="20000"/>
              </a:spcBef>
              <a:spcAft>
                <a:spcPct val="0"/>
              </a:spcAft>
              <a:buChar char="»"/>
              <a:defRPr sz="2000">
                <a:cs typeface="Geneva" panose="020B0503030404040204" pitchFamily="34" charset="0"/>
              </a:defRPr>
            </a:lvl8pPr>
            <a:lvl9pPr marL="3886200" indent="-228600" defTabSz="457200" eaLnBrk="0" fontAlgn="base" hangingPunct="0">
              <a:spcBef>
                <a:spcPct val="20000"/>
              </a:spcBef>
              <a:spcAft>
                <a:spcPct val="0"/>
              </a:spcAft>
              <a:buChar char="»"/>
              <a:defRPr sz="2000">
                <a:cs typeface="Geneva" panose="020B0503030404040204" pitchFamily="34" charset="0"/>
              </a:defRPr>
            </a:lvl9pPr>
          </a:lstStyle>
          <a:p>
            <a:pPr>
              <a:lnSpc>
                <a:spcPct val="150000"/>
              </a:lnSpc>
            </a:pPr>
            <a:r>
              <a:rPr lang="pt-BR" sz="1400" dirty="0"/>
              <a:t>P. S. S. Sales, A. M. </a:t>
            </a:r>
            <a:r>
              <a:rPr lang="pt-BR" sz="1400" dirty="0" err="1"/>
              <a:t>Santiso</a:t>
            </a:r>
            <a:r>
              <a:rPr lang="pt-BR" sz="1400" dirty="0"/>
              <a:t>, M. S. </a:t>
            </a:r>
            <a:r>
              <a:rPr lang="pt-BR" sz="1400" dirty="0" err="1"/>
              <a:t>Godeiro</a:t>
            </a:r>
            <a:r>
              <a:rPr lang="pt-BR" sz="1400" dirty="0"/>
              <a:t>, L. O. Lima, M. O. A. González.</a:t>
            </a:r>
          </a:p>
          <a:p>
            <a:pPr>
              <a:lnSpc>
                <a:spcPct val="150000"/>
              </a:lnSpc>
            </a:pPr>
            <a:r>
              <a:rPr lang="pt-BR" sz="1400" i="1" dirty="0" err="1"/>
              <a:t>Creation</a:t>
            </a:r>
            <a:r>
              <a:rPr lang="pt-BR" sz="1400" i="1" dirty="0"/>
              <a:t> </a:t>
            </a:r>
            <a:r>
              <a:rPr lang="pt-BR" sz="1400" dirty="0"/>
              <a:t>/ UFRN</a:t>
            </a:r>
          </a:p>
        </p:txBody>
      </p:sp>
    </p:spTree>
  </p:cSld>
  <p:clrMapOvr>
    <a:masterClrMapping/>
  </p:clrMapOvr>
</p:sld>
</file>

<file path=ppt/theme/theme1.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Geneva"/>
        <a:cs typeface="Geneva"/>
      </a:majorFont>
      <a:minorFont>
        <a:latin typeface="Arial"/>
        <a:ea typeface="Geneva"/>
        <a:cs typeface="Genev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12" charset="0"/>
            <a:ea typeface="Geneva" pitchFamily="-112" charset="0"/>
            <a:cs typeface="Geneva" pitchFamily="-11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12" charset="0"/>
            <a:ea typeface="Geneva" pitchFamily="-112" charset="0"/>
            <a:cs typeface="Geneva" pitchFamily="-112"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ersonalizar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67B34FBBF3892649A4E0702DF0E7B36A" ma:contentTypeVersion="15" ma:contentTypeDescription="Crie um novo documento." ma:contentTypeScope="" ma:versionID="98980d1cda4d87e39f376c42ceb7f3d9">
  <xsd:schema xmlns:xsd="http://www.w3.org/2001/XMLSchema" xmlns:xs="http://www.w3.org/2001/XMLSchema" xmlns:p="http://schemas.microsoft.com/office/2006/metadata/properties" xmlns:ns2="68287caf-1d02-4872-8bd1-9719d50898de" xmlns:ns3="5df191e1-4d81-4fac-85df-18e9b0a55656" targetNamespace="http://schemas.microsoft.com/office/2006/metadata/properties" ma:root="true" ma:fieldsID="763fcbab4d5d7fa0d2667d304b9e7c54" ns2:_="" ns3:_="">
    <xsd:import namespace="68287caf-1d02-4872-8bd1-9719d50898de"/>
    <xsd:import namespace="5df191e1-4d81-4fac-85df-18e9b0a5565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3:SharedWithUsers" minOccurs="0"/>
                <xsd:element ref="ns3:SharedWithDetails" minOccurs="0"/>
                <xsd:element ref="ns2:MediaServiceDateTaken" minOccurs="0"/>
                <xsd:element ref="ns2:MediaLengthInSecond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287caf-1d02-4872-8bd1-9719d50898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7" nillable="true" ma:taxonomy="true" ma:internalName="lcf76f155ced4ddcb4097134ff3c332f" ma:taxonomyFieldName="MediaServiceImageTags" ma:displayName="Marcações de imagem" ma:readOnly="false" ma:fieldId="{5cf76f15-5ced-4ddc-b409-7134ff3c332f}" ma:taxonomyMulti="true" ma:sspId="bdc0606b-8e5a-4aee-a68c-f4efcab0e830" ma:termSetId="09814cd3-568e-fe90-9814-8d621ff8fb84" ma:anchorId="fba54fb3-c3e1-fe81-a776-ca4b69148c4d" ma:open="true" ma:isKeyword="false">
      <xsd:complexType>
        <xsd:sequence>
          <xsd:element ref="pc:Terms" minOccurs="0" maxOccurs="1"/>
        </xsd:sequence>
      </xsd:complex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df191e1-4d81-4fac-85df-18e9b0a55656" elementFormDefault="qualified">
    <xsd:import namespace="http://schemas.microsoft.com/office/2006/documentManagement/types"/>
    <xsd:import namespace="http://schemas.microsoft.com/office/infopath/2007/PartnerControls"/>
    <xsd:element name="SharedWithUsers" ma:index="11" nillable="true" ma:displayName="Compartilhado com"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Detalhes de Compartilhado Com" ma:internalName="SharedWithDetails" ma:readOnly="true">
      <xsd:simpleType>
        <xsd:restriction base="dms:Note">
          <xsd:maxLength value="255"/>
        </xsd:restriction>
      </xsd:simpleType>
    </xsd:element>
    <xsd:element name="TaxCatchAll" ma:index="18" nillable="true" ma:displayName="Taxonomy Catch All Column" ma:hidden="true" ma:list="{fc1d70b0-e63a-489b-bbb1-3e1a8d0168d7}" ma:internalName="TaxCatchAll" ma:showField="CatchAllData" ma:web="5df191e1-4d81-4fac-85df-18e9b0a5565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5df191e1-4d81-4fac-85df-18e9b0a55656" xsi:nil="true"/>
    <lcf76f155ced4ddcb4097134ff3c332f xmlns="68287caf-1d02-4872-8bd1-9719d50898de">
      <Terms xmlns="http://schemas.microsoft.com/office/infopath/2007/PartnerControls"/>
    </lcf76f155ced4ddcb4097134ff3c332f>
    <SharedWithUsers xmlns="5df191e1-4d81-4fac-85df-18e9b0a55656">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808F804-B5A0-4064-9D7D-D4C2974E1981}"/>
</file>

<file path=customXml/itemProps2.xml><?xml version="1.0" encoding="utf-8"?>
<ds:datastoreItem xmlns:ds="http://schemas.openxmlformats.org/officeDocument/2006/customXml" ds:itemID="{BA62AA4E-084F-422D-AD09-4CDF36203FD8}">
  <ds:schemaRefs>
    <ds:schemaRef ds:uri="http://purl.org/dc/terms/"/>
    <ds:schemaRef ds:uri="http://schemas.microsoft.com/office/infopath/2007/PartnerControls"/>
    <ds:schemaRef ds:uri="http://purl.org/dc/elements/1.1/"/>
    <ds:schemaRef ds:uri="http://schemas.openxmlformats.org/package/2006/metadata/core-properties"/>
    <ds:schemaRef ds:uri="http://schemas.microsoft.com/office/2006/documentManagement/types"/>
    <ds:schemaRef ds:uri="http://schemas.microsoft.com/office/2006/metadata/properties"/>
    <ds:schemaRef ds:uri="65d1e9f4-e905-4148-a619-74b2f4af9e18"/>
    <ds:schemaRef ds:uri="720407b8-d02a-42ef-b2b1-9523d3fff6ef"/>
    <ds:schemaRef ds:uri="http://www.w3.org/XML/1998/namespace"/>
    <ds:schemaRef ds:uri="http://purl.org/dc/dcmitype/"/>
    <ds:schemaRef ds:uri="f6f1113a-3daa-4e6e-9cdb-43bb41e74f8d"/>
    <ds:schemaRef ds:uri="0540118b-6ffe-410b-832d-abf273cba046"/>
  </ds:schemaRefs>
</ds:datastoreItem>
</file>

<file path=customXml/itemProps3.xml><?xml version="1.0" encoding="utf-8"?>
<ds:datastoreItem xmlns:ds="http://schemas.openxmlformats.org/officeDocument/2006/customXml" ds:itemID="{B10A55B7-2F75-49FD-A3C2-ED37CCD4F1C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1736</TotalTime>
  <Words>1112</Words>
  <Application>Microsoft Office PowerPoint</Application>
  <PresentationFormat>Apresentação na tela (16:9)</PresentationFormat>
  <Paragraphs>121</Paragraphs>
  <Slides>14</Slides>
  <Notes>0</Notes>
  <HiddenSlides>0</HiddenSlides>
  <MMClips>0</MMClips>
  <ScaleCrop>false</ScaleCrop>
  <HeadingPairs>
    <vt:vector size="6" baseType="variant">
      <vt:variant>
        <vt:lpstr>Fontes usadas</vt:lpstr>
      </vt:variant>
      <vt:variant>
        <vt:i4>8</vt:i4>
      </vt:variant>
      <vt:variant>
        <vt:lpstr>Tema</vt:lpstr>
      </vt:variant>
      <vt:variant>
        <vt:i4>2</vt:i4>
      </vt:variant>
      <vt:variant>
        <vt:lpstr>Títulos de slides</vt:lpstr>
      </vt:variant>
      <vt:variant>
        <vt:i4>14</vt:i4>
      </vt:variant>
    </vt:vector>
  </HeadingPairs>
  <TitlesOfParts>
    <vt:vector size="24" baseType="lpstr">
      <vt:lpstr>MS PGothic</vt:lpstr>
      <vt:lpstr>Aptos</vt:lpstr>
      <vt:lpstr>Aptos Display</vt:lpstr>
      <vt:lpstr>Arial</vt:lpstr>
      <vt:lpstr>Calibri</vt:lpstr>
      <vt:lpstr>Rockwell</vt:lpstr>
      <vt:lpstr>Trebuchet MS</vt:lpstr>
      <vt:lpstr>Wingdings</vt:lpstr>
      <vt:lpstr>1_Blank Presentation</vt:lpstr>
      <vt:lpstr>Personalizar design</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Doiis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Ricardo Ferreira</dc:creator>
  <cp:lastModifiedBy>Priscila Stfany da Silva Sales - PrestServ</cp:lastModifiedBy>
  <cp:revision>52</cp:revision>
  <dcterms:created xsi:type="dcterms:W3CDTF">2011-10-17T18:04:32Z</dcterms:created>
  <dcterms:modified xsi:type="dcterms:W3CDTF">2024-09-27T20:06:21Z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bbab825-a111-45e4-86a1-18cee0005896_Enabled">
    <vt:lpwstr>true</vt:lpwstr>
  </property>
  <property fmtid="{D5CDD505-2E9C-101B-9397-08002B2CF9AE}" pid="3" name="MSIP_Label_2bbab825-a111-45e4-86a1-18cee0005896_SetDate">
    <vt:lpwstr>2022-09-15T20:27:17Z</vt:lpwstr>
  </property>
  <property fmtid="{D5CDD505-2E9C-101B-9397-08002B2CF9AE}" pid="4" name="MSIP_Label_2bbab825-a111-45e4-86a1-18cee0005896_Method">
    <vt:lpwstr>Standard</vt:lpwstr>
  </property>
  <property fmtid="{D5CDD505-2E9C-101B-9397-08002B2CF9AE}" pid="5" name="MSIP_Label_2bbab825-a111-45e4-86a1-18cee0005896_Name">
    <vt:lpwstr>2bbab825-a111-45e4-86a1-18cee0005896</vt:lpwstr>
  </property>
  <property fmtid="{D5CDD505-2E9C-101B-9397-08002B2CF9AE}" pid="6" name="MSIP_Label_2bbab825-a111-45e4-86a1-18cee0005896_SiteId">
    <vt:lpwstr>2567d566-604c-408a-8a60-55d0dc9d9d6b</vt:lpwstr>
  </property>
  <property fmtid="{D5CDD505-2E9C-101B-9397-08002B2CF9AE}" pid="7" name="MSIP_Label_2bbab825-a111-45e4-86a1-18cee0005896_ActionId">
    <vt:lpwstr>b44b2dad-28f0-4a14-ace9-4ce8f92012f1</vt:lpwstr>
  </property>
  <property fmtid="{D5CDD505-2E9C-101B-9397-08002B2CF9AE}" pid="8" name="MSIP_Label_2bbab825-a111-45e4-86a1-18cee0005896_ContentBits">
    <vt:lpwstr>2</vt:lpwstr>
  </property>
  <property fmtid="{D5CDD505-2E9C-101B-9397-08002B2CF9AE}" pid="9" name="TaxCatchAll">
    <vt:lpwstr/>
  </property>
  <property fmtid="{D5CDD505-2E9C-101B-9397-08002B2CF9AE}" pid="10" name="lcf76f155ced4ddcb4097134ff3c332f">
    <vt:lpwstr/>
  </property>
  <property fmtid="{D5CDD505-2E9C-101B-9397-08002B2CF9AE}" pid="11" name="ContentTypeId">
    <vt:lpwstr>0x01010067B34FBBF3892649A4E0702DF0E7B36A</vt:lpwstr>
  </property>
  <property fmtid="{D5CDD505-2E9C-101B-9397-08002B2CF9AE}" pid="12" name="MSIP_Label_140b9f7d-8e3a-482f-9702-4b7ffc40985a_Enabled">
    <vt:lpwstr>true</vt:lpwstr>
  </property>
  <property fmtid="{D5CDD505-2E9C-101B-9397-08002B2CF9AE}" pid="13" name="MSIP_Label_140b9f7d-8e3a-482f-9702-4b7ffc40985a_SetDate">
    <vt:lpwstr>2024-09-26T02:26:09Z</vt:lpwstr>
  </property>
  <property fmtid="{D5CDD505-2E9C-101B-9397-08002B2CF9AE}" pid="14" name="MSIP_Label_140b9f7d-8e3a-482f-9702-4b7ffc40985a_Method">
    <vt:lpwstr>Privileged</vt:lpwstr>
  </property>
  <property fmtid="{D5CDD505-2E9C-101B-9397-08002B2CF9AE}" pid="15" name="MSIP_Label_140b9f7d-8e3a-482f-9702-4b7ffc40985a_Name">
    <vt:lpwstr>Pública</vt:lpwstr>
  </property>
  <property fmtid="{D5CDD505-2E9C-101B-9397-08002B2CF9AE}" pid="16" name="MSIP_Label_140b9f7d-8e3a-482f-9702-4b7ffc40985a_SiteId">
    <vt:lpwstr>5b6f6241-9a57-4be4-8e50-1dfa72e79a57</vt:lpwstr>
  </property>
  <property fmtid="{D5CDD505-2E9C-101B-9397-08002B2CF9AE}" pid="17" name="MSIP_Label_140b9f7d-8e3a-482f-9702-4b7ffc40985a_ActionId">
    <vt:lpwstr>3df4f26c-d3ae-4416-a936-0aa90b2e69c8</vt:lpwstr>
  </property>
  <property fmtid="{D5CDD505-2E9C-101B-9397-08002B2CF9AE}" pid="18" name="MSIP_Label_140b9f7d-8e3a-482f-9702-4b7ffc40985a_ContentBits">
    <vt:lpwstr>2</vt:lpwstr>
  </property>
  <property fmtid="{D5CDD505-2E9C-101B-9397-08002B2CF9AE}" pid="19" name="ClassificationContentMarkingFooterLocations">
    <vt:lpwstr>1_Blank Presentation:4\Personalizar design:8</vt:lpwstr>
  </property>
  <property fmtid="{D5CDD505-2E9C-101B-9397-08002B2CF9AE}" pid="20" name="ClassificationContentMarkingFooterText">
    <vt:lpwstr>PÚBLICA</vt:lpwstr>
  </property>
  <property fmtid="{D5CDD505-2E9C-101B-9397-08002B2CF9AE}" pid="21" name="MediaServiceImageTags">
    <vt:lpwstr/>
  </property>
  <property fmtid="{D5CDD505-2E9C-101B-9397-08002B2CF9AE}" pid="22" name="Order">
    <vt:r8>2534500</vt:r8>
  </property>
  <property fmtid="{D5CDD505-2E9C-101B-9397-08002B2CF9AE}" pid="23" name="xd_Signature">
    <vt:bool>false</vt:bool>
  </property>
  <property fmtid="{D5CDD505-2E9C-101B-9397-08002B2CF9AE}" pid="24" name="xd_ProgID">
    <vt:lpwstr/>
  </property>
  <property fmtid="{D5CDD505-2E9C-101B-9397-08002B2CF9AE}" pid="25" name="_SourceUrl">
    <vt:lpwstr/>
  </property>
  <property fmtid="{D5CDD505-2E9C-101B-9397-08002B2CF9AE}" pid="26" name="_SharedFileIndex">
    <vt:lpwstr/>
  </property>
  <property fmtid="{D5CDD505-2E9C-101B-9397-08002B2CF9AE}" pid="27" name="ComplianceAssetId">
    <vt:lpwstr/>
  </property>
  <property fmtid="{D5CDD505-2E9C-101B-9397-08002B2CF9AE}" pid="28" name="TemplateUrl">
    <vt:lpwstr/>
  </property>
  <property fmtid="{D5CDD505-2E9C-101B-9397-08002B2CF9AE}" pid="29" name="_ExtendedDescription">
    <vt:lpwstr/>
  </property>
  <property fmtid="{D5CDD505-2E9C-101B-9397-08002B2CF9AE}" pid="30" name="TriggerFlowInfo">
    <vt:lpwstr/>
  </property>
</Properties>
</file>