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6"/>
  </p:notesMasterIdLst>
  <p:handoutMasterIdLst>
    <p:handoutMasterId r:id="rId27"/>
  </p:handoutMasterIdLst>
  <p:sldIdLst>
    <p:sldId id="267" r:id="rId6"/>
    <p:sldId id="257" r:id="rId7"/>
    <p:sldId id="268" r:id="rId8"/>
    <p:sldId id="264" r:id="rId9"/>
    <p:sldId id="272" r:id="rId10"/>
    <p:sldId id="285" r:id="rId11"/>
    <p:sldId id="286" r:id="rId12"/>
    <p:sldId id="284" r:id="rId13"/>
    <p:sldId id="273" r:id="rId14"/>
    <p:sldId id="274" r:id="rId15"/>
    <p:sldId id="275" r:id="rId16"/>
    <p:sldId id="276" r:id="rId17"/>
    <p:sldId id="277" r:id="rId18"/>
    <p:sldId id="280" r:id="rId19"/>
    <p:sldId id="287" r:id="rId20"/>
    <p:sldId id="279" r:id="rId21"/>
    <p:sldId id="282" r:id="rId22"/>
    <p:sldId id="281" r:id="rId23"/>
    <p:sldId id="283" r:id="rId24"/>
    <p:sldId id="266" r:id="rId2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C45657-4CA7-42EA-BE93-16B38702E20B}" v="13" dt="2024-09-26T20:04:23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4660"/>
  </p:normalViewPr>
  <p:slideViewPr>
    <p:cSldViewPr>
      <p:cViewPr varScale="1">
        <p:scale>
          <a:sx n="83" d="100"/>
          <a:sy n="83" d="100"/>
        </p:scale>
        <p:origin x="1238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Vinhoza" userId="962a254d-b12b-4396-a50c-a4bcb19dc52d" providerId="ADAL" clId="{1070482D-4D2E-46D2-9A09-ABD99168D7F2}"/>
    <pc:docChg chg="undo redo custSel addSld delSld modSld sldOrd">
      <pc:chgData name="Amanda Vinhoza" userId="962a254d-b12b-4396-a50c-a4bcb19dc52d" providerId="ADAL" clId="{1070482D-4D2E-46D2-9A09-ABD99168D7F2}" dt="2024-09-25T18:51:20.914" v="3678" actId="20577"/>
      <pc:docMkLst>
        <pc:docMk/>
      </pc:docMkLst>
      <pc:sldChg chg="modSp mod">
        <pc:chgData name="Amanda Vinhoza" userId="962a254d-b12b-4396-a50c-a4bcb19dc52d" providerId="ADAL" clId="{1070482D-4D2E-46D2-9A09-ABD99168D7F2}" dt="2024-09-24T13:20:33.859" v="122" actId="20577"/>
        <pc:sldMkLst>
          <pc:docMk/>
          <pc:sldMk cId="0" sldId="257"/>
        </pc:sldMkLst>
        <pc:spChg chg="mod">
          <ac:chgData name="Amanda Vinhoza" userId="962a254d-b12b-4396-a50c-a4bcb19dc52d" providerId="ADAL" clId="{1070482D-4D2E-46D2-9A09-ABD99168D7F2}" dt="2024-09-24T13:19:52.209" v="41" actId="404"/>
          <ac:spMkLst>
            <pc:docMk/>
            <pc:sldMk cId="0" sldId="257"/>
            <ac:spMk id="4098" creationId="{AC4EB6BC-90AD-71C2-8A5F-8E71EAA09DC9}"/>
          </ac:spMkLst>
        </pc:spChg>
        <pc:spChg chg="mod">
          <ac:chgData name="Amanda Vinhoza" userId="962a254d-b12b-4396-a50c-a4bcb19dc52d" providerId="ADAL" clId="{1070482D-4D2E-46D2-9A09-ABD99168D7F2}" dt="2024-09-24T13:20:33.859" v="122" actId="20577"/>
          <ac:spMkLst>
            <pc:docMk/>
            <pc:sldMk cId="0" sldId="257"/>
            <ac:spMk id="4099" creationId="{B645C225-99AE-E9C9-F201-8A48132D7CBF}"/>
          </ac:spMkLst>
        </pc:spChg>
      </pc:sldChg>
      <pc:sldChg chg="addSp delSp modSp mod ord">
        <pc:chgData name="Amanda Vinhoza" userId="962a254d-b12b-4396-a50c-a4bcb19dc52d" providerId="ADAL" clId="{1070482D-4D2E-46D2-9A09-ABD99168D7F2}" dt="2024-09-25T13:35:00.062" v="2447" actId="1076"/>
        <pc:sldMkLst>
          <pc:docMk/>
          <pc:sldMk cId="0" sldId="264"/>
        </pc:sldMkLst>
        <pc:spChg chg="mod">
          <ac:chgData name="Amanda Vinhoza" userId="962a254d-b12b-4396-a50c-a4bcb19dc52d" providerId="ADAL" clId="{1070482D-4D2E-46D2-9A09-ABD99168D7F2}" dt="2024-09-24T13:36:11.493" v="452" actId="20577"/>
          <ac:spMkLst>
            <pc:docMk/>
            <pc:sldMk cId="0" sldId="264"/>
            <ac:spMk id="3" creationId="{4DCFF1DB-26ED-7730-F2FD-1E492B80D8F2}"/>
          </ac:spMkLst>
        </pc:spChg>
        <pc:spChg chg="del">
          <ac:chgData name="Amanda Vinhoza" userId="962a254d-b12b-4396-a50c-a4bcb19dc52d" providerId="ADAL" clId="{1070482D-4D2E-46D2-9A09-ABD99168D7F2}" dt="2024-09-24T14:41:51.412" v="674" actId="478"/>
          <ac:spMkLst>
            <pc:docMk/>
            <pc:sldMk cId="0" sldId="264"/>
            <ac:spMk id="4" creationId="{4AFD4C68-8228-AD8C-FEFF-DE3FC1A0F47D}"/>
          </ac:spMkLst>
        </pc:spChg>
        <pc:spChg chg="add mod">
          <ac:chgData name="Amanda Vinhoza" userId="962a254d-b12b-4396-a50c-a4bcb19dc52d" providerId="ADAL" clId="{1070482D-4D2E-46D2-9A09-ABD99168D7F2}" dt="2024-09-25T13:19:23.195" v="2411" actId="1076"/>
          <ac:spMkLst>
            <pc:docMk/>
            <pc:sldMk cId="0" sldId="264"/>
            <ac:spMk id="4" creationId="{AF65F6AD-CF83-D568-8388-6FB8B98710FC}"/>
          </ac:spMkLst>
        </pc:spChg>
        <pc:spChg chg="add mod">
          <ac:chgData name="Amanda Vinhoza" userId="962a254d-b12b-4396-a50c-a4bcb19dc52d" providerId="ADAL" clId="{1070482D-4D2E-46D2-9A09-ABD99168D7F2}" dt="2024-09-25T13:34:48.380" v="2446" actId="1076"/>
          <ac:spMkLst>
            <pc:docMk/>
            <pc:sldMk cId="0" sldId="264"/>
            <ac:spMk id="5" creationId="{B4622FF6-203D-D41B-0966-7BCDDB5664F8}"/>
          </ac:spMkLst>
        </pc:spChg>
        <pc:spChg chg="add mod">
          <ac:chgData name="Amanda Vinhoza" userId="962a254d-b12b-4396-a50c-a4bcb19dc52d" providerId="ADAL" clId="{1070482D-4D2E-46D2-9A09-ABD99168D7F2}" dt="2024-09-25T13:35:00.062" v="2447" actId="1076"/>
          <ac:spMkLst>
            <pc:docMk/>
            <pc:sldMk cId="0" sldId="264"/>
            <ac:spMk id="6" creationId="{155BD019-EF3C-38B0-2AB3-1D27D090FF3A}"/>
          </ac:spMkLst>
        </pc:spChg>
        <pc:spChg chg="add mod">
          <ac:chgData name="Amanda Vinhoza" userId="962a254d-b12b-4396-a50c-a4bcb19dc52d" providerId="ADAL" clId="{1070482D-4D2E-46D2-9A09-ABD99168D7F2}" dt="2024-09-25T13:34:34.393" v="2444" actId="1076"/>
          <ac:spMkLst>
            <pc:docMk/>
            <pc:sldMk cId="0" sldId="264"/>
            <ac:spMk id="8" creationId="{8C34AB69-1C29-3CBB-8EDC-F3B9735F536E}"/>
          </ac:spMkLst>
        </pc:spChg>
        <pc:spChg chg="add mod">
          <ac:chgData name="Amanda Vinhoza" userId="962a254d-b12b-4396-a50c-a4bcb19dc52d" providerId="ADAL" clId="{1070482D-4D2E-46D2-9A09-ABD99168D7F2}" dt="2024-09-25T13:33:17.832" v="2435" actId="1076"/>
          <ac:spMkLst>
            <pc:docMk/>
            <pc:sldMk cId="0" sldId="264"/>
            <ac:spMk id="14" creationId="{7B5A352E-2166-9C0A-28CD-66F1A0192735}"/>
          </ac:spMkLst>
        </pc:spChg>
        <pc:spChg chg="add mod">
          <ac:chgData name="Amanda Vinhoza" userId="962a254d-b12b-4396-a50c-a4bcb19dc52d" providerId="ADAL" clId="{1070482D-4D2E-46D2-9A09-ABD99168D7F2}" dt="2024-09-25T13:33:17.832" v="2435" actId="1076"/>
          <ac:spMkLst>
            <pc:docMk/>
            <pc:sldMk cId="0" sldId="264"/>
            <ac:spMk id="15" creationId="{038DDA0A-C2AF-08F3-1924-7E16E90CE3C2}"/>
          </ac:spMkLst>
        </pc:spChg>
        <pc:spChg chg="add mod">
          <ac:chgData name="Amanda Vinhoza" userId="962a254d-b12b-4396-a50c-a4bcb19dc52d" providerId="ADAL" clId="{1070482D-4D2E-46D2-9A09-ABD99168D7F2}" dt="2024-09-25T13:34:01.181" v="2439" actId="1076"/>
          <ac:spMkLst>
            <pc:docMk/>
            <pc:sldMk cId="0" sldId="264"/>
            <ac:spMk id="16" creationId="{A563C7FB-627E-3662-7C28-A3FE8090EB56}"/>
          </ac:spMkLst>
        </pc:spChg>
        <pc:picChg chg="add mod modCrop">
          <ac:chgData name="Amanda Vinhoza" userId="962a254d-b12b-4396-a50c-a4bcb19dc52d" providerId="ADAL" clId="{1070482D-4D2E-46D2-9A09-ABD99168D7F2}" dt="2024-09-25T13:33:25.606" v="2436" actId="1076"/>
          <ac:picMkLst>
            <pc:docMk/>
            <pc:sldMk cId="0" sldId="264"/>
            <ac:picMk id="7" creationId="{22D583A2-98E1-DE99-84FD-6A3904B9A727}"/>
          </ac:picMkLst>
        </pc:picChg>
        <pc:picChg chg="add del mod modCrop">
          <ac:chgData name="Amanda Vinhoza" userId="962a254d-b12b-4396-a50c-a4bcb19dc52d" providerId="ADAL" clId="{1070482D-4D2E-46D2-9A09-ABD99168D7F2}" dt="2024-09-24T14:42:16.326" v="683" actId="478"/>
          <ac:picMkLst>
            <pc:docMk/>
            <pc:sldMk cId="0" sldId="264"/>
            <ac:picMk id="8" creationId="{BC980D72-FA3B-0869-4CD5-AB6215072528}"/>
          </ac:picMkLst>
        </pc:picChg>
        <pc:picChg chg="add mod modCrop">
          <ac:chgData name="Amanda Vinhoza" userId="962a254d-b12b-4396-a50c-a4bcb19dc52d" providerId="ADAL" clId="{1070482D-4D2E-46D2-9A09-ABD99168D7F2}" dt="2024-09-25T13:33:17.832" v="2435" actId="1076"/>
          <ac:picMkLst>
            <pc:docMk/>
            <pc:sldMk cId="0" sldId="264"/>
            <ac:picMk id="9" creationId="{69D088A3-BD71-7D90-0BFE-20BEFC1C0628}"/>
          </ac:picMkLst>
        </pc:picChg>
        <pc:picChg chg="add mod modCrop">
          <ac:chgData name="Amanda Vinhoza" userId="962a254d-b12b-4396-a50c-a4bcb19dc52d" providerId="ADAL" clId="{1070482D-4D2E-46D2-9A09-ABD99168D7F2}" dt="2024-09-25T13:33:17.832" v="2435" actId="1076"/>
          <ac:picMkLst>
            <pc:docMk/>
            <pc:sldMk cId="0" sldId="264"/>
            <ac:picMk id="10" creationId="{8D8D116F-34CE-A076-CD61-5E851A2305E7}"/>
          </ac:picMkLst>
        </pc:picChg>
        <pc:picChg chg="add mod modCrop">
          <ac:chgData name="Amanda Vinhoza" userId="962a254d-b12b-4396-a50c-a4bcb19dc52d" providerId="ADAL" clId="{1070482D-4D2E-46D2-9A09-ABD99168D7F2}" dt="2024-09-25T13:19:23.195" v="2411" actId="1076"/>
          <ac:picMkLst>
            <pc:docMk/>
            <pc:sldMk cId="0" sldId="264"/>
            <ac:picMk id="11" creationId="{F32C9BF9-5BF8-2977-D954-F04005207C0F}"/>
          </ac:picMkLst>
        </pc:picChg>
        <pc:picChg chg="add mod modCrop">
          <ac:chgData name="Amanda Vinhoza" userId="962a254d-b12b-4396-a50c-a4bcb19dc52d" providerId="ADAL" clId="{1070482D-4D2E-46D2-9A09-ABD99168D7F2}" dt="2024-09-25T13:34:09.255" v="2440" actId="1076"/>
          <ac:picMkLst>
            <pc:docMk/>
            <pc:sldMk cId="0" sldId="264"/>
            <ac:picMk id="12" creationId="{EB239598-8FE4-C708-503B-8B7579C5886D}"/>
          </ac:picMkLst>
        </pc:picChg>
        <pc:picChg chg="add mod modCrop">
          <ac:chgData name="Amanda Vinhoza" userId="962a254d-b12b-4396-a50c-a4bcb19dc52d" providerId="ADAL" clId="{1070482D-4D2E-46D2-9A09-ABD99168D7F2}" dt="2024-09-25T13:34:23.826" v="2442" actId="1076"/>
          <ac:picMkLst>
            <pc:docMk/>
            <pc:sldMk cId="0" sldId="264"/>
            <ac:picMk id="13" creationId="{549C10AA-A234-8066-1E39-E492590FF4E9}"/>
          </ac:picMkLst>
        </pc:picChg>
        <pc:picChg chg="add mod">
          <ac:chgData name="Amanda Vinhoza" userId="962a254d-b12b-4396-a50c-a4bcb19dc52d" providerId="ADAL" clId="{1070482D-4D2E-46D2-9A09-ABD99168D7F2}" dt="2024-09-25T13:33:55.883" v="2438" actId="14100"/>
          <ac:picMkLst>
            <pc:docMk/>
            <pc:sldMk cId="0" sldId="264"/>
            <ac:picMk id="18" creationId="{42895E57-81F3-7268-5BA1-33D72EAA05E2}"/>
          </ac:picMkLst>
        </pc:picChg>
      </pc:sldChg>
      <pc:sldChg chg="addSp delSp modSp mod">
        <pc:chgData name="Amanda Vinhoza" userId="962a254d-b12b-4396-a50c-a4bcb19dc52d" providerId="ADAL" clId="{1070482D-4D2E-46D2-9A09-ABD99168D7F2}" dt="2024-09-25T18:35:50.923" v="3556" actId="478"/>
        <pc:sldMkLst>
          <pc:docMk/>
          <pc:sldMk cId="0" sldId="266"/>
        </pc:sldMkLst>
        <pc:spChg chg="add del mod">
          <ac:chgData name="Amanda Vinhoza" userId="962a254d-b12b-4396-a50c-a4bcb19dc52d" providerId="ADAL" clId="{1070482D-4D2E-46D2-9A09-ABD99168D7F2}" dt="2024-09-25T18:29:47.140" v="3484" actId="478"/>
          <ac:spMkLst>
            <pc:docMk/>
            <pc:sldMk cId="0" sldId="266"/>
            <ac:spMk id="3" creationId="{8025BF8E-F1AB-F812-EA94-D7BB00FAA763}"/>
          </ac:spMkLst>
        </pc:spChg>
        <pc:spChg chg="mod">
          <ac:chgData name="Amanda Vinhoza" userId="962a254d-b12b-4396-a50c-a4bcb19dc52d" providerId="ADAL" clId="{1070482D-4D2E-46D2-9A09-ABD99168D7F2}" dt="2024-09-25T18:28:19.384" v="3458" actId="20577"/>
          <ac:spMkLst>
            <pc:docMk/>
            <pc:sldMk cId="0" sldId="266"/>
            <ac:spMk id="4" creationId="{710889E7-5392-7F65-553A-405C53540063}"/>
          </ac:spMkLst>
        </pc:spChg>
        <pc:spChg chg="add del mod">
          <ac:chgData name="Amanda Vinhoza" userId="962a254d-b12b-4396-a50c-a4bcb19dc52d" providerId="ADAL" clId="{1070482D-4D2E-46D2-9A09-ABD99168D7F2}" dt="2024-09-25T18:30:45.905" v="3489" actId="478"/>
          <ac:spMkLst>
            <pc:docMk/>
            <pc:sldMk cId="0" sldId="266"/>
            <ac:spMk id="7" creationId="{B56DF28D-0A2F-38DC-6AEA-E5A802CAB15B}"/>
          </ac:spMkLst>
        </pc:spChg>
        <pc:spChg chg="add mod">
          <ac:chgData name="Amanda Vinhoza" userId="962a254d-b12b-4396-a50c-a4bcb19dc52d" providerId="ADAL" clId="{1070482D-4D2E-46D2-9A09-ABD99168D7F2}" dt="2024-09-25T18:33:53.502" v="3538" actId="14100"/>
          <ac:spMkLst>
            <pc:docMk/>
            <pc:sldMk cId="0" sldId="266"/>
            <ac:spMk id="8" creationId="{5C9C71F4-DB32-CF99-445C-CE0C9599D5B7}"/>
          </ac:spMkLst>
        </pc:spChg>
        <pc:spChg chg="add del mod">
          <ac:chgData name="Amanda Vinhoza" userId="962a254d-b12b-4396-a50c-a4bcb19dc52d" providerId="ADAL" clId="{1070482D-4D2E-46D2-9A09-ABD99168D7F2}" dt="2024-09-25T18:35:50.923" v="3556" actId="478"/>
          <ac:spMkLst>
            <pc:docMk/>
            <pc:sldMk cId="0" sldId="266"/>
            <ac:spMk id="9" creationId="{5CB42CC6-FE3C-6CE8-A46B-6818A27FAE86}"/>
          </ac:spMkLst>
        </pc:spChg>
        <pc:spChg chg="mod">
          <ac:chgData name="Amanda Vinhoza" userId="962a254d-b12b-4396-a50c-a4bcb19dc52d" providerId="ADAL" clId="{1070482D-4D2E-46D2-9A09-ABD99168D7F2}" dt="2024-09-25T18:35:41.115" v="3553" actId="1076"/>
          <ac:spMkLst>
            <pc:docMk/>
            <pc:sldMk cId="0" sldId="266"/>
            <ac:spMk id="9219" creationId="{F4811F46-629D-E2A1-5849-682B76C37DDC}"/>
          </ac:spMkLst>
        </pc:spChg>
        <pc:picChg chg="add mod ord">
          <ac:chgData name="Amanda Vinhoza" userId="962a254d-b12b-4396-a50c-a4bcb19dc52d" providerId="ADAL" clId="{1070482D-4D2E-46D2-9A09-ABD99168D7F2}" dt="2024-09-25T18:29:46.376" v="3483" actId="167"/>
          <ac:picMkLst>
            <pc:docMk/>
            <pc:sldMk cId="0" sldId="266"/>
            <ac:picMk id="5" creationId="{63127442-2653-2C23-BFC0-2A2609D6A81A}"/>
          </ac:picMkLst>
        </pc:picChg>
        <pc:picChg chg="add del mod">
          <ac:chgData name="Amanda Vinhoza" userId="962a254d-b12b-4396-a50c-a4bcb19dc52d" providerId="ADAL" clId="{1070482D-4D2E-46D2-9A09-ABD99168D7F2}" dt="2024-09-25T18:35:48.938" v="3555" actId="478"/>
          <ac:picMkLst>
            <pc:docMk/>
            <pc:sldMk cId="0" sldId="266"/>
            <ac:picMk id="11" creationId="{A5DC9AD0-986F-671E-23B1-59A5A34743FE}"/>
          </ac:picMkLst>
        </pc:picChg>
      </pc:sldChg>
      <pc:sldChg chg="modSp mod">
        <pc:chgData name="Amanda Vinhoza" userId="962a254d-b12b-4396-a50c-a4bcb19dc52d" providerId="ADAL" clId="{1070482D-4D2E-46D2-9A09-ABD99168D7F2}" dt="2024-09-24T13:17:52.148" v="29"/>
        <pc:sldMkLst>
          <pc:docMk/>
          <pc:sldMk cId="1242594031" sldId="267"/>
        </pc:sldMkLst>
        <pc:spChg chg="mod">
          <ac:chgData name="Amanda Vinhoza" userId="962a254d-b12b-4396-a50c-a4bcb19dc52d" providerId="ADAL" clId="{1070482D-4D2E-46D2-9A09-ABD99168D7F2}" dt="2024-09-24T13:17:52.148" v="29"/>
          <ac:spMkLst>
            <pc:docMk/>
            <pc:sldMk cId="1242594031" sldId="267"/>
            <ac:spMk id="3" creationId="{91651C37-27C5-FB62-F738-B0AD79B7F075}"/>
          </ac:spMkLst>
        </pc:spChg>
      </pc:sldChg>
      <pc:sldChg chg="delSp modSp mod">
        <pc:chgData name="Amanda Vinhoza" userId="962a254d-b12b-4396-a50c-a4bcb19dc52d" providerId="ADAL" clId="{1070482D-4D2E-46D2-9A09-ABD99168D7F2}" dt="2024-09-25T13:06:12.206" v="2345" actId="403"/>
        <pc:sldMkLst>
          <pc:docMk/>
          <pc:sldMk cId="3782106334" sldId="268"/>
        </pc:sldMkLst>
        <pc:spChg chg="mod">
          <ac:chgData name="Amanda Vinhoza" userId="962a254d-b12b-4396-a50c-a4bcb19dc52d" providerId="ADAL" clId="{1070482D-4D2E-46D2-9A09-ABD99168D7F2}" dt="2024-09-24T13:24:29.644" v="298" actId="14100"/>
          <ac:spMkLst>
            <pc:docMk/>
            <pc:sldMk cId="3782106334" sldId="268"/>
            <ac:spMk id="3" creationId="{7BD3AD57-39F8-BB58-AE8E-15BB38FFA7AB}"/>
          </ac:spMkLst>
        </pc:spChg>
        <pc:spChg chg="mod">
          <ac:chgData name="Amanda Vinhoza" userId="962a254d-b12b-4396-a50c-a4bcb19dc52d" providerId="ADAL" clId="{1070482D-4D2E-46D2-9A09-ABD99168D7F2}" dt="2024-09-25T13:06:12.206" v="2345" actId="403"/>
          <ac:spMkLst>
            <pc:docMk/>
            <pc:sldMk cId="3782106334" sldId="268"/>
            <ac:spMk id="7" creationId="{2DCD0BE3-A064-54BC-D3B0-4342149AF53E}"/>
          </ac:spMkLst>
        </pc:spChg>
        <pc:picChg chg="del">
          <ac:chgData name="Amanda Vinhoza" userId="962a254d-b12b-4396-a50c-a4bcb19dc52d" providerId="ADAL" clId="{1070482D-4D2E-46D2-9A09-ABD99168D7F2}" dt="2024-09-24T13:24:33.530" v="299" actId="478"/>
          <ac:picMkLst>
            <pc:docMk/>
            <pc:sldMk cId="3782106334" sldId="268"/>
            <ac:picMk id="6" creationId="{2380529B-28D4-04DE-6115-CBD0EFA2ECAA}"/>
          </ac:picMkLst>
        </pc:picChg>
      </pc:sldChg>
      <pc:sldChg chg="del">
        <pc:chgData name="Amanda Vinhoza" userId="962a254d-b12b-4396-a50c-a4bcb19dc52d" providerId="ADAL" clId="{1070482D-4D2E-46D2-9A09-ABD99168D7F2}" dt="2024-09-25T18:28:07.161" v="3448" actId="47"/>
        <pc:sldMkLst>
          <pc:docMk/>
          <pc:sldMk cId="3736667811" sldId="269"/>
        </pc:sldMkLst>
      </pc:sldChg>
      <pc:sldChg chg="del">
        <pc:chgData name="Amanda Vinhoza" userId="962a254d-b12b-4396-a50c-a4bcb19dc52d" providerId="ADAL" clId="{1070482D-4D2E-46D2-9A09-ABD99168D7F2}" dt="2024-09-25T18:28:08.496" v="3449" actId="47"/>
        <pc:sldMkLst>
          <pc:docMk/>
          <pc:sldMk cId="413839484" sldId="270"/>
        </pc:sldMkLst>
      </pc:sldChg>
      <pc:sldChg chg="add del ord">
        <pc:chgData name="Amanda Vinhoza" userId="962a254d-b12b-4396-a50c-a4bcb19dc52d" providerId="ADAL" clId="{1070482D-4D2E-46D2-9A09-ABD99168D7F2}" dt="2024-09-25T18:28:06.375" v="3447" actId="47"/>
        <pc:sldMkLst>
          <pc:docMk/>
          <pc:sldMk cId="205552635" sldId="271"/>
        </pc:sldMkLst>
      </pc:sldChg>
      <pc:sldChg chg="addSp delSp modSp add mod">
        <pc:chgData name="Amanda Vinhoza" userId="962a254d-b12b-4396-a50c-a4bcb19dc52d" providerId="ADAL" clId="{1070482D-4D2E-46D2-9A09-ABD99168D7F2}" dt="2024-09-25T14:16:21.101" v="2651" actId="20577"/>
        <pc:sldMkLst>
          <pc:docMk/>
          <pc:sldMk cId="1430251886" sldId="272"/>
        </pc:sldMkLst>
        <pc:spChg chg="mod">
          <ac:chgData name="Amanda Vinhoza" userId="962a254d-b12b-4396-a50c-a4bcb19dc52d" providerId="ADAL" clId="{1070482D-4D2E-46D2-9A09-ABD99168D7F2}" dt="2024-09-24T13:45:42.098" v="470" actId="20577"/>
          <ac:spMkLst>
            <pc:docMk/>
            <pc:sldMk cId="1430251886" sldId="272"/>
            <ac:spMk id="3" creationId="{7BD3AD57-39F8-BB58-AE8E-15BB38FFA7AB}"/>
          </ac:spMkLst>
        </pc:spChg>
        <pc:spChg chg="add del mod">
          <ac:chgData name="Amanda Vinhoza" userId="962a254d-b12b-4396-a50c-a4bcb19dc52d" providerId="ADAL" clId="{1070482D-4D2E-46D2-9A09-ABD99168D7F2}" dt="2024-09-25T14:16:21.101" v="2651" actId="20577"/>
          <ac:spMkLst>
            <pc:docMk/>
            <pc:sldMk cId="1430251886" sldId="272"/>
            <ac:spMk id="7" creationId="{2DCD0BE3-A064-54BC-D3B0-4342149AF53E}"/>
          </ac:spMkLst>
        </pc:spChg>
        <pc:spChg chg="add del mod">
          <ac:chgData name="Amanda Vinhoza" userId="962a254d-b12b-4396-a50c-a4bcb19dc52d" providerId="ADAL" clId="{1070482D-4D2E-46D2-9A09-ABD99168D7F2}" dt="2024-09-25T14:11:58.818" v="2552" actId="478"/>
          <ac:spMkLst>
            <pc:docMk/>
            <pc:sldMk cId="1430251886" sldId="272"/>
            <ac:spMk id="19" creationId="{9D504067-EF80-4D8F-E3FA-847CEC605BB2}"/>
          </ac:spMkLst>
        </pc:spChg>
        <pc:spChg chg="add mod">
          <ac:chgData name="Amanda Vinhoza" userId="962a254d-b12b-4396-a50c-a4bcb19dc52d" providerId="ADAL" clId="{1070482D-4D2E-46D2-9A09-ABD99168D7F2}" dt="2024-09-25T14:13:33.045" v="2589" actId="1076"/>
          <ac:spMkLst>
            <pc:docMk/>
            <pc:sldMk cId="1430251886" sldId="272"/>
            <ac:spMk id="20" creationId="{1BE7B4C3-7C74-107B-826F-EF1A1987B378}"/>
          </ac:spMkLst>
        </pc:spChg>
        <pc:picChg chg="add del mod modCrop">
          <ac:chgData name="Amanda Vinhoza" userId="962a254d-b12b-4396-a50c-a4bcb19dc52d" providerId="ADAL" clId="{1070482D-4D2E-46D2-9A09-ABD99168D7F2}" dt="2024-09-25T13:56:59.973" v="2488" actId="21"/>
          <ac:picMkLst>
            <pc:docMk/>
            <pc:sldMk cId="1430251886" sldId="272"/>
            <ac:picMk id="5" creationId="{99A6113A-C858-5F39-DBD2-F7FDEF7671E7}"/>
          </ac:picMkLst>
        </pc:picChg>
        <pc:picChg chg="add del mod modCrop">
          <ac:chgData name="Amanda Vinhoza" userId="962a254d-b12b-4396-a50c-a4bcb19dc52d" providerId="ADAL" clId="{1070482D-4D2E-46D2-9A09-ABD99168D7F2}" dt="2024-09-25T13:56:59.973" v="2488" actId="21"/>
          <ac:picMkLst>
            <pc:docMk/>
            <pc:sldMk cId="1430251886" sldId="272"/>
            <ac:picMk id="8" creationId="{E47E96F7-3470-DC0A-A3C1-2C94F7C7E3E0}"/>
          </ac:picMkLst>
        </pc:picChg>
        <pc:picChg chg="add mod">
          <ac:chgData name="Amanda Vinhoza" userId="962a254d-b12b-4396-a50c-a4bcb19dc52d" providerId="ADAL" clId="{1070482D-4D2E-46D2-9A09-ABD99168D7F2}" dt="2024-09-25T13:55:52.534" v="2469" actId="1076"/>
          <ac:picMkLst>
            <pc:docMk/>
            <pc:sldMk cId="1430251886" sldId="272"/>
            <ac:picMk id="9" creationId="{CEF2FAD8-D836-26CD-51C0-6CE50DF2743B}"/>
          </ac:picMkLst>
        </pc:picChg>
        <pc:picChg chg="add mod modCrop">
          <ac:chgData name="Amanda Vinhoza" userId="962a254d-b12b-4396-a50c-a4bcb19dc52d" providerId="ADAL" clId="{1070482D-4D2E-46D2-9A09-ABD99168D7F2}" dt="2024-09-25T13:56:36.699" v="2480" actId="732"/>
          <ac:picMkLst>
            <pc:docMk/>
            <pc:sldMk cId="1430251886" sldId="272"/>
            <ac:picMk id="10" creationId="{0AF1C672-8095-6ECD-FDEB-CD8F18E91F1C}"/>
          </ac:picMkLst>
        </pc:picChg>
        <pc:picChg chg="add del mod">
          <ac:chgData name="Amanda Vinhoza" userId="962a254d-b12b-4396-a50c-a4bcb19dc52d" providerId="ADAL" clId="{1070482D-4D2E-46D2-9A09-ABD99168D7F2}" dt="2024-09-25T14:02:34.558" v="2511" actId="478"/>
          <ac:picMkLst>
            <pc:docMk/>
            <pc:sldMk cId="1430251886" sldId="272"/>
            <ac:picMk id="11" creationId="{EB98315F-1C0C-B8B0-44CE-1FF84FE03D3D}"/>
          </ac:picMkLst>
        </pc:picChg>
        <pc:picChg chg="add del mod">
          <ac:chgData name="Amanda Vinhoza" userId="962a254d-b12b-4396-a50c-a4bcb19dc52d" providerId="ADAL" clId="{1070482D-4D2E-46D2-9A09-ABD99168D7F2}" dt="2024-09-25T14:06:00.518" v="2537" actId="21"/>
          <ac:picMkLst>
            <pc:docMk/>
            <pc:sldMk cId="1430251886" sldId="272"/>
            <ac:picMk id="13" creationId="{7B073C66-BD6A-BA20-949A-F11FCFAA19FD}"/>
          </ac:picMkLst>
        </pc:picChg>
        <pc:picChg chg="add del mod">
          <ac:chgData name="Amanda Vinhoza" userId="962a254d-b12b-4396-a50c-a4bcb19dc52d" providerId="ADAL" clId="{1070482D-4D2E-46D2-9A09-ABD99168D7F2}" dt="2024-09-25T14:06:00.518" v="2537" actId="21"/>
          <ac:picMkLst>
            <pc:docMk/>
            <pc:sldMk cId="1430251886" sldId="272"/>
            <ac:picMk id="15" creationId="{90B08912-6FCC-4D8D-349A-864126FA6547}"/>
          </ac:picMkLst>
        </pc:picChg>
        <pc:picChg chg="add del mod">
          <ac:chgData name="Amanda Vinhoza" userId="962a254d-b12b-4396-a50c-a4bcb19dc52d" providerId="ADAL" clId="{1070482D-4D2E-46D2-9A09-ABD99168D7F2}" dt="2024-09-25T14:11:16.207" v="2543" actId="478"/>
          <ac:picMkLst>
            <pc:docMk/>
            <pc:sldMk cId="1430251886" sldId="272"/>
            <ac:picMk id="16" creationId="{CCE9CAB6-80DF-F8BC-A19F-960100FAA7C5}"/>
          </ac:picMkLst>
        </pc:picChg>
        <pc:picChg chg="add mod modCrop">
          <ac:chgData name="Amanda Vinhoza" userId="962a254d-b12b-4396-a50c-a4bcb19dc52d" providerId="ADAL" clId="{1070482D-4D2E-46D2-9A09-ABD99168D7F2}" dt="2024-09-25T14:12:45.478" v="2562" actId="1076"/>
          <ac:picMkLst>
            <pc:docMk/>
            <pc:sldMk cId="1430251886" sldId="272"/>
            <ac:picMk id="18" creationId="{56EAD0AA-5FFF-D17A-DBC8-5C8E2516367E}"/>
          </ac:picMkLst>
        </pc:picChg>
      </pc:sldChg>
      <pc:sldChg chg="addSp delSp modSp add mod">
        <pc:chgData name="Amanda Vinhoza" userId="962a254d-b12b-4396-a50c-a4bcb19dc52d" providerId="ADAL" clId="{1070482D-4D2E-46D2-9A09-ABD99168D7F2}" dt="2024-09-25T14:16:40.422" v="2683" actId="20577"/>
        <pc:sldMkLst>
          <pc:docMk/>
          <pc:sldMk cId="1825163744" sldId="273"/>
        </pc:sldMkLst>
        <pc:spChg chg="mod">
          <ac:chgData name="Amanda Vinhoza" userId="962a254d-b12b-4396-a50c-a4bcb19dc52d" providerId="ADAL" clId="{1070482D-4D2E-46D2-9A09-ABD99168D7F2}" dt="2024-09-24T13:45:55.792" v="478" actId="20577"/>
          <ac:spMkLst>
            <pc:docMk/>
            <pc:sldMk cId="1825163744" sldId="273"/>
            <ac:spMk id="3" creationId="{7BD3AD57-39F8-BB58-AE8E-15BB38FFA7AB}"/>
          </ac:spMkLst>
        </pc:spChg>
        <pc:spChg chg="add mod">
          <ac:chgData name="Amanda Vinhoza" userId="962a254d-b12b-4396-a50c-a4bcb19dc52d" providerId="ADAL" clId="{1070482D-4D2E-46D2-9A09-ABD99168D7F2}" dt="2024-09-25T14:16:40.422" v="2683" actId="20577"/>
          <ac:spMkLst>
            <pc:docMk/>
            <pc:sldMk cId="1825163744" sldId="273"/>
            <ac:spMk id="4" creationId="{B4B535B2-F574-7199-4E76-4B085262AAC6}"/>
          </ac:spMkLst>
        </pc:spChg>
        <pc:spChg chg="del">
          <ac:chgData name="Amanda Vinhoza" userId="962a254d-b12b-4396-a50c-a4bcb19dc52d" providerId="ADAL" clId="{1070482D-4D2E-46D2-9A09-ABD99168D7F2}" dt="2024-09-24T14:53:06.731" v="1113" actId="478"/>
          <ac:spMkLst>
            <pc:docMk/>
            <pc:sldMk cId="1825163744" sldId="273"/>
            <ac:spMk id="7" creationId="{2DCD0BE3-A064-54BC-D3B0-4342149AF53E}"/>
          </ac:spMkLst>
        </pc:spChg>
        <pc:spChg chg="add mod">
          <ac:chgData name="Amanda Vinhoza" userId="962a254d-b12b-4396-a50c-a4bcb19dc52d" providerId="ADAL" clId="{1070482D-4D2E-46D2-9A09-ABD99168D7F2}" dt="2024-09-25T14:15:20.869" v="2612" actId="1076"/>
          <ac:spMkLst>
            <pc:docMk/>
            <pc:sldMk cId="1825163744" sldId="273"/>
            <ac:spMk id="8" creationId="{EE351D34-98A2-E634-986F-04CD38414EE3}"/>
          </ac:spMkLst>
        </pc:spChg>
        <pc:picChg chg="add mod">
          <ac:chgData name="Amanda Vinhoza" userId="962a254d-b12b-4396-a50c-a4bcb19dc52d" providerId="ADAL" clId="{1070482D-4D2E-46D2-9A09-ABD99168D7F2}" dt="2024-09-25T14:15:37.434" v="2614" actId="14100"/>
          <ac:picMkLst>
            <pc:docMk/>
            <pc:sldMk cId="1825163744" sldId="273"/>
            <ac:picMk id="6" creationId="{06779547-14C3-43E6-9023-026C70BEBB42}"/>
          </ac:picMkLst>
        </pc:picChg>
        <pc:picChg chg="add mod">
          <ac:chgData name="Amanda Vinhoza" userId="962a254d-b12b-4396-a50c-a4bcb19dc52d" providerId="ADAL" clId="{1070482D-4D2E-46D2-9A09-ABD99168D7F2}" dt="2024-09-25T14:03:03.132" v="2520"/>
          <ac:picMkLst>
            <pc:docMk/>
            <pc:sldMk cId="1825163744" sldId="273"/>
            <ac:picMk id="7" creationId="{0602331C-9FB5-62A9-8324-2EAB0D838739}"/>
          </ac:picMkLst>
        </pc:picChg>
      </pc:sldChg>
      <pc:sldChg chg="addSp delSp modSp add mod">
        <pc:chgData name="Amanda Vinhoza" userId="962a254d-b12b-4396-a50c-a4bcb19dc52d" providerId="ADAL" clId="{1070482D-4D2E-46D2-9A09-ABD99168D7F2}" dt="2024-09-25T14:27:27.686" v="2731" actId="1076"/>
        <pc:sldMkLst>
          <pc:docMk/>
          <pc:sldMk cId="1214568931" sldId="274"/>
        </pc:sldMkLst>
        <pc:spChg chg="mod">
          <ac:chgData name="Amanda Vinhoza" userId="962a254d-b12b-4396-a50c-a4bcb19dc52d" providerId="ADAL" clId="{1070482D-4D2E-46D2-9A09-ABD99168D7F2}" dt="2024-09-24T13:46:15.258" v="487" actId="20577"/>
          <ac:spMkLst>
            <pc:docMk/>
            <pc:sldMk cId="1214568931" sldId="274"/>
            <ac:spMk id="3" creationId="{7BD3AD57-39F8-BB58-AE8E-15BB38FFA7AB}"/>
          </ac:spMkLst>
        </pc:spChg>
        <pc:spChg chg="add mod">
          <ac:chgData name="Amanda Vinhoza" userId="962a254d-b12b-4396-a50c-a4bcb19dc52d" providerId="ADAL" clId="{1070482D-4D2E-46D2-9A09-ABD99168D7F2}" dt="2024-09-24T14:59:56.530" v="1278"/>
          <ac:spMkLst>
            <pc:docMk/>
            <pc:sldMk cId="1214568931" sldId="274"/>
            <ac:spMk id="4" creationId="{6752435B-D0FB-AB8F-0078-1A55742311DF}"/>
          </ac:spMkLst>
        </pc:spChg>
        <pc:spChg chg="add mod">
          <ac:chgData name="Amanda Vinhoza" userId="962a254d-b12b-4396-a50c-a4bcb19dc52d" providerId="ADAL" clId="{1070482D-4D2E-46D2-9A09-ABD99168D7F2}" dt="2024-09-25T14:22:55.384" v="2705" actId="14100"/>
          <ac:spMkLst>
            <pc:docMk/>
            <pc:sldMk cId="1214568931" sldId="274"/>
            <ac:spMk id="5" creationId="{E12D8C9C-DD66-B1BB-447A-7EF14D92DCB1}"/>
          </ac:spMkLst>
        </pc:spChg>
        <pc:spChg chg="del">
          <ac:chgData name="Amanda Vinhoza" userId="962a254d-b12b-4396-a50c-a4bcb19dc52d" providerId="ADAL" clId="{1070482D-4D2E-46D2-9A09-ABD99168D7F2}" dt="2024-09-24T15:00:00.132" v="1279" actId="478"/>
          <ac:spMkLst>
            <pc:docMk/>
            <pc:sldMk cId="1214568931" sldId="274"/>
            <ac:spMk id="7" creationId="{2DCD0BE3-A064-54BC-D3B0-4342149AF53E}"/>
          </ac:spMkLst>
        </pc:spChg>
        <pc:spChg chg="add mod">
          <ac:chgData name="Amanda Vinhoza" userId="962a254d-b12b-4396-a50c-a4bcb19dc52d" providerId="ADAL" clId="{1070482D-4D2E-46D2-9A09-ABD99168D7F2}" dt="2024-09-25T14:27:27.686" v="2731" actId="1076"/>
          <ac:spMkLst>
            <pc:docMk/>
            <pc:sldMk cId="1214568931" sldId="274"/>
            <ac:spMk id="10" creationId="{49DDFA58-094C-3664-0621-A956A5A6801A}"/>
          </ac:spMkLst>
        </pc:spChg>
        <pc:picChg chg="add mod modCrop">
          <ac:chgData name="Amanda Vinhoza" userId="962a254d-b12b-4396-a50c-a4bcb19dc52d" providerId="ADAL" clId="{1070482D-4D2E-46D2-9A09-ABD99168D7F2}" dt="2024-09-25T14:23:59.231" v="2714" actId="14100"/>
          <ac:picMkLst>
            <pc:docMk/>
            <pc:sldMk cId="1214568931" sldId="274"/>
            <ac:picMk id="6" creationId="{FF81606F-29EA-7583-C901-82A60360C589}"/>
          </ac:picMkLst>
        </pc:picChg>
        <pc:picChg chg="add mod ord modCrop">
          <ac:chgData name="Amanda Vinhoza" userId="962a254d-b12b-4396-a50c-a4bcb19dc52d" providerId="ADAL" clId="{1070482D-4D2E-46D2-9A09-ABD99168D7F2}" dt="2024-09-25T14:23:55.708" v="2713" actId="1076"/>
          <ac:picMkLst>
            <pc:docMk/>
            <pc:sldMk cId="1214568931" sldId="274"/>
            <ac:picMk id="7" creationId="{A5C28D4A-CE46-BFAF-B215-E80C198EF752}"/>
          </ac:picMkLst>
        </pc:picChg>
        <pc:picChg chg="add mod">
          <ac:chgData name="Amanda Vinhoza" userId="962a254d-b12b-4396-a50c-a4bcb19dc52d" providerId="ADAL" clId="{1070482D-4D2E-46D2-9A09-ABD99168D7F2}" dt="2024-09-25T14:24:46.995" v="2717" actId="1076"/>
          <ac:picMkLst>
            <pc:docMk/>
            <pc:sldMk cId="1214568931" sldId="274"/>
            <ac:picMk id="9" creationId="{274FBB53-38A4-2D1F-65F0-189AFAB53999}"/>
          </ac:picMkLst>
        </pc:picChg>
      </pc:sldChg>
      <pc:sldChg chg="addSp delSp modSp add mod replId">
        <pc:chgData name="Amanda Vinhoza" userId="962a254d-b12b-4396-a50c-a4bcb19dc52d" providerId="ADAL" clId="{1070482D-4D2E-46D2-9A09-ABD99168D7F2}" dt="2024-09-25T14:44:29.426" v="2751" actId="1076"/>
        <pc:sldMkLst>
          <pc:docMk/>
          <pc:sldMk cId="4201975335" sldId="275"/>
        </pc:sldMkLst>
        <pc:spChg chg="mod">
          <ac:chgData name="Amanda Vinhoza" userId="962a254d-b12b-4396-a50c-a4bcb19dc52d" providerId="ADAL" clId="{1070482D-4D2E-46D2-9A09-ABD99168D7F2}" dt="2024-09-24T13:46:21.279" v="492" actId="20577"/>
          <ac:spMkLst>
            <pc:docMk/>
            <pc:sldMk cId="4201975335" sldId="275"/>
            <ac:spMk id="3" creationId="{7BD3AD57-39F8-BB58-AE8E-15BB38FFA7AB}"/>
          </ac:spMkLst>
        </pc:spChg>
        <pc:spChg chg="add mod">
          <ac:chgData name="Amanda Vinhoza" userId="962a254d-b12b-4396-a50c-a4bcb19dc52d" providerId="ADAL" clId="{1070482D-4D2E-46D2-9A09-ABD99168D7F2}" dt="2024-09-25T14:44:29.426" v="2751" actId="1076"/>
          <ac:spMkLst>
            <pc:docMk/>
            <pc:sldMk cId="4201975335" sldId="275"/>
            <ac:spMk id="4" creationId="{BBFE1CA3-A4DB-306D-5A4D-A17FBEEA258F}"/>
          </ac:spMkLst>
        </pc:spChg>
        <pc:spChg chg="del">
          <ac:chgData name="Amanda Vinhoza" userId="962a254d-b12b-4396-a50c-a4bcb19dc52d" providerId="ADAL" clId="{1070482D-4D2E-46D2-9A09-ABD99168D7F2}" dt="2024-09-24T15:09:14.290" v="1554" actId="478"/>
          <ac:spMkLst>
            <pc:docMk/>
            <pc:sldMk cId="4201975335" sldId="275"/>
            <ac:spMk id="7" creationId="{2DCD0BE3-A064-54BC-D3B0-4342149AF53E}"/>
          </ac:spMkLst>
        </pc:spChg>
        <pc:picChg chg="add del mod">
          <ac:chgData name="Amanda Vinhoza" userId="962a254d-b12b-4396-a50c-a4bcb19dc52d" providerId="ADAL" clId="{1070482D-4D2E-46D2-9A09-ABD99168D7F2}" dt="2024-09-25T14:43:01.330" v="2736" actId="478"/>
          <ac:picMkLst>
            <pc:docMk/>
            <pc:sldMk cId="4201975335" sldId="275"/>
            <ac:picMk id="5" creationId="{BD7809BE-0F91-11AD-FEA4-691DC770D6E6}"/>
          </ac:picMkLst>
        </pc:picChg>
        <pc:picChg chg="add mod ord">
          <ac:chgData name="Amanda Vinhoza" userId="962a254d-b12b-4396-a50c-a4bcb19dc52d" providerId="ADAL" clId="{1070482D-4D2E-46D2-9A09-ABD99168D7F2}" dt="2024-09-25T14:43:35.363" v="2740" actId="167"/>
          <ac:picMkLst>
            <pc:docMk/>
            <pc:sldMk cId="4201975335" sldId="275"/>
            <ac:picMk id="7" creationId="{75932644-7F76-E66E-00AC-806174F72E2C}"/>
          </ac:picMkLst>
        </pc:picChg>
      </pc:sldChg>
      <pc:sldChg chg="addSp delSp modSp add mod">
        <pc:chgData name="Amanda Vinhoza" userId="962a254d-b12b-4396-a50c-a4bcb19dc52d" providerId="ADAL" clId="{1070482D-4D2E-46D2-9A09-ABD99168D7F2}" dt="2024-09-25T14:54:53.641" v="2760" actId="14100"/>
        <pc:sldMkLst>
          <pc:docMk/>
          <pc:sldMk cId="4180518365" sldId="276"/>
        </pc:sldMkLst>
        <pc:spChg chg="mod">
          <ac:chgData name="Amanda Vinhoza" userId="962a254d-b12b-4396-a50c-a4bcb19dc52d" providerId="ADAL" clId="{1070482D-4D2E-46D2-9A09-ABD99168D7F2}" dt="2024-09-24T13:46:32.589" v="502" actId="20577"/>
          <ac:spMkLst>
            <pc:docMk/>
            <pc:sldMk cId="4180518365" sldId="276"/>
            <ac:spMk id="3" creationId="{7BD3AD57-39F8-BB58-AE8E-15BB38FFA7AB}"/>
          </ac:spMkLst>
        </pc:spChg>
        <pc:spChg chg="add mod">
          <ac:chgData name="Amanda Vinhoza" userId="962a254d-b12b-4396-a50c-a4bcb19dc52d" providerId="ADAL" clId="{1070482D-4D2E-46D2-9A09-ABD99168D7F2}" dt="2024-09-25T14:54:45.261" v="2758" actId="1076"/>
          <ac:spMkLst>
            <pc:docMk/>
            <pc:sldMk cId="4180518365" sldId="276"/>
            <ac:spMk id="4" creationId="{C83E4D51-412E-5BC3-999C-BCE2009A749F}"/>
          </ac:spMkLst>
        </pc:spChg>
        <pc:spChg chg="del">
          <ac:chgData name="Amanda Vinhoza" userId="962a254d-b12b-4396-a50c-a4bcb19dc52d" providerId="ADAL" clId="{1070482D-4D2E-46D2-9A09-ABD99168D7F2}" dt="2024-09-24T15:09:10.891" v="1552" actId="478"/>
          <ac:spMkLst>
            <pc:docMk/>
            <pc:sldMk cId="4180518365" sldId="276"/>
            <ac:spMk id="7" creationId="{2DCD0BE3-A064-54BC-D3B0-4342149AF53E}"/>
          </ac:spMkLst>
        </pc:spChg>
        <pc:picChg chg="add mod">
          <ac:chgData name="Amanda Vinhoza" userId="962a254d-b12b-4396-a50c-a4bcb19dc52d" providerId="ADAL" clId="{1070482D-4D2E-46D2-9A09-ABD99168D7F2}" dt="2024-09-25T14:54:53.641" v="2760" actId="14100"/>
          <ac:picMkLst>
            <pc:docMk/>
            <pc:sldMk cId="4180518365" sldId="276"/>
            <ac:picMk id="6" creationId="{4AA30F23-741E-424A-3899-9917DCE0C2D6}"/>
          </ac:picMkLst>
        </pc:picChg>
      </pc:sldChg>
      <pc:sldChg chg="addSp delSp modSp add mod replId">
        <pc:chgData name="Amanda Vinhoza" userId="962a254d-b12b-4396-a50c-a4bcb19dc52d" providerId="ADAL" clId="{1070482D-4D2E-46D2-9A09-ABD99168D7F2}" dt="2024-09-25T17:20:30.002" v="2822" actId="14100"/>
        <pc:sldMkLst>
          <pc:docMk/>
          <pc:sldMk cId="2876678410" sldId="277"/>
        </pc:sldMkLst>
        <pc:spChg chg="mod">
          <ac:chgData name="Amanda Vinhoza" userId="962a254d-b12b-4396-a50c-a4bcb19dc52d" providerId="ADAL" clId="{1070482D-4D2E-46D2-9A09-ABD99168D7F2}" dt="2024-09-24T13:46:42.513" v="518" actId="20577"/>
          <ac:spMkLst>
            <pc:docMk/>
            <pc:sldMk cId="2876678410" sldId="277"/>
            <ac:spMk id="3" creationId="{7BD3AD57-39F8-BB58-AE8E-15BB38FFA7AB}"/>
          </ac:spMkLst>
        </pc:spChg>
        <pc:spChg chg="add mod">
          <ac:chgData name="Amanda Vinhoza" userId="962a254d-b12b-4396-a50c-a4bcb19dc52d" providerId="ADAL" clId="{1070482D-4D2E-46D2-9A09-ABD99168D7F2}" dt="2024-09-25T17:20:30.002" v="2822" actId="14100"/>
          <ac:spMkLst>
            <pc:docMk/>
            <pc:sldMk cId="2876678410" sldId="277"/>
            <ac:spMk id="4" creationId="{64132E7D-9BB3-7685-885F-78DC2D56CD81}"/>
          </ac:spMkLst>
        </pc:spChg>
        <pc:spChg chg="del">
          <ac:chgData name="Amanda Vinhoza" userId="962a254d-b12b-4396-a50c-a4bcb19dc52d" providerId="ADAL" clId="{1070482D-4D2E-46D2-9A09-ABD99168D7F2}" dt="2024-09-24T15:09:12.659" v="1553" actId="478"/>
          <ac:spMkLst>
            <pc:docMk/>
            <pc:sldMk cId="2876678410" sldId="277"/>
            <ac:spMk id="7" creationId="{2DCD0BE3-A064-54BC-D3B0-4342149AF53E}"/>
          </ac:spMkLst>
        </pc:spChg>
        <pc:spChg chg="add mod">
          <ac:chgData name="Amanda Vinhoza" userId="962a254d-b12b-4396-a50c-a4bcb19dc52d" providerId="ADAL" clId="{1070482D-4D2E-46D2-9A09-ABD99168D7F2}" dt="2024-09-25T17:18:50.497" v="2768" actId="1076"/>
          <ac:spMkLst>
            <pc:docMk/>
            <pc:sldMk cId="2876678410" sldId="277"/>
            <ac:spMk id="7" creationId="{865E28C5-9C28-3BC0-5B46-408458D21BC9}"/>
          </ac:spMkLst>
        </pc:spChg>
        <pc:spChg chg="add mod">
          <ac:chgData name="Amanda Vinhoza" userId="962a254d-b12b-4396-a50c-a4bcb19dc52d" providerId="ADAL" clId="{1070482D-4D2E-46D2-9A09-ABD99168D7F2}" dt="2024-09-25T17:20:25.258" v="2821" actId="1076"/>
          <ac:spMkLst>
            <pc:docMk/>
            <pc:sldMk cId="2876678410" sldId="277"/>
            <ac:spMk id="8" creationId="{A2C70D77-9E55-4E84-2FEE-27281F77BC1D}"/>
          </ac:spMkLst>
        </pc:spChg>
        <pc:picChg chg="add mod">
          <ac:chgData name="Amanda Vinhoza" userId="962a254d-b12b-4396-a50c-a4bcb19dc52d" providerId="ADAL" clId="{1070482D-4D2E-46D2-9A09-ABD99168D7F2}" dt="2024-09-25T17:19:54.013" v="2818" actId="1076"/>
          <ac:picMkLst>
            <pc:docMk/>
            <pc:sldMk cId="2876678410" sldId="277"/>
            <ac:picMk id="6" creationId="{D5ED6AB5-52E1-A3EF-5AE3-D537DAB2AE44}"/>
          </ac:picMkLst>
        </pc:picChg>
      </pc:sldChg>
      <pc:sldChg chg="addSp delSp modSp add mod ord">
        <pc:chgData name="Amanda Vinhoza" userId="962a254d-b12b-4396-a50c-a4bcb19dc52d" providerId="ADAL" clId="{1070482D-4D2E-46D2-9A09-ABD99168D7F2}" dt="2024-09-25T18:18:24.664" v="3190" actId="14100"/>
        <pc:sldMkLst>
          <pc:docMk/>
          <pc:sldMk cId="644307145" sldId="278"/>
        </pc:sldMkLst>
        <pc:spChg chg="mod">
          <ac:chgData name="Amanda Vinhoza" userId="962a254d-b12b-4396-a50c-a4bcb19dc52d" providerId="ADAL" clId="{1070482D-4D2E-46D2-9A09-ABD99168D7F2}" dt="2024-09-25T18:18:24.664" v="3190" actId="14100"/>
          <ac:spMkLst>
            <pc:docMk/>
            <pc:sldMk cId="644307145" sldId="278"/>
            <ac:spMk id="3" creationId="{7BD3AD57-39F8-BB58-AE8E-15BB38FFA7AB}"/>
          </ac:spMkLst>
        </pc:spChg>
        <pc:spChg chg="del">
          <ac:chgData name="Amanda Vinhoza" userId="962a254d-b12b-4396-a50c-a4bcb19dc52d" providerId="ADAL" clId="{1070482D-4D2E-46D2-9A09-ABD99168D7F2}" dt="2024-09-24T14:05:37.620" v="614" actId="478"/>
          <ac:spMkLst>
            <pc:docMk/>
            <pc:sldMk cId="644307145" sldId="278"/>
            <ac:spMk id="7" creationId="{2DCD0BE3-A064-54BC-D3B0-4342149AF53E}"/>
          </ac:spMkLst>
        </pc:spChg>
        <pc:spChg chg="add del mod">
          <ac:chgData name="Amanda Vinhoza" userId="962a254d-b12b-4396-a50c-a4bcb19dc52d" providerId="ADAL" clId="{1070482D-4D2E-46D2-9A09-ABD99168D7F2}" dt="2024-09-25T17:40:54.380" v="2858" actId="21"/>
          <ac:spMkLst>
            <pc:docMk/>
            <pc:sldMk cId="644307145" sldId="278"/>
            <ac:spMk id="10" creationId="{39E14AC2-C4E9-B97D-4A7A-542147093B5D}"/>
          </ac:spMkLst>
        </pc:spChg>
        <pc:picChg chg="add del mod">
          <ac:chgData name="Amanda Vinhoza" userId="962a254d-b12b-4396-a50c-a4bcb19dc52d" providerId="ADAL" clId="{1070482D-4D2E-46D2-9A09-ABD99168D7F2}" dt="2024-09-24T14:05:57.786" v="618" actId="478"/>
          <ac:picMkLst>
            <pc:docMk/>
            <pc:sldMk cId="644307145" sldId="278"/>
            <ac:picMk id="4" creationId="{B02B01E5-16F7-985D-2913-EE7B24253621}"/>
          </ac:picMkLst>
        </pc:picChg>
        <pc:picChg chg="add mod">
          <ac:chgData name="Amanda Vinhoza" userId="962a254d-b12b-4396-a50c-a4bcb19dc52d" providerId="ADAL" clId="{1070482D-4D2E-46D2-9A09-ABD99168D7F2}" dt="2024-09-25T17:40:59.246" v="2860" actId="1076"/>
          <ac:picMkLst>
            <pc:docMk/>
            <pc:sldMk cId="644307145" sldId="278"/>
            <ac:picMk id="4" creationId="{E6B4C5DB-7E73-AF3D-ED1B-EF30B488247E}"/>
          </ac:picMkLst>
        </pc:picChg>
        <pc:picChg chg="add del mod">
          <ac:chgData name="Amanda Vinhoza" userId="962a254d-b12b-4396-a50c-a4bcb19dc52d" providerId="ADAL" clId="{1070482D-4D2E-46D2-9A09-ABD99168D7F2}" dt="2024-09-24T14:12:15.814" v="626" actId="478"/>
          <ac:picMkLst>
            <pc:docMk/>
            <pc:sldMk cId="644307145" sldId="278"/>
            <ac:picMk id="5" creationId="{37FC137A-EE52-91ED-48F0-47CEA6F0FFC0}"/>
          </ac:picMkLst>
        </pc:picChg>
        <pc:picChg chg="add del mod">
          <ac:chgData name="Amanda Vinhoza" userId="962a254d-b12b-4396-a50c-a4bcb19dc52d" providerId="ADAL" clId="{1070482D-4D2E-46D2-9A09-ABD99168D7F2}" dt="2024-09-24T14:09:49.601" v="625" actId="478"/>
          <ac:picMkLst>
            <pc:docMk/>
            <pc:sldMk cId="644307145" sldId="278"/>
            <ac:picMk id="6" creationId="{B9118B5A-78C2-B160-E745-DA6F2B22E7B7}"/>
          </ac:picMkLst>
        </pc:picChg>
        <pc:picChg chg="add del mod">
          <ac:chgData name="Amanda Vinhoza" userId="962a254d-b12b-4396-a50c-a4bcb19dc52d" providerId="ADAL" clId="{1070482D-4D2E-46D2-9A09-ABD99168D7F2}" dt="2024-09-24T14:12:33.144" v="630" actId="478"/>
          <ac:picMkLst>
            <pc:docMk/>
            <pc:sldMk cId="644307145" sldId="278"/>
            <ac:picMk id="8" creationId="{2562EE25-DB5C-7925-160C-F84B49F07E92}"/>
          </ac:picMkLst>
        </pc:picChg>
        <pc:picChg chg="add del mod">
          <ac:chgData name="Amanda Vinhoza" userId="962a254d-b12b-4396-a50c-a4bcb19dc52d" providerId="ADAL" clId="{1070482D-4D2E-46D2-9A09-ABD99168D7F2}" dt="2024-09-25T17:40:54.380" v="2858" actId="21"/>
          <ac:picMkLst>
            <pc:docMk/>
            <pc:sldMk cId="644307145" sldId="278"/>
            <ac:picMk id="9" creationId="{E3383DC7-765C-8A51-1D29-CC9BE2BA2D9A}"/>
          </ac:picMkLst>
        </pc:picChg>
      </pc:sldChg>
      <pc:sldChg chg="modSp add mod">
        <pc:chgData name="Amanda Vinhoza" userId="962a254d-b12b-4396-a50c-a4bcb19dc52d" providerId="ADAL" clId="{1070482D-4D2E-46D2-9A09-ABD99168D7F2}" dt="2024-09-25T18:51:20.914" v="3678" actId="20577"/>
        <pc:sldMkLst>
          <pc:docMk/>
          <pc:sldMk cId="2666179026" sldId="279"/>
        </pc:sldMkLst>
        <pc:spChg chg="mod">
          <ac:chgData name="Amanda Vinhoza" userId="962a254d-b12b-4396-a50c-a4bcb19dc52d" providerId="ADAL" clId="{1070482D-4D2E-46D2-9A09-ABD99168D7F2}" dt="2024-09-25T18:20:10.792" v="3256" actId="6549"/>
          <ac:spMkLst>
            <pc:docMk/>
            <pc:sldMk cId="2666179026" sldId="279"/>
            <ac:spMk id="3" creationId="{7BD3AD57-39F8-BB58-AE8E-15BB38FFA7AB}"/>
          </ac:spMkLst>
        </pc:spChg>
        <pc:spChg chg="mod">
          <ac:chgData name="Amanda Vinhoza" userId="962a254d-b12b-4396-a50c-a4bcb19dc52d" providerId="ADAL" clId="{1070482D-4D2E-46D2-9A09-ABD99168D7F2}" dt="2024-09-25T18:51:20.914" v="3678" actId="20577"/>
          <ac:spMkLst>
            <pc:docMk/>
            <pc:sldMk cId="2666179026" sldId="279"/>
            <ac:spMk id="7" creationId="{2DCD0BE3-A064-54BC-D3B0-4342149AF53E}"/>
          </ac:spMkLst>
        </pc:spChg>
      </pc:sldChg>
      <pc:sldChg chg="modSp add mod">
        <pc:chgData name="Amanda Vinhoza" userId="962a254d-b12b-4396-a50c-a4bcb19dc52d" providerId="ADAL" clId="{1070482D-4D2E-46D2-9A09-ABD99168D7F2}" dt="2024-09-25T18:47:29.052" v="3629" actId="948"/>
        <pc:sldMkLst>
          <pc:docMk/>
          <pc:sldMk cId="355739965" sldId="280"/>
        </pc:sldMkLst>
        <pc:spChg chg="mod">
          <ac:chgData name="Amanda Vinhoza" userId="962a254d-b12b-4396-a50c-a4bcb19dc52d" providerId="ADAL" clId="{1070482D-4D2E-46D2-9A09-ABD99168D7F2}" dt="2024-09-25T18:20:00.093" v="3252" actId="14100"/>
          <ac:spMkLst>
            <pc:docMk/>
            <pc:sldMk cId="355739965" sldId="280"/>
            <ac:spMk id="3" creationId="{7BD3AD57-39F8-BB58-AE8E-15BB38FFA7AB}"/>
          </ac:spMkLst>
        </pc:spChg>
        <pc:spChg chg="mod">
          <ac:chgData name="Amanda Vinhoza" userId="962a254d-b12b-4396-a50c-a4bcb19dc52d" providerId="ADAL" clId="{1070482D-4D2E-46D2-9A09-ABD99168D7F2}" dt="2024-09-25T18:47:29.052" v="3629" actId="948"/>
          <ac:spMkLst>
            <pc:docMk/>
            <pc:sldMk cId="355739965" sldId="280"/>
            <ac:spMk id="7" creationId="{2DCD0BE3-A064-54BC-D3B0-4342149AF53E}"/>
          </ac:spMkLst>
        </pc:spChg>
      </pc:sldChg>
      <pc:sldChg chg="addSp delSp modSp add mod ord">
        <pc:chgData name="Amanda Vinhoza" userId="962a254d-b12b-4396-a50c-a4bcb19dc52d" providerId="ADAL" clId="{1070482D-4D2E-46D2-9A09-ABD99168D7F2}" dt="2024-09-25T18:18:53.886" v="3214" actId="14100"/>
        <pc:sldMkLst>
          <pc:docMk/>
          <pc:sldMk cId="3393384306" sldId="281"/>
        </pc:sldMkLst>
        <pc:spChg chg="mod">
          <ac:chgData name="Amanda Vinhoza" userId="962a254d-b12b-4396-a50c-a4bcb19dc52d" providerId="ADAL" clId="{1070482D-4D2E-46D2-9A09-ABD99168D7F2}" dt="2024-09-25T18:18:53.886" v="3214" actId="14100"/>
          <ac:spMkLst>
            <pc:docMk/>
            <pc:sldMk cId="3393384306" sldId="281"/>
            <ac:spMk id="3" creationId="{7BD3AD57-39F8-BB58-AE8E-15BB38FFA7AB}"/>
          </ac:spMkLst>
        </pc:spChg>
        <pc:spChg chg="add del mod">
          <ac:chgData name="Amanda Vinhoza" userId="962a254d-b12b-4396-a50c-a4bcb19dc52d" providerId="ADAL" clId="{1070482D-4D2E-46D2-9A09-ABD99168D7F2}" dt="2024-09-24T14:19:49.566" v="660" actId="478"/>
          <ac:spMkLst>
            <pc:docMk/>
            <pc:sldMk cId="3393384306" sldId="281"/>
            <ac:spMk id="5" creationId="{0CF007B9-F155-DA8B-D416-3B174644E0C2}"/>
          </ac:spMkLst>
        </pc:spChg>
        <pc:spChg chg="add del mod">
          <ac:chgData name="Amanda Vinhoza" userId="962a254d-b12b-4396-a50c-a4bcb19dc52d" providerId="ADAL" clId="{1070482D-4D2E-46D2-9A09-ABD99168D7F2}" dt="2024-09-25T17:41:05.068" v="2861" actId="21"/>
          <ac:spMkLst>
            <pc:docMk/>
            <pc:sldMk cId="3393384306" sldId="281"/>
            <ac:spMk id="6" creationId="{A811AFD9-D6BF-3576-68D9-F2B738007EE8}"/>
          </ac:spMkLst>
        </pc:spChg>
        <pc:spChg chg="del">
          <ac:chgData name="Amanda Vinhoza" userId="962a254d-b12b-4396-a50c-a4bcb19dc52d" providerId="ADAL" clId="{1070482D-4D2E-46D2-9A09-ABD99168D7F2}" dt="2024-09-24T14:16:30.779" v="639" actId="478"/>
          <ac:spMkLst>
            <pc:docMk/>
            <pc:sldMk cId="3393384306" sldId="281"/>
            <ac:spMk id="7" creationId="{2DCD0BE3-A064-54BC-D3B0-4342149AF53E}"/>
          </ac:spMkLst>
        </pc:spChg>
        <pc:picChg chg="add del mod">
          <ac:chgData name="Amanda Vinhoza" userId="962a254d-b12b-4396-a50c-a4bcb19dc52d" providerId="ADAL" clId="{1070482D-4D2E-46D2-9A09-ABD99168D7F2}" dt="2024-09-25T17:41:05.068" v="2861" actId="21"/>
          <ac:picMkLst>
            <pc:docMk/>
            <pc:sldMk cId="3393384306" sldId="281"/>
            <ac:picMk id="4" creationId="{8353D99A-8DE6-4DFA-0CDC-7C1CBF44174C}"/>
          </ac:picMkLst>
        </pc:picChg>
        <pc:picChg chg="add mod">
          <ac:chgData name="Amanda Vinhoza" userId="962a254d-b12b-4396-a50c-a4bcb19dc52d" providerId="ADAL" clId="{1070482D-4D2E-46D2-9A09-ABD99168D7F2}" dt="2024-09-25T17:41:08.843" v="2863" actId="1076"/>
          <ac:picMkLst>
            <pc:docMk/>
            <pc:sldMk cId="3393384306" sldId="281"/>
            <ac:picMk id="5" creationId="{B0C13C4B-12A0-68C3-F91F-D7556B65B764}"/>
          </ac:picMkLst>
        </pc:picChg>
      </pc:sldChg>
      <pc:sldChg chg="modSp add mod">
        <pc:chgData name="Amanda Vinhoza" userId="962a254d-b12b-4396-a50c-a4bcb19dc52d" providerId="ADAL" clId="{1070482D-4D2E-46D2-9A09-ABD99168D7F2}" dt="2024-09-25T18:47:51.586" v="3631" actId="14100"/>
        <pc:sldMkLst>
          <pc:docMk/>
          <pc:sldMk cId="3263006423" sldId="282"/>
        </pc:sldMkLst>
        <pc:spChg chg="mod">
          <ac:chgData name="Amanda Vinhoza" userId="962a254d-b12b-4396-a50c-a4bcb19dc52d" providerId="ADAL" clId="{1070482D-4D2E-46D2-9A09-ABD99168D7F2}" dt="2024-09-25T18:20:15.336" v="3257"/>
          <ac:spMkLst>
            <pc:docMk/>
            <pc:sldMk cId="3263006423" sldId="282"/>
            <ac:spMk id="3" creationId="{7BD3AD57-39F8-BB58-AE8E-15BB38FFA7AB}"/>
          </ac:spMkLst>
        </pc:spChg>
        <pc:spChg chg="mod">
          <ac:chgData name="Amanda Vinhoza" userId="962a254d-b12b-4396-a50c-a4bcb19dc52d" providerId="ADAL" clId="{1070482D-4D2E-46D2-9A09-ABD99168D7F2}" dt="2024-09-25T18:47:51.586" v="3631" actId="14100"/>
          <ac:spMkLst>
            <pc:docMk/>
            <pc:sldMk cId="3263006423" sldId="282"/>
            <ac:spMk id="7" creationId="{2DCD0BE3-A064-54BC-D3B0-4342149AF53E}"/>
          </ac:spMkLst>
        </pc:spChg>
      </pc:sldChg>
      <pc:sldChg chg="modSp add mod ord">
        <pc:chgData name="Amanda Vinhoza" userId="962a254d-b12b-4396-a50c-a4bcb19dc52d" providerId="ADAL" clId="{1070482D-4D2E-46D2-9A09-ABD99168D7F2}" dt="2024-09-25T18:49:24.347" v="3646" actId="115"/>
        <pc:sldMkLst>
          <pc:docMk/>
          <pc:sldMk cId="794277619" sldId="283"/>
        </pc:sldMkLst>
        <pc:spChg chg="mod">
          <ac:chgData name="Amanda Vinhoza" userId="962a254d-b12b-4396-a50c-a4bcb19dc52d" providerId="ADAL" clId="{1070482D-4D2E-46D2-9A09-ABD99168D7F2}" dt="2024-09-25T18:20:59.032" v="3290" actId="20577"/>
          <ac:spMkLst>
            <pc:docMk/>
            <pc:sldMk cId="794277619" sldId="283"/>
            <ac:spMk id="3" creationId="{7BD3AD57-39F8-BB58-AE8E-15BB38FFA7AB}"/>
          </ac:spMkLst>
        </pc:spChg>
        <pc:spChg chg="mod">
          <ac:chgData name="Amanda Vinhoza" userId="962a254d-b12b-4396-a50c-a4bcb19dc52d" providerId="ADAL" clId="{1070482D-4D2E-46D2-9A09-ABD99168D7F2}" dt="2024-09-25T18:49:24.347" v="3646" actId="115"/>
          <ac:spMkLst>
            <pc:docMk/>
            <pc:sldMk cId="794277619" sldId="283"/>
            <ac:spMk id="7" creationId="{2DCD0BE3-A064-54BC-D3B0-4342149AF53E}"/>
          </ac:spMkLst>
        </pc:spChg>
      </pc:sldChg>
    </pc:docChg>
  </pc:docChgLst>
  <pc:docChgLst>
    <pc:chgData name="Amanda Vinhoza" userId="962a254d-b12b-4396-a50c-a4bcb19dc52d" providerId="ADAL" clId="{D4C45657-4CA7-42EA-BE93-16B38702E20B}"/>
    <pc:docChg chg="undo custSel addSld delSld modSld">
      <pc:chgData name="Amanda Vinhoza" userId="962a254d-b12b-4396-a50c-a4bcb19dc52d" providerId="ADAL" clId="{D4C45657-4CA7-42EA-BE93-16B38702E20B}" dt="2024-09-26T20:06:44.113" v="898" actId="20577"/>
      <pc:docMkLst>
        <pc:docMk/>
      </pc:docMkLst>
      <pc:sldChg chg="modSp mod">
        <pc:chgData name="Amanda Vinhoza" userId="962a254d-b12b-4396-a50c-a4bcb19dc52d" providerId="ADAL" clId="{D4C45657-4CA7-42EA-BE93-16B38702E20B}" dt="2024-09-26T18:53:40.400" v="69" actId="20577"/>
        <pc:sldMkLst>
          <pc:docMk/>
          <pc:sldMk cId="0" sldId="257"/>
        </pc:sldMkLst>
        <pc:spChg chg="mod">
          <ac:chgData name="Amanda Vinhoza" userId="962a254d-b12b-4396-a50c-a4bcb19dc52d" providerId="ADAL" clId="{D4C45657-4CA7-42EA-BE93-16B38702E20B}" dt="2024-09-26T18:53:40.400" v="69" actId="20577"/>
          <ac:spMkLst>
            <pc:docMk/>
            <pc:sldMk cId="0" sldId="257"/>
            <ac:spMk id="4099" creationId="{B645C225-99AE-E9C9-F201-8A48132D7CBF}"/>
          </ac:spMkLst>
        </pc:spChg>
      </pc:sldChg>
      <pc:sldChg chg="modSp mod">
        <pc:chgData name="Amanda Vinhoza" userId="962a254d-b12b-4396-a50c-a4bcb19dc52d" providerId="ADAL" clId="{D4C45657-4CA7-42EA-BE93-16B38702E20B}" dt="2024-09-26T12:22:24.126" v="4" actId="403"/>
        <pc:sldMkLst>
          <pc:docMk/>
          <pc:sldMk cId="3782106334" sldId="268"/>
        </pc:sldMkLst>
        <pc:spChg chg="mod">
          <ac:chgData name="Amanda Vinhoza" userId="962a254d-b12b-4396-a50c-a4bcb19dc52d" providerId="ADAL" clId="{D4C45657-4CA7-42EA-BE93-16B38702E20B}" dt="2024-09-26T12:22:24.126" v="4" actId="403"/>
          <ac:spMkLst>
            <pc:docMk/>
            <pc:sldMk cId="3782106334" sldId="268"/>
            <ac:spMk id="7" creationId="{2DCD0BE3-A064-54BC-D3B0-4342149AF53E}"/>
          </ac:spMkLst>
        </pc:spChg>
      </pc:sldChg>
      <pc:sldChg chg="modSp mod">
        <pc:chgData name="Amanda Vinhoza" userId="962a254d-b12b-4396-a50c-a4bcb19dc52d" providerId="ADAL" clId="{D4C45657-4CA7-42EA-BE93-16B38702E20B}" dt="2024-09-26T19:32:47.381" v="601" actId="1076"/>
        <pc:sldMkLst>
          <pc:docMk/>
          <pc:sldMk cId="1430251886" sldId="272"/>
        </pc:sldMkLst>
        <pc:spChg chg="mod">
          <ac:chgData name="Amanda Vinhoza" userId="962a254d-b12b-4396-a50c-a4bcb19dc52d" providerId="ADAL" clId="{D4C45657-4CA7-42EA-BE93-16B38702E20B}" dt="2024-09-26T19:25:08.472" v="405" actId="20577"/>
          <ac:spMkLst>
            <pc:docMk/>
            <pc:sldMk cId="1430251886" sldId="272"/>
            <ac:spMk id="3" creationId="{7BD3AD57-39F8-BB58-AE8E-15BB38FFA7AB}"/>
          </ac:spMkLst>
        </pc:spChg>
        <pc:spChg chg="mod">
          <ac:chgData name="Amanda Vinhoza" userId="962a254d-b12b-4396-a50c-a4bcb19dc52d" providerId="ADAL" clId="{D4C45657-4CA7-42EA-BE93-16B38702E20B}" dt="2024-09-26T19:29:31.202" v="568" actId="14100"/>
          <ac:spMkLst>
            <pc:docMk/>
            <pc:sldMk cId="1430251886" sldId="272"/>
            <ac:spMk id="7" creationId="{2DCD0BE3-A064-54BC-D3B0-4342149AF53E}"/>
          </ac:spMkLst>
        </pc:spChg>
        <pc:spChg chg="mod">
          <ac:chgData name="Amanda Vinhoza" userId="962a254d-b12b-4396-a50c-a4bcb19dc52d" providerId="ADAL" clId="{D4C45657-4CA7-42EA-BE93-16B38702E20B}" dt="2024-09-26T19:32:47.381" v="601" actId="1076"/>
          <ac:spMkLst>
            <pc:docMk/>
            <pc:sldMk cId="1430251886" sldId="272"/>
            <ac:spMk id="20" creationId="{1BE7B4C3-7C74-107B-826F-EF1A1987B378}"/>
          </ac:spMkLst>
        </pc:spChg>
        <pc:picChg chg="mod modCrop">
          <ac:chgData name="Amanda Vinhoza" userId="962a254d-b12b-4396-a50c-a4bcb19dc52d" providerId="ADAL" clId="{D4C45657-4CA7-42EA-BE93-16B38702E20B}" dt="2024-09-26T19:32:40.689" v="599" actId="1076"/>
          <ac:picMkLst>
            <pc:docMk/>
            <pc:sldMk cId="1430251886" sldId="272"/>
            <ac:picMk id="18" creationId="{56EAD0AA-5FFF-D17A-DBC8-5C8E2516367E}"/>
          </ac:picMkLst>
        </pc:picChg>
      </pc:sldChg>
      <pc:sldChg chg="modSp mod modShow">
        <pc:chgData name="Amanda Vinhoza" userId="962a254d-b12b-4396-a50c-a4bcb19dc52d" providerId="ADAL" clId="{D4C45657-4CA7-42EA-BE93-16B38702E20B}" dt="2024-09-26T19:33:50.401" v="609" actId="729"/>
        <pc:sldMkLst>
          <pc:docMk/>
          <pc:sldMk cId="1825163744" sldId="273"/>
        </pc:sldMkLst>
        <pc:spChg chg="mod">
          <ac:chgData name="Amanda Vinhoza" userId="962a254d-b12b-4396-a50c-a4bcb19dc52d" providerId="ADAL" clId="{D4C45657-4CA7-42EA-BE93-16B38702E20B}" dt="2024-09-26T18:49:58.436" v="38" actId="20577"/>
          <ac:spMkLst>
            <pc:docMk/>
            <pc:sldMk cId="1825163744" sldId="273"/>
            <ac:spMk id="4" creationId="{B4B535B2-F574-7199-4E76-4B085262AAC6}"/>
          </ac:spMkLst>
        </pc:spChg>
      </pc:sldChg>
      <pc:sldChg chg="modSp mod modShow">
        <pc:chgData name="Amanda Vinhoza" userId="962a254d-b12b-4396-a50c-a4bcb19dc52d" providerId="ADAL" clId="{D4C45657-4CA7-42EA-BE93-16B38702E20B}" dt="2024-09-26T19:33:50.401" v="609" actId="729"/>
        <pc:sldMkLst>
          <pc:docMk/>
          <pc:sldMk cId="1214568931" sldId="274"/>
        </pc:sldMkLst>
        <pc:spChg chg="mod">
          <ac:chgData name="Amanda Vinhoza" userId="962a254d-b12b-4396-a50c-a4bcb19dc52d" providerId="ADAL" clId="{D4C45657-4CA7-42EA-BE93-16B38702E20B}" dt="2024-09-26T18:50:26.128" v="41" actId="5793"/>
          <ac:spMkLst>
            <pc:docMk/>
            <pc:sldMk cId="1214568931" sldId="274"/>
            <ac:spMk id="5" creationId="{E12D8C9C-DD66-B1BB-447A-7EF14D92DCB1}"/>
          </ac:spMkLst>
        </pc:spChg>
      </pc:sldChg>
      <pc:sldChg chg="mod modShow">
        <pc:chgData name="Amanda Vinhoza" userId="962a254d-b12b-4396-a50c-a4bcb19dc52d" providerId="ADAL" clId="{D4C45657-4CA7-42EA-BE93-16B38702E20B}" dt="2024-09-26T19:33:50.401" v="609" actId="729"/>
        <pc:sldMkLst>
          <pc:docMk/>
          <pc:sldMk cId="4201975335" sldId="275"/>
        </pc:sldMkLst>
      </pc:sldChg>
      <pc:sldChg chg="modSp mod modShow">
        <pc:chgData name="Amanda Vinhoza" userId="962a254d-b12b-4396-a50c-a4bcb19dc52d" providerId="ADAL" clId="{D4C45657-4CA7-42EA-BE93-16B38702E20B}" dt="2024-09-26T19:33:50.401" v="609" actId="729"/>
        <pc:sldMkLst>
          <pc:docMk/>
          <pc:sldMk cId="4180518365" sldId="276"/>
        </pc:sldMkLst>
        <pc:spChg chg="mod">
          <ac:chgData name="Amanda Vinhoza" userId="962a254d-b12b-4396-a50c-a4bcb19dc52d" providerId="ADAL" clId="{D4C45657-4CA7-42EA-BE93-16B38702E20B}" dt="2024-09-26T18:50:59.304" v="48" actId="20577"/>
          <ac:spMkLst>
            <pc:docMk/>
            <pc:sldMk cId="4180518365" sldId="276"/>
            <ac:spMk id="4" creationId="{C83E4D51-412E-5BC3-999C-BCE2009A749F}"/>
          </ac:spMkLst>
        </pc:spChg>
      </pc:sldChg>
      <pc:sldChg chg="mod modShow">
        <pc:chgData name="Amanda Vinhoza" userId="962a254d-b12b-4396-a50c-a4bcb19dc52d" providerId="ADAL" clId="{D4C45657-4CA7-42EA-BE93-16B38702E20B}" dt="2024-09-26T19:33:50.401" v="609" actId="729"/>
        <pc:sldMkLst>
          <pc:docMk/>
          <pc:sldMk cId="2876678410" sldId="277"/>
        </pc:sldMkLst>
      </pc:sldChg>
      <pc:sldChg chg="del">
        <pc:chgData name="Amanda Vinhoza" userId="962a254d-b12b-4396-a50c-a4bcb19dc52d" providerId="ADAL" clId="{D4C45657-4CA7-42EA-BE93-16B38702E20B}" dt="2024-09-26T19:53:35.221" v="790" actId="2696"/>
        <pc:sldMkLst>
          <pc:docMk/>
          <pc:sldMk cId="644307145" sldId="278"/>
        </pc:sldMkLst>
      </pc:sldChg>
      <pc:sldChg chg="modSp mod">
        <pc:chgData name="Amanda Vinhoza" userId="962a254d-b12b-4396-a50c-a4bcb19dc52d" providerId="ADAL" clId="{D4C45657-4CA7-42EA-BE93-16B38702E20B}" dt="2024-09-26T19:20:17.165" v="347" actId="20577"/>
        <pc:sldMkLst>
          <pc:docMk/>
          <pc:sldMk cId="2666179026" sldId="279"/>
        </pc:sldMkLst>
        <pc:spChg chg="mod">
          <ac:chgData name="Amanda Vinhoza" userId="962a254d-b12b-4396-a50c-a4bcb19dc52d" providerId="ADAL" clId="{D4C45657-4CA7-42EA-BE93-16B38702E20B}" dt="2024-09-26T19:20:17.165" v="347" actId="20577"/>
          <ac:spMkLst>
            <pc:docMk/>
            <pc:sldMk cId="2666179026" sldId="279"/>
            <ac:spMk id="7" creationId="{2DCD0BE3-A064-54BC-D3B0-4342149AF53E}"/>
          </ac:spMkLst>
        </pc:spChg>
      </pc:sldChg>
      <pc:sldChg chg="modSp mod">
        <pc:chgData name="Amanda Vinhoza" userId="962a254d-b12b-4396-a50c-a4bcb19dc52d" providerId="ADAL" clId="{D4C45657-4CA7-42EA-BE93-16B38702E20B}" dt="2024-09-26T19:43:02.614" v="648" actId="1076"/>
        <pc:sldMkLst>
          <pc:docMk/>
          <pc:sldMk cId="355739965" sldId="280"/>
        </pc:sldMkLst>
        <pc:spChg chg="mod">
          <ac:chgData name="Amanda Vinhoza" userId="962a254d-b12b-4396-a50c-a4bcb19dc52d" providerId="ADAL" clId="{D4C45657-4CA7-42EA-BE93-16B38702E20B}" dt="2024-09-26T19:43:02.614" v="648" actId="1076"/>
          <ac:spMkLst>
            <pc:docMk/>
            <pc:sldMk cId="355739965" sldId="280"/>
            <ac:spMk id="7" creationId="{2DCD0BE3-A064-54BC-D3B0-4342149AF53E}"/>
          </ac:spMkLst>
        </pc:spChg>
      </pc:sldChg>
      <pc:sldChg chg="addSp modSp mod">
        <pc:chgData name="Amanda Vinhoza" userId="962a254d-b12b-4396-a50c-a4bcb19dc52d" providerId="ADAL" clId="{D4C45657-4CA7-42EA-BE93-16B38702E20B}" dt="2024-09-26T20:06:12.414" v="890" actId="1076"/>
        <pc:sldMkLst>
          <pc:docMk/>
          <pc:sldMk cId="3393384306" sldId="281"/>
        </pc:sldMkLst>
        <pc:spChg chg="add mod">
          <ac:chgData name="Amanda Vinhoza" userId="962a254d-b12b-4396-a50c-a4bcb19dc52d" providerId="ADAL" clId="{D4C45657-4CA7-42EA-BE93-16B38702E20B}" dt="2024-09-26T20:05:45.315" v="888" actId="14100"/>
          <ac:spMkLst>
            <pc:docMk/>
            <pc:sldMk cId="3393384306" sldId="281"/>
            <ac:spMk id="4" creationId="{8346CEB2-E2C7-80CA-482F-451E64D6E822}"/>
          </ac:spMkLst>
        </pc:spChg>
        <pc:picChg chg="mod">
          <ac:chgData name="Amanda Vinhoza" userId="962a254d-b12b-4396-a50c-a4bcb19dc52d" providerId="ADAL" clId="{D4C45657-4CA7-42EA-BE93-16B38702E20B}" dt="2024-09-26T20:06:12.414" v="890" actId="1076"/>
          <ac:picMkLst>
            <pc:docMk/>
            <pc:sldMk cId="3393384306" sldId="281"/>
            <ac:picMk id="5" creationId="{B0C13C4B-12A0-68C3-F91F-D7556B65B764}"/>
          </ac:picMkLst>
        </pc:picChg>
      </pc:sldChg>
      <pc:sldChg chg="modSp mod">
        <pc:chgData name="Amanda Vinhoza" userId="962a254d-b12b-4396-a50c-a4bcb19dc52d" providerId="ADAL" clId="{D4C45657-4CA7-42EA-BE93-16B38702E20B}" dt="2024-09-26T20:06:44.113" v="898" actId="20577"/>
        <pc:sldMkLst>
          <pc:docMk/>
          <pc:sldMk cId="3263006423" sldId="282"/>
        </pc:sldMkLst>
        <pc:spChg chg="mod">
          <ac:chgData name="Amanda Vinhoza" userId="962a254d-b12b-4396-a50c-a4bcb19dc52d" providerId="ADAL" clId="{D4C45657-4CA7-42EA-BE93-16B38702E20B}" dt="2024-09-26T20:06:44.113" v="898" actId="20577"/>
          <ac:spMkLst>
            <pc:docMk/>
            <pc:sldMk cId="3263006423" sldId="282"/>
            <ac:spMk id="7" creationId="{2DCD0BE3-A064-54BC-D3B0-4342149AF53E}"/>
          </ac:spMkLst>
        </pc:spChg>
      </pc:sldChg>
      <pc:sldChg chg="add mod modShow">
        <pc:chgData name="Amanda Vinhoza" userId="962a254d-b12b-4396-a50c-a4bcb19dc52d" providerId="ADAL" clId="{D4C45657-4CA7-42EA-BE93-16B38702E20B}" dt="2024-09-26T19:33:50.401" v="609" actId="729"/>
        <pc:sldMkLst>
          <pc:docMk/>
          <pc:sldMk cId="3748105859" sldId="284"/>
        </pc:sldMkLst>
      </pc:sldChg>
      <pc:sldChg chg="addSp delSp modSp add mod">
        <pc:chgData name="Amanda Vinhoza" userId="962a254d-b12b-4396-a50c-a4bcb19dc52d" providerId="ADAL" clId="{D4C45657-4CA7-42EA-BE93-16B38702E20B}" dt="2024-09-26T19:33:15.480" v="608" actId="1076"/>
        <pc:sldMkLst>
          <pc:docMk/>
          <pc:sldMk cId="1504552401" sldId="285"/>
        </pc:sldMkLst>
        <pc:spChg chg="add mod">
          <ac:chgData name="Amanda Vinhoza" userId="962a254d-b12b-4396-a50c-a4bcb19dc52d" providerId="ADAL" clId="{D4C45657-4CA7-42EA-BE93-16B38702E20B}" dt="2024-09-26T19:33:15.480" v="608" actId="1076"/>
          <ac:spMkLst>
            <pc:docMk/>
            <pc:sldMk cId="1504552401" sldId="285"/>
            <ac:spMk id="5" creationId="{4BB4B617-CDF8-7B94-6809-414C06711420}"/>
          </ac:spMkLst>
        </pc:spChg>
        <pc:spChg chg="mod">
          <ac:chgData name="Amanda Vinhoza" userId="962a254d-b12b-4396-a50c-a4bcb19dc52d" providerId="ADAL" clId="{D4C45657-4CA7-42EA-BE93-16B38702E20B}" dt="2024-09-26T19:29:24.134" v="566" actId="113"/>
          <ac:spMkLst>
            <pc:docMk/>
            <pc:sldMk cId="1504552401" sldId="285"/>
            <ac:spMk id="7" creationId="{2DCD0BE3-A064-54BC-D3B0-4342149AF53E}"/>
          </ac:spMkLst>
        </pc:spChg>
        <pc:spChg chg="del mod">
          <ac:chgData name="Amanda Vinhoza" userId="962a254d-b12b-4396-a50c-a4bcb19dc52d" providerId="ADAL" clId="{D4C45657-4CA7-42EA-BE93-16B38702E20B}" dt="2024-09-26T19:29:12.448" v="564" actId="478"/>
          <ac:spMkLst>
            <pc:docMk/>
            <pc:sldMk cId="1504552401" sldId="285"/>
            <ac:spMk id="20" creationId="{1BE7B4C3-7C74-107B-826F-EF1A1987B378}"/>
          </ac:spMkLst>
        </pc:spChg>
        <pc:picChg chg="add mod">
          <ac:chgData name="Amanda Vinhoza" userId="962a254d-b12b-4396-a50c-a4bcb19dc52d" providerId="ADAL" clId="{D4C45657-4CA7-42EA-BE93-16B38702E20B}" dt="2024-09-26T19:33:09.031" v="607" actId="14100"/>
          <ac:picMkLst>
            <pc:docMk/>
            <pc:sldMk cId="1504552401" sldId="285"/>
            <ac:picMk id="4" creationId="{09DF5504-9F6C-5023-DE4A-0193C60C210B}"/>
          </ac:picMkLst>
        </pc:picChg>
        <pc:picChg chg="del">
          <ac:chgData name="Amanda Vinhoza" userId="962a254d-b12b-4396-a50c-a4bcb19dc52d" providerId="ADAL" clId="{D4C45657-4CA7-42EA-BE93-16B38702E20B}" dt="2024-09-26T19:29:10.524" v="562" actId="478"/>
          <ac:picMkLst>
            <pc:docMk/>
            <pc:sldMk cId="1504552401" sldId="285"/>
            <ac:picMk id="18" creationId="{56EAD0AA-5FFF-D17A-DBC8-5C8E2516367E}"/>
          </ac:picMkLst>
        </pc:picChg>
      </pc:sldChg>
      <pc:sldChg chg="addSp delSp modSp add mod">
        <pc:chgData name="Amanda Vinhoza" userId="962a254d-b12b-4396-a50c-a4bcb19dc52d" providerId="ADAL" clId="{D4C45657-4CA7-42EA-BE93-16B38702E20B}" dt="2024-09-26T19:39:52.337" v="611" actId="732"/>
        <pc:sldMkLst>
          <pc:docMk/>
          <pc:sldMk cId="1586253498" sldId="286"/>
        </pc:sldMkLst>
        <pc:spChg chg="del">
          <ac:chgData name="Amanda Vinhoza" userId="962a254d-b12b-4396-a50c-a4bcb19dc52d" providerId="ADAL" clId="{D4C45657-4CA7-42EA-BE93-16B38702E20B}" dt="2024-09-26T19:29:40.361" v="571" actId="478"/>
          <ac:spMkLst>
            <pc:docMk/>
            <pc:sldMk cId="1586253498" sldId="286"/>
            <ac:spMk id="5" creationId="{4BB4B617-CDF8-7B94-6809-414C06711420}"/>
          </ac:spMkLst>
        </pc:spChg>
        <pc:spChg chg="mod">
          <ac:chgData name="Amanda Vinhoza" userId="962a254d-b12b-4396-a50c-a4bcb19dc52d" providerId="ADAL" clId="{D4C45657-4CA7-42EA-BE93-16B38702E20B}" dt="2024-09-26T19:29:45.947" v="573" actId="113"/>
          <ac:spMkLst>
            <pc:docMk/>
            <pc:sldMk cId="1586253498" sldId="286"/>
            <ac:spMk id="7" creationId="{2DCD0BE3-A064-54BC-D3B0-4342149AF53E}"/>
          </ac:spMkLst>
        </pc:spChg>
        <pc:spChg chg="add mod">
          <ac:chgData name="Amanda Vinhoza" userId="962a254d-b12b-4396-a50c-a4bcb19dc52d" providerId="ADAL" clId="{D4C45657-4CA7-42EA-BE93-16B38702E20B}" dt="2024-09-26T19:30:18.324" v="578" actId="1076"/>
          <ac:spMkLst>
            <pc:docMk/>
            <pc:sldMk cId="1586253498" sldId="286"/>
            <ac:spMk id="10" creationId="{CF5D39E8-F390-2F98-4989-9D71D3EE3595}"/>
          </ac:spMkLst>
        </pc:spChg>
        <pc:picChg chg="del">
          <ac:chgData name="Amanda Vinhoza" userId="962a254d-b12b-4396-a50c-a4bcb19dc52d" providerId="ADAL" clId="{D4C45657-4CA7-42EA-BE93-16B38702E20B}" dt="2024-09-26T19:29:39.575" v="570" actId="478"/>
          <ac:picMkLst>
            <pc:docMk/>
            <pc:sldMk cId="1586253498" sldId="286"/>
            <ac:picMk id="4" creationId="{09DF5504-9F6C-5023-DE4A-0193C60C210B}"/>
          </ac:picMkLst>
        </pc:picChg>
        <pc:picChg chg="add mod">
          <ac:chgData name="Amanda Vinhoza" userId="962a254d-b12b-4396-a50c-a4bcb19dc52d" providerId="ADAL" clId="{D4C45657-4CA7-42EA-BE93-16B38702E20B}" dt="2024-09-26T19:30:37.232" v="581" actId="14100"/>
          <ac:picMkLst>
            <pc:docMk/>
            <pc:sldMk cId="1586253498" sldId="286"/>
            <ac:picMk id="6" creationId="{7F3F3F21-EAC1-4CD4-1732-CB0B18DD1DD3}"/>
          </ac:picMkLst>
        </pc:picChg>
        <pc:picChg chg="add mod modCrop">
          <ac:chgData name="Amanda Vinhoza" userId="962a254d-b12b-4396-a50c-a4bcb19dc52d" providerId="ADAL" clId="{D4C45657-4CA7-42EA-BE93-16B38702E20B}" dt="2024-09-26T19:39:52.337" v="611" actId="732"/>
          <ac:picMkLst>
            <pc:docMk/>
            <pc:sldMk cId="1586253498" sldId="286"/>
            <ac:picMk id="8" creationId="{A780B920-11DF-95F0-114B-B1606C6473D9}"/>
          </ac:picMkLst>
        </pc:picChg>
        <pc:picChg chg="add mod">
          <ac:chgData name="Amanda Vinhoza" userId="962a254d-b12b-4396-a50c-a4bcb19dc52d" providerId="ADAL" clId="{D4C45657-4CA7-42EA-BE93-16B38702E20B}" dt="2024-09-26T19:31:23.561" v="585" actId="1076"/>
          <ac:picMkLst>
            <pc:docMk/>
            <pc:sldMk cId="1586253498" sldId="286"/>
            <ac:picMk id="9" creationId="{A6815062-C49E-2C26-2683-B0A19EBAB829}"/>
          </ac:picMkLst>
        </pc:picChg>
      </pc:sldChg>
      <pc:sldChg chg="addSp modSp add mod">
        <pc:chgData name="Amanda Vinhoza" userId="962a254d-b12b-4396-a50c-a4bcb19dc52d" providerId="ADAL" clId="{D4C45657-4CA7-42EA-BE93-16B38702E20B}" dt="2024-09-26T19:53:28.313" v="789" actId="20577"/>
        <pc:sldMkLst>
          <pc:docMk/>
          <pc:sldMk cId="700725206" sldId="287"/>
        </pc:sldMkLst>
        <pc:spChg chg="add mod">
          <ac:chgData name="Amanda Vinhoza" userId="962a254d-b12b-4396-a50c-a4bcb19dc52d" providerId="ADAL" clId="{D4C45657-4CA7-42EA-BE93-16B38702E20B}" dt="2024-09-26T19:53:28.313" v="789" actId="20577"/>
          <ac:spMkLst>
            <pc:docMk/>
            <pc:sldMk cId="700725206" sldId="287"/>
            <ac:spMk id="6" creationId="{782E1C42-9B7F-970C-65E5-D24ADA9E6DFB}"/>
          </ac:spMkLst>
        </pc:spChg>
        <pc:picChg chg="mod">
          <ac:chgData name="Amanda Vinhoza" userId="962a254d-b12b-4396-a50c-a4bcb19dc52d" providerId="ADAL" clId="{D4C45657-4CA7-42EA-BE93-16B38702E20B}" dt="2024-09-26T19:53:03.382" v="769" actId="1076"/>
          <ac:picMkLst>
            <pc:docMk/>
            <pc:sldMk cId="700725206" sldId="287"/>
            <ac:picMk id="4" creationId="{E6B4C5DB-7E73-AF3D-ED1B-EF30B488247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33989-8F4B-4A01-BDFF-3F397D6BCFA9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7E335-C8FE-4A23-B631-CA19D8BF6C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45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7E335-C8FE-4A23-B631-CA19D8BF6C4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418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7E335-C8FE-4A23-B631-CA19D8BF6C4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82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e.gov.br/sites-pt/publicacoes-dados-abertos/publicacoes/PublicacoesArquivos/publicacao-821/NT%20Offshore%20%C3%A1rea%20m%C3%A1xima%20EPE-DEE-035-2023-R1.pdf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545422" y="2427734"/>
            <a:ext cx="605315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400" b="1" dirty="0">
                <a:solidFill>
                  <a:schemeClr val="bg1"/>
                </a:solidFill>
                <a:ea typeface="MS PGothic" panose="020B0600070205080204" pitchFamily="34" charset="-128"/>
              </a:rPr>
              <a:t>LIMITAÇÃO DE ÁREA A SER CEDIDA PARA PROJETOS EÓLICOS OFFSHORE</a:t>
            </a:r>
          </a:p>
          <a:p>
            <a:pPr algn="ctr" eaLnBrk="1" hangingPunct="1">
              <a:buFontTx/>
              <a:buNone/>
            </a:pPr>
            <a:r>
              <a:rPr lang="pt-BR" altLang="pt-BR" sz="2000" b="1" dirty="0">
                <a:solidFill>
                  <a:schemeClr val="bg1"/>
                </a:solidFill>
                <a:ea typeface="MS PGothic" panose="020B0600070205080204" pitchFamily="34" charset="-128"/>
              </a:rPr>
              <a:t>Experiência e estratégias internacionais</a:t>
            </a:r>
            <a:endParaRPr lang="en-US" altLang="pt-BR" sz="20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pt-BR" altLang="pt-BR" sz="2800" b="1" dirty="0">
                <a:solidFill>
                  <a:srgbClr val="32ADFF"/>
                </a:solidFill>
                <a:ea typeface="MS PGothic" panose="020B0600070205080204" pitchFamily="34" charset="-128"/>
              </a:rPr>
              <a:t>LIMITAÇÃO DE ÁREA A SER CEDIDA PARA PROJETOS EÓLICOS OFFSHORE</a:t>
            </a:r>
          </a:p>
          <a:p>
            <a:pPr marL="0" indent="0" eaLnBrk="1" hangingPunct="1">
              <a:buFontTx/>
              <a:buNone/>
            </a:pPr>
            <a:r>
              <a:rPr lang="pt-BR" altLang="pt-BR" sz="2800" b="1" dirty="0">
                <a:solidFill>
                  <a:srgbClr val="32ADFF"/>
                </a:solidFill>
                <a:ea typeface="MS PGothic" panose="020B0600070205080204" pitchFamily="34" charset="-128"/>
              </a:rPr>
              <a:t>Experiência e estratégias internacionais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Amanda Vinhoza, </a:t>
            </a:r>
            <a:r>
              <a:rPr lang="pt-BR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Gustavo Ponte, Rafael Furtado, Nathália Tavares e Helena Motta </a:t>
            </a: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–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Empresa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de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Pesquisa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Energética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(EPE)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Área máxima a ser cedida 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532861"/>
            <a:ext cx="8424936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Decreto nº 10.946/2022 - </a:t>
            </a:r>
            <a:r>
              <a:rPr lang="pt-BR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Art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8º: 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“</a:t>
            </a:r>
            <a:r>
              <a:rPr lang="pt-BR" altLang="pt-BR" sz="1800" i="1" dirty="0">
                <a:solidFill>
                  <a:srgbClr val="595959"/>
                </a:solidFill>
                <a:ea typeface="MS PGothic" panose="020B0600070205080204" pitchFamily="34" charset="-128"/>
              </a:rPr>
              <a:t>O Ministério de Minas e Energia poderá estabelecer limite máximo de área cujo uso poderá ser cedido num mesmo contrato, conforme o interesse público e as diretrizes estabelecidas pelas normas complementares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”</a:t>
            </a:r>
            <a:r>
              <a:rPr lang="en-US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</a:p>
          <a:p>
            <a:pPr marL="285750" indent="-28575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Motivações</a:t>
            </a:r>
            <a:r>
              <a:rPr lang="en-US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:</a:t>
            </a:r>
          </a:p>
          <a:p>
            <a:pPr marL="1028700" lvl="1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Garantir o uso sustentável e compartilhado do espaço</a:t>
            </a:r>
          </a:p>
          <a:p>
            <a:pPr marL="1028700" lvl="1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Evitar o uso especulativo</a:t>
            </a:r>
            <a:endParaRPr lang="en-US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Nota Técnica da 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  <a:hlinkClick r:id="rId3"/>
              </a:rPr>
              <a:t>EPE (2024)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: 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“</a:t>
            </a:r>
            <a:r>
              <a:rPr lang="pt-BR" altLang="pt-BR" sz="1800" i="1" dirty="0">
                <a:solidFill>
                  <a:srgbClr val="595959"/>
                </a:solidFill>
                <a:ea typeface="MS PGothic" panose="020B0600070205080204" pitchFamily="34" charset="-128"/>
              </a:rPr>
              <a:t>Geração Eólica Offshore: Considerações sobre a limitação de área a ser cedida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2106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Experiência internacional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2D583A2-98E1-DE99-84FD-6A3904B9A7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6169" b="18701"/>
          <a:stretch/>
        </p:blipFill>
        <p:spPr>
          <a:xfrm>
            <a:off x="6047340" y="2290289"/>
            <a:ext cx="2305453" cy="51910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9D088A3-BD71-7D90-0BFE-20BEFC1C06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6761"/>
          <a:stretch/>
        </p:blipFill>
        <p:spPr>
          <a:xfrm>
            <a:off x="276309" y="2373573"/>
            <a:ext cx="2305454" cy="45418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8D116F-34CE-A076-CD61-5E851A2305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218" b="69614"/>
          <a:stretch/>
        </p:blipFill>
        <p:spPr>
          <a:xfrm>
            <a:off x="276309" y="3633607"/>
            <a:ext cx="2305456" cy="5547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32C9BF9-5BF8-2977-D954-F04005207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299" b="54255"/>
          <a:stretch/>
        </p:blipFill>
        <p:spPr>
          <a:xfrm>
            <a:off x="3161826" y="2323944"/>
            <a:ext cx="2305455" cy="4956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B239598-8FE4-C708-503B-8B7579C588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8152" b="34995"/>
          <a:stretch/>
        </p:blipFill>
        <p:spPr>
          <a:xfrm>
            <a:off x="3161826" y="3629625"/>
            <a:ext cx="2305453" cy="57821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49C10AA-A234-8066-1E39-E492590FF4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1859"/>
          <a:stretch/>
        </p:blipFill>
        <p:spPr>
          <a:xfrm>
            <a:off x="6074927" y="3629625"/>
            <a:ext cx="2305452" cy="6224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B5A352E-2166-9C0A-28CD-66F1A0192735}"/>
              </a:ext>
            </a:extLst>
          </p:cNvPr>
          <p:cNvSpPr txBox="1"/>
          <p:nvPr/>
        </p:nvSpPr>
        <p:spPr>
          <a:xfrm>
            <a:off x="276309" y="2841518"/>
            <a:ext cx="2232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595959"/>
                </a:solidFill>
              </a:rPr>
              <a:t>ZEE:  260 mil km² </a:t>
            </a:r>
          </a:p>
          <a:p>
            <a:r>
              <a:rPr lang="pt-BR" sz="1200" b="1" dirty="0">
                <a:solidFill>
                  <a:srgbClr val="595959"/>
                </a:solidFill>
              </a:rPr>
              <a:t>(Europa, sem Escócia)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38DDA0A-C2AF-08F3-1924-7E16E90CE3C2}"/>
              </a:ext>
            </a:extLst>
          </p:cNvPr>
          <p:cNvSpPr txBox="1"/>
          <p:nvPr/>
        </p:nvSpPr>
        <p:spPr>
          <a:xfrm>
            <a:off x="276309" y="4198729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595959"/>
                </a:solidFill>
              </a:rPr>
              <a:t>ZEE:  460 mil km²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F65F6AD-CF83-D568-8388-6FB8B98710FC}"/>
              </a:ext>
            </a:extLst>
          </p:cNvPr>
          <p:cNvSpPr txBox="1"/>
          <p:nvPr/>
        </p:nvSpPr>
        <p:spPr>
          <a:xfrm>
            <a:off x="3086593" y="2879525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595959"/>
                </a:solidFill>
              </a:rPr>
              <a:t>ZEE: 33 mil km²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622FF6-203D-D41B-0966-7BCDDB5664F8}"/>
              </a:ext>
            </a:extLst>
          </p:cNvPr>
          <p:cNvSpPr txBox="1"/>
          <p:nvPr/>
        </p:nvSpPr>
        <p:spPr>
          <a:xfrm>
            <a:off x="3166744" y="4207838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595959"/>
                </a:solidFill>
              </a:rPr>
              <a:t>ZEE:  4.500 mil km²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5BD019-EF3C-38B0-2AB3-1D27D090FF3A}"/>
              </a:ext>
            </a:extLst>
          </p:cNvPr>
          <p:cNvSpPr txBox="1"/>
          <p:nvPr/>
        </p:nvSpPr>
        <p:spPr>
          <a:xfrm>
            <a:off x="6047340" y="2827762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595959"/>
                </a:solidFill>
              </a:rPr>
              <a:t>ZEE:  6.000 mil km²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34AB69-1C29-3CBB-8EDC-F3B9735F536E}"/>
              </a:ext>
            </a:extLst>
          </p:cNvPr>
          <p:cNvSpPr txBox="1"/>
          <p:nvPr/>
        </p:nvSpPr>
        <p:spPr>
          <a:xfrm>
            <a:off x="6047340" y="4246423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595959"/>
                </a:solidFill>
              </a:rPr>
              <a:t>ZEE:  800 mil km²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63C7FB-627E-3662-7C28-A3FE8090EB56}"/>
              </a:ext>
            </a:extLst>
          </p:cNvPr>
          <p:cNvSpPr txBox="1"/>
          <p:nvPr/>
        </p:nvSpPr>
        <p:spPr>
          <a:xfrm>
            <a:off x="6047340" y="1563590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595959"/>
                </a:solidFill>
              </a:rPr>
              <a:t>ZEE:  3.800 mil km²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42895E57-81F3-7268-5BA1-33D72EAA0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7340" y="897077"/>
            <a:ext cx="2305452" cy="6526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Mercados maduros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57" y="1563638"/>
            <a:ext cx="403771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b="1" dirty="0">
                <a:solidFill>
                  <a:srgbClr val="595959"/>
                </a:solidFill>
                <a:ea typeface="MS PGothic" panose="020B0600070205080204" pitchFamily="34" charset="-128"/>
              </a:rPr>
              <a:t>Reino Unido</a:t>
            </a: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: 14,7 GW (2024)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+ 8,5 GW (Round 4)</a:t>
            </a:r>
          </a:p>
          <a:p>
            <a:pPr marL="271463"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chemeClr val="accent1">
                  <a:lumMod val="60000"/>
                  <a:lumOff val="40000"/>
                </a:schemeClr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Escócia: 1,9 GW (2024) 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+ 27,6 GW (</a:t>
            </a:r>
            <a:r>
              <a:rPr lang="pt-BR" altLang="pt-BR" sz="2000" dirty="0" err="1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ScotWind</a:t>
            </a: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)</a:t>
            </a:r>
          </a:p>
          <a:p>
            <a:pPr marL="271463"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chemeClr val="accent1">
                  <a:lumMod val="60000"/>
                  <a:lumOff val="40000"/>
                </a:schemeClr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Alemanha: 8,5 GW (2024) 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+ 8,8 GW (leilões 2023)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6EAD0AA-5FFF-D17A-DBC8-5C8E251636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4" t="2036" b="2937"/>
          <a:stretch/>
        </p:blipFill>
        <p:spPr>
          <a:xfrm>
            <a:off x="4932042" y="915566"/>
            <a:ext cx="2520280" cy="3708413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E7B4C3-7C74-107B-826F-EF1A1987B378}"/>
              </a:ext>
            </a:extLst>
          </p:cNvPr>
          <p:cNvSpPr txBox="1"/>
          <p:nvPr/>
        </p:nvSpPr>
        <p:spPr>
          <a:xfrm>
            <a:off x="7560336" y="4316202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TCE (2024): UK Offshore Wind Report 2023 </a:t>
            </a:r>
            <a:endParaRPr lang="pt-BR" sz="500" dirty="0"/>
          </a:p>
        </p:txBody>
      </p:sp>
    </p:spTree>
    <p:extLst>
      <p:ext uri="{BB962C8B-B14F-4D97-AF65-F5344CB8AC3E}">
        <p14:creationId xmlns:p14="http://schemas.microsoft.com/office/powerpoint/2010/main" val="143025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Mercados maduros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57" y="1563638"/>
            <a:ext cx="389370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Reino Unido: 14,7 GW (2024)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+ 8,5 GW (Round 4)</a:t>
            </a:r>
          </a:p>
          <a:p>
            <a:pPr marL="271463"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chemeClr val="accent1">
                  <a:lumMod val="60000"/>
                  <a:lumOff val="40000"/>
                </a:schemeClr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b="1" dirty="0">
                <a:solidFill>
                  <a:srgbClr val="595959"/>
                </a:solidFill>
                <a:ea typeface="MS PGothic" panose="020B0600070205080204" pitchFamily="34" charset="-128"/>
              </a:rPr>
              <a:t>Escócia</a:t>
            </a: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: 1,9 GW (2024) 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+ 27,6 GW (</a:t>
            </a:r>
            <a:r>
              <a:rPr lang="pt-BR" altLang="pt-BR" sz="2000" dirty="0" err="1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ScotWind</a:t>
            </a: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)</a:t>
            </a:r>
          </a:p>
          <a:p>
            <a:pPr marL="271463"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chemeClr val="accent1">
                  <a:lumMod val="60000"/>
                  <a:lumOff val="40000"/>
                </a:schemeClr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Alemanha: 8,5 GW (2024) 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+ 8,8 GW (leilões 2023)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9DF5504-9F6C-5023-DE4A-0193C60C2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33586"/>
            <a:ext cx="2780967" cy="37635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B4B617-CDF8-7B94-6809-414C06711420}"/>
              </a:ext>
            </a:extLst>
          </p:cNvPr>
          <p:cNvSpPr txBox="1"/>
          <p:nvPr/>
        </p:nvSpPr>
        <p:spPr>
          <a:xfrm>
            <a:off x="7452320" y="4299942"/>
            <a:ext cx="1152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CES (2024): Offshore wind: sector profile</a:t>
            </a:r>
            <a:endParaRPr lang="pt-BR" sz="700" dirty="0"/>
          </a:p>
        </p:txBody>
      </p:sp>
    </p:spTree>
    <p:extLst>
      <p:ext uri="{BB962C8B-B14F-4D97-AF65-F5344CB8AC3E}">
        <p14:creationId xmlns:p14="http://schemas.microsoft.com/office/powerpoint/2010/main" val="1504552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Mercados maduros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57" y="1563638"/>
            <a:ext cx="389370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Reino Unido: 14,7 GW (2024)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+ 8,5 GW (Round 4)</a:t>
            </a:r>
          </a:p>
          <a:p>
            <a:pPr marL="271463"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chemeClr val="accent1">
                  <a:lumMod val="60000"/>
                  <a:lumOff val="40000"/>
                </a:schemeClr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Escócia: 1,9 GW (2024) 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+ 27,6 GW (</a:t>
            </a:r>
            <a:r>
              <a:rPr lang="pt-BR" altLang="pt-BR" sz="2000" dirty="0" err="1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ScotWind</a:t>
            </a: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)</a:t>
            </a:r>
          </a:p>
          <a:p>
            <a:pPr marL="271463"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chemeClr val="accent1">
                  <a:lumMod val="60000"/>
                  <a:lumOff val="40000"/>
                </a:schemeClr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b="1" dirty="0">
                <a:solidFill>
                  <a:srgbClr val="595959"/>
                </a:solidFill>
                <a:ea typeface="MS PGothic" panose="020B0600070205080204" pitchFamily="34" charset="-128"/>
              </a:rPr>
              <a:t>Alemanha</a:t>
            </a: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: 8,5 GW (2024) </a:t>
            </a:r>
          </a:p>
          <a:p>
            <a:pPr marL="271463" eaLnBrk="1" hangingPunct="1">
              <a:spcBef>
                <a:spcPct val="0"/>
              </a:spcBef>
              <a:buNone/>
            </a:pPr>
            <a:r>
              <a:rPr lang="pt-BR" altLang="pt-BR" sz="20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+ 8,8 GW (leilões 2023)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F3F3F21-EAC1-4CD4-1732-CB0B18DD1D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708" b="24243"/>
          <a:stretch/>
        </p:blipFill>
        <p:spPr>
          <a:xfrm>
            <a:off x="5951267" y="2499743"/>
            <a:ext cx="3040311" cy="200405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780B920-11DF-95F0-114B-B1606C647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537" b="10404"/>
          <a:stretch/>
        </p:blipFill>
        <p:spPr>
          <a:xfrm>
            <a:off x="4429357" y="915566"/>
            <a:ext cx="2903733" cy="244246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6815062-C49E-2C26-2683-B0A19EBAB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357" y="3436524"/>
            <a:ext cx="1670434" cy="98877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F5D39E8-F390-2F98-4989-9D71D3EE3595}"/>
              </a:ext>
            </a:extLst>
          </p:cNvPr>
          <p:cNvSpPr txBox="1"/>
          <p:nvPr/>
        </p:nvSpPr>
        <p:spPr>
          <a:xfrm>
            <a:off x="4338317" y="4503796"/>
            <a:ext cx="274466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Status of Offshore Wind Energy Development in Germany 2024 </a:t>
            </a:r>
            <a:endParaRPr lang="pt-BR" sz="600" dirty="0"/>
          </a:p>
        </p:txBody>
      </p:sp>
    </p:spTree>
    <p:extLst>
      <p:ext uri="{BB962C8B-B14F-4D97-AF65-F5344CB8AC3E}">
        <p14:creationId xmlns:p14="http://schemas.microsoft.com/office/powerpoint/2010/main" val="158625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Reino Unido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689830"/>
            <a:ext cx="8424936" cy="2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Capacidade instalada: 14,7 GW (2024)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20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Rodada </a:t>
            </a:r>
            <a:r>
              <a:rPr lang="pt-BR" altLang="pt-BR" sz="2000" i="1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Round 4 (The Crown </a:t>
            </a:r>
            <a:r>
              <a:rPr lang="pt-BR" altLang="pt-BR" sz="2000" i="1" dirty="0" err="1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Estate</a:t>
            </a:r>
            <a:r>
              <a:rPr lang="pt-BR" altLang="pt-BR" sz="2000" i="1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)</a:t>
            </a: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: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Metas de instalação: 7 a 8,5 GW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Áreas ofertadas: 4 </a:t>
            </a:r>
            <a:r>
              <a:rPr lang="pt-BR" altLang="pt-BR" sz="1600" i="1" dirty="0" err="1">
                <a:solidFill>
                  <a:srgbClr val="595959"/>
                </a:solidFill>
                <a:sym typeface="Wingdings" panose="05000000000000000000" pitchFamily="2" charset="2"/>
              </a:rPr>
              <a:t>Bidding</a:t>
            </a:r>
            <a:r>
              <a:rPr lang="pt-BR" altLang="pt-BR" sz="1600" i="1" dirty="0">
                <a:solidFill>
                  <a:srgbClr val="595959"/>
                </a:solidFill>
                <a:sym typeface="Wingdings" panose="05000000000000000000" pitchFamily="2" charset="2"/>
              </a:rPr>
              <a:t> </a:t>
            </a:r>
            <a:r>
              <a:rPr lang="pt-BR" altLang="pt-BR" sz="1600" i="1" dirty="0" err="1">
                <a:solidFill>
                  <a:srgbClr val="595959"/>
                </a:solidFill>
                <a:sym typeface="Wingdings" panose="05000000000000000000" pitchFamily="2" charset="2"/>
              </a:rPr>
              <a:t>Areas</a:t>
            </a:r>
            <a:endParaRPr lang="pt-BR" altLang="pt-BR" sz="1600" i="1" dirty="0">
              <a:solidFill>
                <a:srgbClr val="595959"/>
              </a:solidFill>
              <a:sym typeface="Wingdings" panose="05000000000000000000" pitchFamily="2" charset="2"/>
            </a:endParaRP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Potência máxima por área: 3.500 MW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Potência por projeto: 400/600 MW a 1.500 MW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Densidade de potência mínima: 3 MW/km²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6EAD0AA-5FFF-D17A-DBC8-5C8E251636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4" t="192"/>
          <a:stretch/>
        </p:blipFill>
        <p:spPr>
          <a:xfrm>
            <a:off x="6588224" y="832441"/>
            <a:ext cx="2376264" cy="367245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E7B4C3-7C74-107B-826F-EF1A1987B378}"/>
              </a:ext>
            </a:extLst>
          </p:cNvPr>
          <p:cNvSpPr txBox="1"/>
          <p:nvPr/>
        </p:nvSpPr>
        <p:spPr>
          <a:xfrm>
            <a:off x="6444208" y="4529058"/>
            <a:ext cx="20882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TCE (2024): UK Offshore Wind Report 2023 </a:t>
            </a:r>
            <a:endParaRPr lang="pt-BR" sz="500" dirty="0"/>
          </a:p>
        </p:txBody>
      </p:sp>
    </p:spTree>
    <p:extLst>
      <p:ext uri="{BB962C8B-B14F-4D97-AF65-F5344CB8AC3E}">
        <p14:creationId xmlns:p14="http://schemas.microsoft.com/office/powerpoint/2010/main" val="3748105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Escócia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B4B535B2-F574-7199-4E76-4B085262A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676295"/>
            <a:ext cx="8424936" cy="2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Capacidade instalada: 1,9 GW (2024)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rgbClr val="595959"/>
              </a:solidFill>
              <a:ea typeface="MS PGothic" panose="020B0600070205080204" pitchFamily="34" charset="-128"/>
              <a:sym typeface="Wingdings" panose="05000000000000000000" pitchFamily="2" charset="2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Rodada </a:t>
            </a:r>
            <a:r>
              <a:rPr lang="pt-BR" altLang="pt-BR" sz="2000" i="1" dirty="0" err="1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ScotWind</a:t>
            </a:r>
            <a:r>
              <a:rPr lang="pt-BR" altLang="pt-BR" sz="2000" i="1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 (Crown </a:t>
            </a:r>
            <a:r>
              <a:rPr lang="pt-BR" altLang="pt-BR" sz="2000" i="1" dirty="0" err="1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Estate</a:t>
            </a:r>
            <a:r>
              <a:rPr lang="pt-BR" altLang="pt-BR" sz="2000" i="1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 Scotland)</a:t>
            </a: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: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Capacidade ofertada: 27,6 GW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Área total cedida: 7.903 km²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Potência mínima por projeto: 100 MW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Área mínima e máxima por projeto: 20 a 860 km²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Densidade de potência mínima: 1 a 3 MW/km²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6779547-14C3-43E6-9023-026C70BEB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827" y="908939"/>
            <a:ext cx="2636951" cy="356863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E351D34-98A2-E634-986F-04CD38414EE3}"/>
              </a:ext>
            </a:extLst>
          </p:cNvPr>
          <p:cNvSpPr txBox="1"/>
          <p:nvPr/>
        </p:nvSpPr>
        <p:spPr>
          <a:xfrm>
            <a:off x="6300193" y="4477575"/>
            <a:ext cx="182453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CES (2024): Offshore wind: sector profile</a:t>
            </a:r>
            <a:endParaRPr lang="pt-BR" sz="700" dirty="0"/>
          </a:p>
        </p:txBody>
      </p:sp>
    </p:spTree>
    <p:extLst>
      <p:ext uri="{BB962C8B-B14F-4D97-AF65-F5344CB8AC3E}">
        <p14:creationId xmlns:p14="http://schemas.microsoft.com/office/powerpoint/2010/main" val="182516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5C28D4A-CE46-BFAF-B215-E80C198EF7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708" b="24243"/>
          <a:stretch/>
        </p:blipFill>
        <p:spPr>
          <a:xfrm>
            <a:off x="6139374" y="2623735"/>
            <a:ext cx="2852204" cy="188006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Alemanha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E12D8C9C-DD66-B1BB-447A-7EF14D92D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737851"/>
            <a:ext cx="529258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Capacidade instalada: 8,5 GW (2024)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rgbClr val="595959"/>
              </a:solidFill>
              <a:ea typeface="MS PGothic" panose="020B0600070205080204" pitchFamily="34" charset="-128"/>
              <a:sym typeface="Wingdings" panose="05000000000000000000" pitchFamily="2" charset="2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Rodada </a:t>
            </a:r>
            <a:r>
              <a:rPr lang="pt-BR" altLang="pt-BR" sz="2000" i="1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2023 centralizada</a:t>
            </a: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:</a:t>
            </a:r>
          </a:p>
          <a:p>
            <a:pPr marL="720725" lvl="1"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4 áreas pré-identificadas pelo governo</a:t>
            </a:r>
          </a:p>
          <a:p>
            <a:pPr marL="720725" lvl="1"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Capacidade cedida: 1,8 GW</a:t>
            </a:r>
          </a:p>
          <a:p>
            <a:pPr lvl="1" indent="0" eaLnBrk="1" hangingPunct="1">
              <a:spcBef>
                <a:spcPct val="0"/>
              </a:spcBef>
              <a:buNone/>
            </a:pPr>
            <a:endParaRPr lang="pt-BR" altLang="pt-BR" sz="1600" dirty="0">
              <a:solidFill>
                <a:srgbClr val="595959"/>
              </a:solidFill>
              <a:sym typeface="Wingdings" panose="05000000000000000000" pitchFamily="2" charset="2"/>
            </a:endParaRPr>
          </a:p>
          <a:p>
            <a:pPr marL="285750"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2000" dirty="0">
                <a:solidFill>
                  <a:srgbClr val="595959"/>
                </a:solidFill>
                <a:sym typeface="Wingdings" panose="05000000000000000000" pitchFamily="2" charset="2"/>
              </a:rPr>
              <a:t>Rodada </a:t>
            </a:r>
            <a:r>
              <a:rPr lang="pt-BR" altLang="pt-BR" sz="2000" i="1" dirty="0">
                <a:solidFill>
                  <a:srgbClr val="595959"/>
                </a:solidFill>
                <a:sym typeface="Wingdings" panose="05000000000000000000" pitchFamily="2" charset="2"/>
              </a:rPr>
              <a:t>2023 descentralizada</a:t>
            </a:r>
            <a:r>
              <a:rPr lang="pt-BR" altLang="pt-BR" sz="2000" dirty="0">
                <a:solidFill>
                  <a:srgbClr val="595959"/>
                </a:solidFill>
                <a:sym typeface="Wingdings" panose="05000000000000000000" pitchFamily="2" charset="2"/>
              </a:rPr>
              <a:t>:</a:t>
            </a:r>
            <a:endParaRPr lang="pt-BR" altLang="pt-BR" sz="1600" dirty="0">
              <a:solidFill>
                <a:srgbClr val="595959"/>
              </a:solidFill>
              <a:sym typeface="Wingdings" panose="05000000000000000000" pitchFamily="2" charset="2"/>
            </a:endParaRPr>
          </a:p>
          <a:p>
            <a:pPr marL="715963" lvl="1"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4 áreas propostas por empreendedores</a:t>
            </a:r>
          </a:p>
          <a:p>
            <a:pPr marL="715963" lvl="1"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Capacidade cedida: 7,0 GW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81606F-29EA-7583-C901-82A60360C5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537" b="10404"/>
          <a:stretch/>
        </p:blipFill>
        <p:spPr>
          <a:xfrm>
            <a:off x="5364088" y="927428"/>
            <a:ext cx="2554109" cy="214837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74FBB53-38A4-2D1F-65F0-189AFAB53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4058" y="3208569"/>
            <a:ext cx="1670434" cy="98877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9DDFA58-094C-3664-0621-A956A5A6801A}"/>
              </a:ext>
            </a:extLst>
          </p:cNvPr>
          <p:cNvSpPr txBox="1"/>
          <p:nvPr/>
        </p:nvSpPr>
        <p:spPr>
          <a:xfrm>
            <a:off x="5268811" y="4509198"/>
            <a:ext cx="274466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Status of Offshore Wind Energy Development in Germany 2024 </a:t>
            </a:r>
            <a:endParaRPr lang="pt-BR" sz="600" dirty="0"/>
          </a:p>
        </p:txBody>
      </p:sp>
    </p:spTree>
    <p:extLst>
      <p:ext uri="{BB962C8B-B14F-4D97-AF65-F5344CB8AC3E}">
        <p14:creationId xmlns:p14="http://schemas.microsoft.com/office/powerpoint/2010/main" val="1214568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5932644-7F76-E66E-00AC-806174F7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57354"/>
            <a:ext cx="4481336" cy="308204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Japão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BBFE1CA3-A4DB-306D-5A4D-A17FBEEA2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91630"/>
            <a:ext cx="4032448" cy="31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Capacidade instalada: 188 MW (2024)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20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Rodada </a:t>
            </a:r>
            <a:r>
              <a:rPr lang="pt-BR" altLang="pt-BR" sz="2000" i="1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Round 2</a:t>
            </a: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:</a:t>
            </a:r>
          </a:p>
          <a:p>
            <a:pPr marL="720725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4 áreas pré-identificadas pelo governo</a:t>
            </a:r>
          </a:p>
          <a:p>
            <a:pPr marL="720725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Capacidade cedida: 1,8 GW</a:t>
            </a:r>
          </a:p>
          <a:p>
            <a:pPr marL="720725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Potência máxima por consórcio: 1.000 MW</a:t>
            </a:r>
            <a:endParaRPr lang="pt-BR" altLang="pt-BR" sz="1600" dirty="0">
              <a:solidFill>
                <a:srgbClr val="595959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0197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Austrália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83E4D51-412E-5BC3-999C-BCE2009A7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91630"/>
            <a:ext cx="5076564" cy="300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6 Áreas Prioritárias: 15.000 km²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20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12 Licenças de Viabilidade concedidas: 25 GW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rgbClr val="595959"/>
              </a:solidFill>
              <a:ea typeface="MS PGothic" panose="020B0600070205080204" pitchFamily="34" charset="-128"/>
              <a:sym typeface="Wingdings" panose="05000000000000000000" pitchFamily="2" charset="2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Regras de cessão: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Potência do projeto típico: até 2.000 MW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Densidade de potência típica: 4 MW/km²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Área máxima por projeto: 700 km²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AA30F23-741E-424A-3899-9917DCE0C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227" y="915566"/>
            <a:ext cx="3423993" cy="357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18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Colômbia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4132E7D-9BB3-7685-885F-78DC2D56C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491630"/>
            <a:ext cx="5508612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</a:rPr>
              <a:t>Mercado novo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2000" dirty="0">
              <a:solidFill>
                <a:srgbClr val="595959"/>
              </a:solidFill>
              <a:ea typeface="MS PGothic" panose="020B0600070205080204" pitchFamily="34" charset="-128"/>
              <a:sym typeface="Wingdings" panose="05000000000000000000" pitchFamily="2" charset="2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Rodada 1: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Metas de instalação: 1.000 a 3.000 MW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Área disponível: 1.200 km²</a:t>
            </a:r>
          </a:p>
          <a:p>
            <a:pPr marL="715963"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595959"/>
                </a:solidFill>
                <a:sym typeface="Wingdings" panose="05000000000000000000" pitchFamily="2" charset="2"/>
              </a:rPr>
              <a:t>Área máxima por projeto: 270 km²</a:t>
            </a:r>
          </a:p>
          <a:p>
            <a:pPr lvl="1" indent="0" eaLnBrk="1" hangingPunct="1">
              <a:spcBef>
                <a:spcPct val="0"/>
              </a:spcBef>
              <a:buNone/>
            </a:pPr>
            <a:endParaRPr lang="pt-BR" altLang="pt-BR" sz="1600" dirty="0">
              <a:solidFill>
                <a:srgbClr val="595959"/>
              </a:solidFill>
              <a:sym typeface="Wingdings" panose="05000000000000000000" pitchFamily="2" charset="2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5ED6AB5-52E1-A3EF-5AE3-D537DAB2A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148" y="1086503"/>
            <a:ext cx="3007613" cy="329183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65E28C5-9C28-3BC0-5B46-408458D21BC9}"/>
              </a:ext>
            </a:extLst>
          </p:cNvPr>
          <p:cNvSpPr txBox="1"/>
          <p:nvPr/>
        </p:nvSpPr>
        <p:spPr>
          <a:xfrm>
            <a:off x="5814054" y="4437574"/>
            <a:ext cx="33538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00" dirty="0"/>
              <a:t>https://www.anh.gov.co/documents/23239/Anexo_A_-_Areas_27.10.2023_1.pdf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2C70D77-9E55-4E84-2FEE-27281F77BC1D}"/>
              </a:ext>
            </a:extLst>
          </p:cNvPr>
          <p:cNvSpPr txBox="1"/>
          <p:nvPr/>
        </p:nvSpPr>
        <p:spPr>
          <a:xfrm>
            <a:off x="6165110" y="843687"/>
            <a:ext cx="26516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b="1" dirty="0"/>
              <a:t>Área Geral de nominação da Colômbia</a:t>
            </a:r>
          </a:p>
        </p:txBody>
      </p:sp>
    </p:spTree>
    <p:extLst>
      <p:ext uri="{BB962C8B-B14F-4D97-AF65-F5344CB8AC3E}">
        <p14:creationId xmlns:p14="http://schemas.microsoft.com/office/powerpoint/2010/main" val="2876678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54419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Critério: Densidade de potência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707654"/>
            <a:ext cx="842493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algn="just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Capacidade a ser instalada em uma área ↔ área a ser cedida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algn="just" eaLnBrk="1" hangingPunct="1">
              <a:spcBef>
                <a:spcPct val="0"/>
              </a:spcBef>
              <a:buFontTx/>
              <a:buChar char="•"/>
            </a:pPr>
            <a:r>
              <a:rPr 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Densidade de potência mínima: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pt-BR" sz="18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	</a:t>
            </a:r>
            <a:r>
              <a:rPr 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G</a:t>
            </a:r>
            <a:r>
              <a:rPr lang="pt-BR" sz="1800" u="sng" dirty="0">
                <a:solidFill>
                  <a:srgbClr val="595959"/>
                </a:solidFill>
                <a:ea typeface="MS PGothic" panose="020B0600070205080204" pitchFamily="34" charset="-128"/>
              </a:rPr>
              <a:t>arantir o bom uso</a:t>
            </a:r>
            <a:r>
              <a:rPr 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das áreas destinadas a eólicas offshore</a:t>
            </a:r>
          </a:p>
          <a:p>
            <a:pPr marL="538163" algn="just" eaLnBrk="1" hangingPunct="1">
              <a:spcBef>
                <a:spcPts val="600"/>
              </a:spcBef>
              <a:buNone/>
            </a:pPr>
            <a:r>
              <a:rPr lang="pt-BR" sz="1600" dirty="0" err="1">
                <a:solidFill>
                  <a:srgbClr val="595959"/>
                </a:solidFill>
                <a:ea typeface="MS PGothic" panose="020B0600070205080204" pitchFamily="34" charset="-128"/>
              </a:rPr>
              <a:t>Ex</a:t>
            </a:r>
            <a:r>
              <a:rPr lang="pt-BR" sz="1600" dirty="0">
                <a:solidFill>
                  <a:srgbClr val="595959"/>
                </a:solidFill>
                <a:ea typeface="MS PGothic" panose="020B0600070205080204" pitchFamily="34" charset="-128"/>
              </a:rPr>
              <a:t>: Reino Unido (3 MW/km²) e Escócia (1 a 3 MW/km²) </a:t>
            </a:r>
          </a:p>
          <a:p>
            <a:pPr marL="285750" indent="-285750" algn="just" eaLnBrk="1" hangingPunct="1">
              <a:spcBef>
                <a:spcPct val="0"/>
              </a:spcBef>
              <a:buFontTx/>
              <a:buChar char="•"/>
            </a:pPr>
            <a:endParaRPr lang="pt-BR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algn="just" eaLnBrk="1" hangingPunct="1">
              <a:spcBef>
                <a:spcPts val="600"/>
              </a:spcBef>
            </a:pPr>
            <a:r>
              <a:rPr 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Densidades elevadas (&gt;&gt; 4 MW/km²): </a:t>
            </a:r>
          </a:p>
          <a:p>
            <a:pPr algn="just" eaLnBrk="1" hangingPunct="1">
              <a:spcBef>
                <a:spcPts val="600"/>
              </a:spcBef>
              <a:buNone/>
            </a:pPr>
            <a:r>
              <a:rPr lang="pt-BR" sz="18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	 A</a:t>
            </a:r>
            <a:r>
              <a:rPr 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tingir metas de capacidade em países com </a:t>
            </a:r>
            <a:r>
              <a:rPr lang="pt-BR" sz="1800" u="sng" dirty="0">
                <a:solidFill>
                  <a:srgbClr val="595959"/>
                </a:solidFill>
                <a:ea typeface="MS PGothic" panose="020B0600070205080204" pitchFamily="34" charset="-128"/>
              </a:rPr>
              <a:t>potencial concentrado</a:t>
            </a:r>
            <a:endParaRPr 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538163" algn="just" eaLnBrk="1" hangingPunct="1">
              <a:spcBef>
                <a:spcPts val="600"/>
              </a:spcBef>
              <a:buNone/>
            </a:pPr>
            <a:r>
              <a:rPr lang="pt-BR" sz="1600" dirty="0" err="1">
                <a:solidFill>
                  <a:srgbClr val="595959"/>
                </a:solidFill>
                <a:ea typeface="MS PGothic" panose="020B0600070205080204" pitchFamily="34" charset="-128"/>
              </a:rPr>
              <a:t>Ex</a:t>
            </a:r>
            <a:r>
              <a:rPr lang="pt-BR" sz="1600" dirty="0">
                <a:solidFill>
                  <a:srgbClr val="595959"/>
                </a:solidFill>
                <a:ea typeface="MS PGothic" panose="020B0600070205080204" pitchFamily="34" charset="-128"/>
              </a:rPr>
              <a:t>: Alemanha</a:t>
            </a:r>
          </a:p>
        </p:txBody>
      </p:sp>
    </p:spTree>
    <p:extLst>
      <p:ext uri="{BB962C8B-B14F-4D97-AF65-F5344CB8AC3E}">
        <p14:creationId xmlns:p14="http://schemas.microsoft.com/office/powerpoint/2010/main" val="355739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 dos leilões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6B4C5DB-7E73-AF3D-ED1B-EF30B4882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516447"/>
            <a:ext cx="6336704" cy="314971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82E1C42-9B7F-970C-65E5-D24ADA9E6DFB}"/>
              </a:ext>
            </a:extLst>
          </p:cNvPr>
          <p:cNvSpPr txBox="1"/>
          <p:nvPr/>
        </p:nvSpPr>
        <p:spPr>
          <a:xfrm>
            <a:off x="6228184" y="987574"/>
            <a:ext cx="2680419" cy="162204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Projeto típico - Austrália:</a:t>
            </a:r>
          </a:p>
          <a:p>
            <a:pPr marL="444500" lvl="1" indent="-195263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dirty="0">
                <a:solidFill>
                  <a:srgbClr val="595959"/>
                </a:solidFill>
                <a:sym typeface="Wingdings" panose="05000000000000000000" pitchFamily="2" charset="2"/>
              </a:rPr>
              <a:t>Densidade: 4 MW/km²</a:t>
            </a:r>
          </a:p>
          <a:p>
            <a:pPr marL="444500" lvl="1" indent="-195263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dirty="0">
                <a:solidFill>
                  <a:srgbClr val="595959"/>
                </a:solidFill>
                <a:sym typeface="Wingdings" panose="05000000000000000000" pitchFamily="2" charset="2"/>
              </a:rPr>
              <a:t>Área: 250 km²/GW</a:t>
            </a:r>
          </a:p>
          <a:p>
            <a:pPr marL="444500" lvl="1" indent="-19526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400" dirty="0">
                <a:solidFill>
                  <a:srgbClr val="595959"/>
                </a:solidFill>
                <a:sym typeface="Wingdings" panose="05000000000000000000" pitchFamily="2" charset="2"/>
              </a:rPr>
              <a:t>Potência: até 2 GW</a:t>
            </a:r>
          </a:p>
          <a:p>
            <a:pPr marL="444500" lvl="1" indent="-195263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dirty="0">
                <a:solidFill>
                  <a:srgbClr val="595959"/>
                </a:solidFill>
                <a:sym typeface="Wingdings" panose="05000000000000000000" pitchFamily="2" charset="2"/>
              </a:rPr>
              <a:t>Área máxima: 700 km²</a:t>
            </a:r>
          </a:p>
        </p:txBody>
      </p:sp>
    </p:spTree>
    <p:extLst>
      <p:ext uri="{BB962C8B-B14F-4D97-AF65-F5344CB8AC3E}">
        <p14:creationId xmlns:p14="http://schemas.microsoft.com/office/powerpoint/2010/main" val="700725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Critério: Potência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425139"/>
            <a:ext cx="8424936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ts val="30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Potência mínima por projeto: </a:t>
            </a:r>
          </a:p>
          <a:p>
            <a:pPr eaLnBrk="1" hangingPunct="1">
              <a:spcBef>
                <a:spcPts val="300"/>
              </a:spcBef>
              <a:buFontTx/>
              <a:buNone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	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Atingir metas de instalação + estimular o desenvolvimento da fonte</a:t>
            </a:r>
          </a:p>
          <a:p>
            <a:pPr marL="715963" eaLnBrk="1" hangingPunct="1">
              <a:spcBef>
                <a:spcPts val="300"/>
              </a:spcBef>
              <a:buFontTx/>
              <a:buNone/>
              <a:tabLst>
                <a:tab pos="0" algn="l"/>
                <a:tab pos="361950" algn="l"/>
              </a:tabLst>
            </a:pPr>
            <a:r>
              <a:rPr lang="pt-BR" altLang="pt-BR" sz="1600" dirty="0" err="1">
                <a:solidFill>
                  <a:srgbClr val="595959"/>
                </a:solidFill>
                <a:ea typeface="MS PGothic" panose="020B0600070205080204" pitchFamily="34" charset="-128"/>
              </a:rPr>
              <a:t>Ex</a:t>
            </a:r>
            <a:r>
              <a:rPr lang="pt-BR" altLang="pt-BR" sz="1600" dirty="0">
                <a:solidFill>
                  <a:srgbClr val="595959"/>
                </a:solidFill>
                <a:ea typeface="MS PGothic" panose="020B0600070205080204" pitchFamily="34" charset="-128"/>
              </a:rPr>
              <a:t>: Escócia (100 MW) e Reino Unido (400 a 600 MW)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ts val="30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Potência máxima por projeto ou área: </a:t>
            </a:r>
          </a:p>
          <a:p>
            <a:pPr eaLnBrk="1" hangingPunct="1">
              <a:spcBef>
                <a:spcPts val="300"/>
              </a:spcBef>
              <a:buFontTx/>
              <a:buNone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	 Evitar projetos muito grandes + 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estimular a diversidade geográfica</a:t>
            </a:r>
          </a:p>
          <a:p>
            <a:pPr marL="715963" eaLnBrk="1" hangingPunct="1">
              <a:spcBef>
                <a:spcPts val="300"/>
              </a:spcBef>
              <a:buFontTx/>
              <a:buNone/>
            </a:pPr>
            <a:r>
              <a:rPr lang="pt-BR" altLang="pt-BR" sz="1600" dirty="0" err="1">
                <a:solidFill>
                  <a:srgbClr val="595959"/>
                </a:solidFill>
                <a:ea typeface="MS PGothic" panose="020B0600070205080204" pitchFamily="34" charset="-128"/>
              </a:rPr>
              <a:t>Ex</a:t>
            </a:r>
            <a:r>
              <a:rPr lang="pt-BR" altLang="pt-BR" sz="1600" dirty="0">
                <a:solidFill>
                  <a:srgbClr val="595959"/>
                </a:solidFill>
                <a:ea typeface="MS PGothic" panose="020B0600070205080204" pitchFamily="34" charset="-128"/>
              </a:rPr>
              <a:t>: Reino Unido (1.500 MW por projeto e 3.500 por área)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</a:p>
          <a:p>
            <a:pPr marL="285750" indent="-285750" eaLnBrk="1" hangingPunct="1">
              <a:spcBef>
                <a:spcPts val="30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Potência máxima por empreendedor (ou consórcio) num mesmo leilão: </a:t>
            </a:r>
          </a:p>
          <a:p>
            <a:pPr eaLnBrk="1" hangingPunct="1">
              <a:spcBef>
                <a:spcPts val="300"/>
              </a:spcBef>
              <a:buFontTx/>
              <a:buNone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	 E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stimular a competição + diminuir os riscos para o mercado</a:t>
            </a:r>
          </a:p>
          <a:p>
            <a:pPr marL="715963" eaLnBrk="1" hangingPunct="1">
              <a:spcBef>
                <a:spcPts val="300"/>
              </a:spcBef>
              <a:buFontTx/>
              <a:buNone/>
            </a:pPr>
            <a:r>
              <a:rPr lang="pt-BR" altLang="pt-BR" sz="1600" dirty="0" err="1">
                <a:solidFill>
                  <a:srgbClr val="595959"/>
                </a:solidFill>
                <a:ea typeface="MS PGothic" panose="020B0600070205080204" pitchFamily="34" charset="-128"/>
              </a:rPr>
              <a:t>Ex</a:t>
            </a:r>
            <a:r>
              <a:rPr lang="pt-BR" altLang="pt-BR" sz="1600" dirty="0">
                <a:solidFill>
                  <a:srgbClr val="595959"/>
                </a:solidFill>
                <a:ea typeface="MS PGothic" panose="020B0600070205080204" pitchFamily="34" charset="-128"/>
              </a:rPr>
              <a:t>: Japão (1.000 MW por consórcio)</a:t>
            </a:r>
          </a:p>
        </p:txBody>
      </p:sp>
    </p:spTree>
    <p:extLst>
      <p:ext uri="{BB962C8B-B14F-4D97-AF65-F5344CB8AC3E}">
        <p14:creationId xmlns:p14="http://schemas.microsoft.com/office/powerpoint/2010/main" val="2666179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Critério: Área máxima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809602"/>
            <a:ext cx="8532948" cy="258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algn="just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Países com </a:t>
            </a:r>
            <a:r>
              <a:rPr lang="pt-BR" altLang="pt-BR" sz="1800" u="sng" dirty="0">
                <a:solidFill>
                  <a:srgbClr val="595959"/>
                </a:solidFill>
                <a:ea typeface="MS PGothic" panose="020B0600070205080204" pitchFamily="34" charset="-128"/>
              </a:rPr>
              <a:t>potencial concentrado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em pequenas regiões ou de </a:t>
            </a:r>
            <a:r>
              <a:rPr lang="pt-BR" altLang="pt-BR" sz="1800" u="sng" dirty="0">
                <a:solidFill>
                  <a:srgbClr val="595959"/>
                </a:solidFill>
                <a:ea typeface="MS PGothic" panose="020B0600070205080204" pitchFamily="34" charset="-128"/>
              </a:rPr>
              <a:t>aproveitamento limitado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por restrições espaciais</a:t>
            </a:r>
          </a:p>
          <a:p>
            <a:pPr marL="449263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 err="1">
                <a:solidFill>
                  <a:srgbClr val="595959"/>
                </a:solidFill>
                <a:ea typeface="MS PGothic" panose="020B0600070205080204" pitchFamily="34" charset="-128"/>
              </a:rPr>
              <a:t>Ex</a:t>
            </a:r>
            <a:r>
              <a:rPr lang="pt-BR" altLang="pt-BR" sz="1600" dirty="0">
                <a:solidFill>
                  <a:srgbClr val="595959"/>
                </a:solidFill>
                <a:ea typeface="MS PGothic" panose="020B0600070205080204" pitchFamily="34" charset="-128"/>
              </a:rPr>
              <a:t>: Colômbia (270 km²)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endParaRPr lang="pt-BR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Garantir a </a:t>
            </a:r>
            <a:r>
              <a:rPr lang="pt-BR" altLang="pt-BR" sz="1800" u="sng" dirty="0">
                <a:solidFill>
                  <a:srgbClr val="595959"/>
                </a:solidFill>
                <a:ea typeface="MS PGothic" panose="020B0600070205080204" pitchFamily="34" charset="-128"/>
              </a:rPr>
              <a:t>competição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no setor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800" u="sng" dirty="0">
                <a:solidFill>
                  <a:srgbClr val="595959"/>
                </a:solidFill>
                <a:ea typeface="MS PGothic" panose="020B0600070205080204" pitchFamily="34" charset="-128"/>
              </a:rPr>
              <a:t>Organização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 do mercado e do espaço</a:t>
            </a:r>
          </a:p>
          <a:p>
            <a:pPr marL="449263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 err="1">
                <a:solidFill>
                  <a:srgbClr val="595959"/>
                </a:solidFill>
                <a:ea typeface="MS PGothic" panose="020B0600070205080204" pitchFamily="34" charset="-128"/>
              </a:rPr>
              <a:t>Ex</a:t>
            </a:r>
            <a:r>
              <a:rPr lang="pt-BR" altLang="pt-BR" sz="1600" dirty="0">
                <a:solidFill>
                  <a:srgbClr val="595959"/>
                </a:solidFill>
                <a:ea typeface="MS PGothic" panose="020B0600070205080204" pitchFamily="34" charset="-128"/>
              </a:rPr>
              <a:t>: Austrália (700 km²) e Escócia (860 km²)</a:t>
            </a:r>
          </a:p>
        </p:txBody>
      </p:sp>
    </p:spTree>
    <p:extLst>
      <p:ext uri="{BB962C8B-B14F-4D97-AF65-F5344CB8AC3E}">
        <p14:creationId xmlns:p14="http://schemas.microsoft.com/office/powerpoint/2010/main" val="3263006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 dos leilões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0C13C4B-12A0-68C3-F91F-D7556B65B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61" y="1563638"/>
            <a:ext cx="6330468" cy="316835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346CEB2-E2C7-80CA-482F-451E64D6E822}"/>
              </a:ext>
            </a:extLst>
          </p:cNvPr>
          <p:cNvSpPr txBox="1"/>
          <p:nvPr/>
        </p:nvSpPr>
        <p:spPr>
          <a:xfrm>
            <a:off x="5940152" y="987574"/>
            <a:ext cx="2968451" cy="14624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</a:pPr>
            <a:r>
              <a:rPr lang="pt-BR" altLang="pt-BR" sz="20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Regras de área máxima:</a:t>
            </a:r>
          </a:p>
          <a:p>
            <a:pPr marL="444500" lvl="1" indent="-195263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Colômbia: 270 km²</a:t>
            </a:r>
          </a:p>
          <a:p>
            <a:pPr marL="444500" lvl="1" indent="-195263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Austrália: 700 km²</a:t>
            </a:r>
          </a:p>
          <a:p>
            <a:pPr marL="444500" lvl="1" indent="-195263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595959"/>
                </a:solidFill>
                <a:sym typeface="Wingdings" panose="05000000000000000000" pitchFamily="2" charset="2"/>
              </a:rPr>
              <a:t>Escócia: 860 km²</a:t>
            </a:r>
          </a:p>
        </p:txBody>
      </p:sp>
    </p:spTree>
    <p:extLst>
      <p:ext uri="{BB962C8B-B14F-4D97-AF65-F5344CB8AC3E}">
        <p14:creationId xmlns:p14="http://schemas.microsoft.com/office/powerpoint/2010/main" val="3393384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440528"/>
            <a:ext cx="8424936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algn="just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Cessão em Rodadas 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  <a:sym typeface="Wingdings" panose="05000000000000000000" pitchFamily="2" charset="2"/>
              </a:rPr>
              <a:t> 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Aprimoramento de regras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pt-BR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algn="just" eaLnBrk="1" hangingPunct="1">
              <a:spcBef>
                <a:spcPts val="600"/>
              </a:spcBef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Importância da definição de limites para a área máxima a ser cedida:</a:t>
            </a:r>
          </a:p>
          <a:p>
            <a:pPr marL="715963" lvl="1" algn="just" eaLnBrk="1" hangingPunct="1">
              <a:spcBef>
                <a:spcPts val="600"/>
              </a:spcBef>
            </a:pPr>
            <a:r>
              <a:rPr lang="pt-BR" altLang="pt-BR" sz="1800" u="sng" dirty="0">
                <a:solidFill>
                  <a:srgbClr val="595959"/>
                </a:solidFill>
              </a:rPr>
              <a:t>Assegurar o bom uso</a:t>
            </a:r>
            <a:r>
              <a:rPr lang="pt-BR" altLang="pt-BR" sz="1800" dirty="0">
                <a:solidFill>
                  <a:srgbClr val="595959"/>
                </a:solidFill>
              </a:rPr>
              <a:t> de uma área, que é essencialmente pública, permitindo a </a:t>
            </a:r>
            <a:r>
              <a:rPr lang="pt-BR" altLang="pt-BR" sz="1800" u="sng" dirty="0">
                <a:solidFill>
                  <a:srgbClr val="595959"/>
                </a:solidFill>
              </a:rPr>
              <a:t>compatibilização e o equilíbrio de usos</a:t>
            </a:r>
            <a:r>
              <a:rPr lang="pt-BR" altLang="pt-BR" sz="1800" dirty="0">
                <a:solidFill>
                  <a:srgbClr val="595959"/>
                </a:solidFill>
              </a:rPr>
              <a:t>; </a:t>
            </a:r>
          </a:p>
          <a:p>
            <a:pPr marL="715963" lvl="1" algn="just" eaLnBrk="1" hangingPunct="1">
              <a:spcBef>
                <a:spcPts val="600"/>
              </a:spcBef>
            </a:pPr>
            <a:r>
              <a:rPr lang="pt-BR" altLang="pt-BR" sz="1800" u="sng" dirty="0">
                <a:solidFill>
                  <a:srgbClr val="595959"/>
                </a:solidFill>
              </a:rPr>
              <a:t>Diminuir os riscos</a:t>
            </a:r>
            <a:r>
              <a:rPr lang="pt-BR" altLang="pt-BR" sz="1800" dirty="0">
                <a:solidFill>
                  <a:srgbClr val="595959"/>
                </a:solidFill>
              </a:rPr>
              <a:t> de que os projetos não se concretizem; </a:t>
            </a:r>
          </a:p>
          <a:p>
            <a:pPr marL="715963" lvl="1" algn="just" eaLnBrk="1" hangingPunct="1">
              <a:spcBef>
                <a:spcPts val="600"/>
              </a:spcBef>
            </a:pPr>
            <a:r>
              <a:rPr lang="pt-BR" altLang="pt-BR" sz="1800" u="sng" dirty="0">
                <a:solidFill>
                  <a:srgbClr val="595959"/>
                </a:solidFill>
              </a:rPr>
              <a:t>Estimular a competição</a:t>
            </a:r>
            <a:r>
              <a:rPr lang="pt-BR" altLang="pt-BR" sz="1800" dirty="0">
                <a:solidFill>
                  <a:srgbClr val="595959"/>
                </a:solidFill>
              </a:rPr>
              <a:t>, o que é especialmente desejável em mercados ainda em desenvolvimento</a:t>
            </a:r>
          </a:p>
          <a:p>
            <a:pPr marL="285750" lvl="1" algn="just"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595959"/>
                </a:solidFill>
              </a:rPr>
              <a:t>Revisão da experiência internacional </a:t>
            </a:r>
            <a:r>
              <a:rPr lang="pt-BR" altLang="pt-BR" sz="1800" dirty="0">
                <a:solidFill>
                  <a:srgbClr val="595959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dirty="0">
                <a:solidFill>
                  <a:srgbClr val="595959"/>
                </a:solidFill>
              </a:rPr>
              <a:t>identificar caminhos e abordagens que o Brasil pode seguir</a:t>
            </a:r>
          </a:p>
        </p:txBody>
      </p:sp>
    </p:spTree>
    <p:extLst>
      <p:ext uri="{BB962C8B-B14F-4D97-AF65-F5344CB8AC3E}">
        <p14:creationId xmlns:p14="http://schemas.microsoft.com/office/powerpoint/2010/main" val="794277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ulher posando para foto&#10;&#10;Descrição gerada automaticamente">
            <a:extLst>
              <a:ext uri="{FF2B5EF4-FFF2-40B4-BE49-F238E27FC236}">
                <a16:creationId xmlns:a16="http://schemas.microsoft.com/office/drawing/2014/main" id="{63127442-2653-2C23-BFC0-2A2609D6A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473" y="1941135"/>
            <a:ext cx="2030092" cy="2122627"/>
          </a:xfrm>
          <a:prstGeom prst="rect">
            <a:avLst/>
          </a:prstGeom>
        </p:spPr>
      </p:pic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364" y="3201988"/>
            <a:ext cx="383149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AMANDA VINHOZA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Empresa de Pesquisa Energética (EPE)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amanda.vinhoza@epe.gov.br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Obrigada!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8" name="Freeform 3">
            <a:extLst>
              <a:ext uri="{FF2B5EF4-FFF2-40B4-BE49-F238E27FC236}">
                <a16:creationId xmlns:a16="http://schemas.microsoft.com/office/drawing/2014/main" id="{5C9C71F4-DB32-CF99-445C-CE0C9599D5B7}"/>
              </a:ext>
            </a:extLst>
          </p:cNvPr>
          <p:cNvSpPr/>
          <p:nvPr/>
        </p:nvSpPr>
        <p:spPr>
          <a:xfrm>
            <a:off x="4198093" y="2175813"/>
            <a:ext cx="2102099" cy="611961"/>
          </a:xfrm>
          <a:custGeom>
            <a:avLst/>
            <a:gdLst/>
            <a:ahLst/>
            <a:cxnLst/>
            <a:rect l="l" t="t" r="r" b="b"/>
            <a:pathLst>
              <a:path w="7270589" h="2287376">
                <a:moveTo>
                  <a:pt x="0" y="0"/>
                </a:moveTo>
                <a:lnTo>
                  <a:pt x="7270589" y="0"/>
                </a:lnTo>
                <a:lnTo>
                  <a:pt x="7270589" y="2287377"/>
                </a:lnTo>
                <a:lnTo>
                  <a:pt x="0" y="2287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2.xml><?xml version="1.0" encoding="utf-8"?>
<ds:datastoreItem xmlns:ds="http://schemas.openxmlformats.org/officeDocument/2006/customXml" ds:itemID="{BA4E6103-7C44-464B-99A9-81D56418465B}"/>
</file>

<file path=customXml/itemProps3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1021</Words>
  <Application>Microsoft Office PowerPoint</Application>
  <PresentationFormat>Apresentação na tela (16:9)</PresentationFormat>
  <Paragraphs>162</Paragraphs>
  <Slides>20</Slides>
  <Notes>2</Notes>
  <HiddenSlides>6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8" baseType="lpstr">
      <vt:lpstr>MS PGothic</vt:lpstr>
      <vt:lpstr>Aptos</vt:lpstr>
      <vt:lpstr>Aptos Display</vt:lpstr>
      <vt:lpstr>Arial</vt:lpstr>
      <vt:lpstr>Rockwell</vt:lpstr>
      <vt:lpstr>Wingdings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Amanda Vinhoza</cp:lastModifiedBy>
  <cp:revision>52</cp:revision>
  <dcterms:created xsi:type="dcterms:W3CDTF">2011-10-17T18:04:32Z</dcterms:created>
  <dcterms:modified xsi:type="dcterms:W3CDTF">2024-09-26T20:06:48Z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Order">
    <vt:r8>2527500</vt:r8>
  </property>
  <property fmtid="{D5CDD505-2E9C-101B-9397-08002B2CF9AE}" pid="15" name="xd_Signature">
    <vt:bool>false</vt:bool>
  </property>
  <property fmtid="{D5CDD505-2E9C-101B-9397-08002B2CF9AE}" pid="16" name="xd_ProgID">
    <vt:lpwstr/>
  </property>
  <property fmtid="{D5CDD505-2E9C-101B-9397-08002B2CF9AE}" pid="17" name="_SourceUrl">
    <vt:lpwstr/>
  </property>
  <property fmtid="{D5CDD505-2E9C-101B-9397-08002B2CF9AE}" pid="18" name="_SharedFileIndex">
    <vt:lpwstr/>
  </property>
  <property fmtid="{D5CDD505-2E9C-101B-9397-08002B2CF9AE}" pid="19" name="ComplianceAssetId">
    <vt:lpwstr/>
  </property>
  <property fmtid="{D5CDD505-2E9C-101B-9397-08002B2CF9AE}" pid="20" name="TemplateUrl">
    <vt:lpwstr/>
  </property>
  <property fmtid="{D5CDD505-2E9C-101B-9397-08002B2CF9AE}" pid="21" name="_ExtendedDescription">
    <vt:lpwstr/>
  </property>
  <property fmtid="{D5CDD505-2E9C-101B-9397-08002B2CF9AE}" pid="22" name="TriggerFlowInfo">
    <vt:lpwstr/>
  </property>
  <property fmtid="{D5CDD505-2E9C-101B-9397-08002B2CF9AE}" pid="23" name="MediaServiceImageTags">
    <vt:lpwstr/>
  </property>
</Properties>
</file>